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0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02" r:id="rId19"/>
    <p:sldId id="272" r:id="rId20"/>
    <p:sldId id="273" r:id="rId21"/>
    <p:sldId id="274" r:id="rId22"/>
    <p:sldId id="275" r:id="rId23"/>
    <p:sldId id="301" r:id="rId24"/>
    <p:sldId id="276" r:id="rId25"/>
    <p:sldId id="303"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456"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Microsoft Sans Serif"/>
                <a:cs typeface="Microsoft Sans Serif"/>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6616" y="276746"/>
            <a:ext cx="8950767" cy="577850"/>
          </a:xfrm>
          <a:prstGeom prst="rect">
            <a:avLst/>
          </a:prstGeom>
        </p:spPr>
        <p:txBody>
          <a:bodyPr wrap="square" lIns="0" tIns="0" rIns="0" bIns="0">
            <a:spAutoFit/>
          </a:bodyPr>
          <a:lstStyle>
            <a:lvl1pPr>
              <a:defRPr sz="1800"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6/6/2023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5.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8" Type="http://schemas.openxmlformats.org/officeDocument/2006/relationships/image" Target="../media/image16.png" /><Relationship Id="rId13" Type="http://schemas.openxmlformats.org/officeDocument/2006/relationships/image" Target="../media/image21.png" /><Relationship Id="rId18" Type="http://schemas.openxmlformats.org/officeDocument/2006/relationships/image" Target="../media/image26.png" /><Relationship Id="rId26" Type="http://schemas.openxmlformats.org/officeDocument/2006/relationships/image" Target="../media/image34.png" /><Relationship Id="rId3" Type="http://schemas.openxmlformats.org/officeDocument/2006/relationships/image" Target="../media/image11.png" /><Relationship Id="rId21" Type="http://schemas.openxmlformats.org/officeDocument/2006/relationships/image" Target="../media/image29.png" /><Relationship Id="rId7" Type="http://schemas.openxmlformats.org/officeDocument/2006/relationships/image" Target="../media/image15.png" /><Relationship Id="rId12" Type="http://schemas.openxmlformats.org/officeDocument/2006/relationships/image" Target="../media/image20.png" /><Relationship Id="rId17" Type="http://schemas.openxmlformats.org/officeDocument/2006/relationships/image" Target="../media/image25.png" /><Relationship Id="rId25" Type="http://schemas.openxmlformats.org/officeDocument/2006/relationships/image" Target="../media/image33.png" /><Relationship Id="rId2" Type="http://schemas.openxmlformats.org/officeDocument/2006/relationships/image" Target="../media/image10.jpeg" /><Relationship Id="rId16" Type="http://schemas.openxmlformats.org/officeDocument/2006/relationships/image" Target="../media/image24.png" /><Relationship Id="rId20" Type="http://schemas.openxmlformats.org/officeDocument/2006/relationships/image" Target="../media/image28.png" /><Relationship Id="rId29" Type="http://schemas.openxmlformats.org/officeDocument/2006/relationships/image" Target="../media/image37.png" /><Relationship Id="rId1" Type="http://schemas.openxmlformats.org/officeDocument/2006/relationships/slideLayout" Target="../slideLayouts/slideLayout5.xml" /><Relationship Id="rId6" Type="http://schemas.openxmlformats.org/officeDocument/2006/relationships/image" Target="../media/image14.png" /><Relationship Id="rId11" Type="http://schemas.openxmlformats.org/officeDocument/2006/relationships/image" Target="../media/image19.png" /><Relationship Id="rId24" Type="http://schemas.openxmlformats.org/officeDocument/2006/relationships/image" Target="../media/image32.png" /><Relationship Id="rId5" Type="http://schemas.openxmlformats.org/officeDocument/2006/relationships/image" Target="../media/image13.png" /><Relationship Id="rId15" Type="http://schemas.openxmlformats.org/officeDocument/2006/relationships/image" Target="../media/image23.png" /><Relationship Id="rId23" Type="http://schemas.openxmlformats.org/officeDocument/2006/relationships/image" Target="../media/image31.png" /><Relationship Id="rId28" Type="http://schemas.openxmlformats.org/officeDocument/2006/relationships/image" Target="../media/image36.png" /><Relationship Id="rId10" Type="http://schemas.openxmlformats.org/officeDocument/2006/relationships/image" Target="../media/image18.png" /><Relationship Id="rId19" Type="http://schemas.openxmlformats.org/officeDocument/2006/relationships/image" Target="../media/image27.png" /><Relationship Id="rId31" Type="http://schemas.openxmlformats.org/officeDocument/2006/relationships/image" Target="../media/image39.png" /><Relationship Id="rId4" Type="http://schemas.openxmlformats.org/officeDocument/2006/relationships/image" Target="../media/image12.png" /><Relationship Id="rId9" Type="http://schemas.openxmlformats.org/officeDocument/2006/relationships/image" Target="../media/image17.png" /><Relationship Id="rId14" Type="http://schemas.openxmlformats.org/officeDocument/2006/relationships/image" Target="../media/image22.png" /><Relationship Id="rId22" Type="http://schemas.openxmlformats.org/officeDocument/2006/relationships/image" Target="../media/image30.png" /><Relationship Id="rId27" Type="http://schemas.openxmlformats.org/officeDocument/2006/relationships/image" Target="../media/image35.png" /><Relationship Id="rId30" Type="http://schemas.openxmlformats.org/officeDocument/2006/relationships/image" Target="../media/image38.png" /></Relationships>
</file>

<file path=ppt/slides/_rels/slide15.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jpeg" /><Relationship Id="rId1" Type="http://schemas.openxmlformats.org/officeDocument/2006/relationships/slideLayout" Target="../slideLayouts/slideLayout5.xml" /><Relationship Id="rId5" Type="http://schemas.openxmlformats.org/officeDocument/2006/relationships/image" Target="../media/image44.png" /><Relationship Id="rId4" Type="http://schemas.openxmlformats.org/officeDocument/2006/relationships/image" Target="../media/image43.png" /></Relationships>
</file>

<file path=ppt/slides/_rels/slide1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jpeg" /><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48.jpeg"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hyperlink" Target="https://www.electrical4u.com/electric-current-and-theory-of-electricity/" TargetMode="Externa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50.jpeg"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8" Type="http://schemas.openxmlformats.org/officeDocument/2006/relationships/image" Target="../media/image58.png" /><Relationship Id="rId13" Type="http://schemas.openxmlformats.org/officeDocument/2006/relationships/image" Target="../media/image63.png" /><Relationship Id="rId18" Type="http://schemas.openxmlformats.org/officeDocument/2006/relationships/image" Target="../media/image68.png" /><Relationship Id="rId3" Type="http://schemas.openxmlformats.org/officeDocument/2006/relationships/image" Target="../media/image53.png" /><Relationship Id="rId7" Type="http://schemas.openxmlformats.org/officeDocument/2006/relationships/image" Target="../media/image57.png" /><Relationship Id="rId12" Type="http://schemas.openxmlformats.org/officeDocument/2006/relationships/image" Target="../media/image62.png" /><Relationship Id="rId17" Type="http://schemas.openxmlformats.org/officeDocument/2006/relationships/image" Target="../media/image67.png" /><Relationship Id="rId2" Type="http://schemas.openxmlformats.org/officeDocument/2006/relationships/image" Target="../media/image52.jpeg" /><Relationship Id="rId16" Type="http://schemas.openxmlformats.org/officeDocument/2006/relationships/image" Target="../media/image66.png" /><Relationship Id="rId1" Type="http://schemas.openxmlformats.org/officeDocument/2006/relationships/slideLayout" Target="../slideLayouts/slideLayout5.xml" /><Relationship Id="rId6" Type="http://schemas.openxmlformats.org/officeDocument/2006/relationships/image" Target="../media/image56.png" /><Relationship Id="rId11" Type="http://schemas.openxmlformats.org/officeDocument/2006/relationships/image" Target="../media/image61.png" /><Relationship Id="rId5" Type="http://schemas.openxmlformats.org/officeDocument/2006/relationships/image" Target="../media/image55.png" /><Relationship Id="rId15" Type="http://schemas.openxmlformats.org/officeDocument/2006/relationships/image" Target="../media/image65.png" /><Relationship Id="rId10" Type="http://schemas.openxmlformats.org/officeDocument/2006/relationships/image" Target="../media/image60.png" /><Relationship Id="rId19" Type="http://schemas.openxmlformats.org/officeDocument/2006/relationships/image" Target="../media/image69.png" /><Relationship Id="rId4" Type="http://schemas.openxmlformats.org/officeDocument/2006/relationships/image" Target="../media/image54.png" /><Relationship Id="rId9" Type="http://schemas.openxmlformats.org/officeDocument/2006/relationships/image" Target="../media/image59.png" /><Relationship Id="rId14" Type="http://schemas.openxmlformats.org/officeDocument/2006/relationships/image" Target="../media/image64.png" /></Relationships>
</file>

<file path=ppt/slides/_rels/slide23.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3" Type="http://schemas.openxmlformats.org/officeDocument/2006/relationships/image" Target="../media/image82.png" /><Relationship Id="rId18" Type="http://schemas.openxmlformats.org/officeDocument/2006/relationships/image" Target="../media/image87.png" /><Relationship Id="rId26" Type="http://schemas.openxmlformats.org/officeDocument/2006/relationships/image" Target="../media/image95.png" /><Relationship Id="rId39" Type="http://schemas.openxmlformats.org/officeDocument/2006/relationships/image" Target="../media/image108.png" /><Relationship Id="rId21" Type="http://schemas.openxmlformats.org/officeDocument/2006/relationships/image" Target="../media/image90.png" /><Relationship Id="rId34" Type="http://schemas.openxmlformats.org/officeDocument/2006/relationships/image" Target="../media/image103.png" /><Relationship Id="rId42" Type="http://schemas.openxmlformats.org/officeDocument/2006/relationships/image" Target="../media/image111.png" /><Relationship Id="rId47" Type="http://schemas.openxmlformats.org/officeDocument/2006/relationships/image" Target="../media/image116.png" /><Relationship Id="rId50" Type="http://schemas.openxmlformats.org/officeDocument/2006/relationships/image" Target="../media/image119.png" /><Relationship Id="rId55" Type="http://schemas.openxmlformats.org/officeDocument/2006/relationships/image" Target="../media/image124.png" /><Relationship Id="rId63" Type="http://schemas.openxmlformats.org/officeDocument/2006/relationships/image" Target="../media/image132.png" /><Relationship Id="rId68" Type="http://schemas.openxmlformats.org/officeDocument/2006/relationships/image" Target="../media/image137.png" /><Relationship Id="rId76" Type="http://schemas.openxmlformats.org/officeDocument/2006/relationships/image" Target="../media/image145.png" /><Relationship Id="rId84" Type="http://schemas.openxmlformats.org/officeDocument/2006/relationships/image" Target="../media/image153.png" /><Relationship Id="rId89" Type="http://schemas.openxmlformats.org/officeDocument/2006/relationships/image" Target="../media/image158.png" /><Relationship Id="rId7" Type="http://schemas.openxmlformats.org/officeDocument/2006/relationships/image" Target="../media/image76.png" /><Relationship Id="rId71" Type="http://schemas.openxmlformats.org/officeDocument/2006/relationships/image" Target="../media/image140.png" /><Relationship Id="rId92" Type="http://schemas.openxmlformats.org/officeDocument/2006/relationships/image" Target="../media/image161.png" /><Relationship Id="rId2" Type="http://schemas.openxmlformats.org/officeDocument/2006/relationships/image" Target="../media/image71.png" /><Relationship Id="rId16" Type="http://schemas.openxmlformats.org/officeDocument/2006/relationships/image" Target="../media/image85.png" /><Relationship Id="rId29" Type="http://schemas.openxmlformats.org/officeDocument/2006/relationships/image" Target="../media/image98.png" /><Relationship Id="rId11" Type="http://schemas.openxmlformats.org/officeDocument/2006/relationships/image" Target="../media/image80.png" /><Relationship Id="rId24" Type="http://schemas.openxmlformats.org/officeDocument/2006/relationships/image" Target="../media/image93.png" /><Relationship Id="rId32" Type="http://schemas.openxmlformats.org/officeDocument/2006/relationships/image" Target="../media/image101.png" /><Relationship Id="rId37" Type="http://schemas.openxmlformats.org/officeDocument/2006/relationships/image" Target="../media/image106.png" /><Relationship Id="rId40" Type="http://schemas.openxmlformats.org/officeDocument/2006/relationships/image" Target="../media/image109.png" /><Relationship Id="rId45" Type="http://schemas.openxmlformats.org/officeDocument/2006/relationships/image" Target="../media/image114.png" /><Relationship Id="rId53" Type="http://schemas.openxmlformats.org/officeDocument/2006/relationships/image" Target="../media/image122.png" /><Relationship Id="rId58" Type="http://schemas.openxmlformats.org/officeDocument/2006/relationships/image" Target="../media/image127.png" /><Relationship Id="rId66" Type="http://schemas.openxmlformats.org/officeDocument/2006/relationships/image" Target="../media/image135.png" /><Relationship Id="rId74" Type="http://schemas.openxmlformats.org/officeDocument/2006/relationships/image" Target="../media/image143.png" /><Relationship Id="rId79" Type="http://schemas.openxmlformats.org/officeDocument/2006/relationships/image" Target="../media/image148.png" /><Relationship Id="rId87" Type="http://schemas.openxmlformats.org/officeDocument/2006/relationships/image" Target="../media/image156.png" /><Relationship Id="rId5" Type="http://schemas.openxmlformats.org/officeDocument/2006/relationships/image" Target="../media/image74.png" /><Relationship Id="rId61" Type="http://schemas.openxmlformats.org/officeDocument/2006/relationships/image" Target="../media/image130.png" /><Relationship Id="rId82" Type="http://schemas.openxmlformats.org/officeDocument/2006/relationships/image" Target="../media/image151.png" /><Relationship Id="rId90" Type="http://schemas.openxmlformats.org/officeDocument/2006/relationships/image" Target="../media/image159.png" /><Relationship Id="rId19" Type="http://schemas.openxmlformats.org/officeDocument/2006/relationships/image" Target="../media/image88.png" /><Relationship Id="rId14" Type="http://schemas.openxmlformats.org/officeDocument/2006/relationships/image" Target="../media/image83.png" /><Relationship Id="rId22" Type="http://schemas.openxmlformats.org/officeDocument/2006/relationships/image" Target="../media/image91.png" /><Relationship Id="rId27" Type="http://schemas.openxmlformats.org/officeDocument/2006/relationships/image" Target="../media/image96.png" /><Relationship Id="rId30" Type="http://schemas.openxmlformats.org/officeDocument/2006/relationships/image" Target="../media/image99.png" /><Relationship Id="rId35" Type="http://schemas.openxmlformats.org/officeDocument/2006/relationships/image" Target="../media/image104.png" /><Relationship Id="rId43" Type="http://schemas.openxmlformats.org/officeDocument/2006/relationships/image" Target="../media/image112.png" /><Relationship Id="rId48" Type="http://schemas.openxmlformats.org/officeDocument/2006/relationships/image" Target="../media/image117.png" /><Relationship Id="rId56" Type="http://schemas.openxmlformats.org/officeDocument/2006/relationships/image" Target="../media/image125.png" /><Relationship Id="rId64" Type="http://schemas.openxmlformats.org/officeDocument/2006/relationships/image" Target="../media/image133.png" /><Relationship Id="rId69" Type="http://schemas.openxmlformats.org/officeDocument/2006/relationships/image" Target="../media/image138.png" /><Relationship Id="rId77" Type="http://schemas.openxmlformats.org/officeDocument/2006/relationships/image" Target="../media/image146.png" /><Relationship Id="rId8" Type="http://schemas.openxmlformats.org/officeDocument/2006/relationships/image" Target="../media/image77.png" /><Relationship Id="rId51" Type="http://schemas.openxmlformats.org/officeDocument/2006/relationships/image" Target="../media/image120.png" /><Relationship Id="rId72" Type="http://schemas.openxmlformats.org/officeDocument/2006/relationships/image" Target="../media/image141.png" /><Relationship Id="rId80" Type="http://schemas.openxmlformats.org/officeDocument/2006/relationships/image" Target="../media/image149.png" /><Relationship Id="rId85" Type="http://schemas.openxmlformats.org/officeDocument/2006/relationships/image" Target="../media/image154.png" /><Relationship Id="rId3" Type="http://schemas.openxmlformats.org/officeDocument/2006/relationships/image" Target="../media/image72.png" /><Relationship Id="rId12" Type="http://schemas.openxmlformats.org/officeDocument/2006/relationships/image" Target="../media/image81.png" /><Relationship Id="rId17" Type="http://schemas.openxmlformats.org/officeDocument/2006/relationships/image" Target="../media/image86.png" /><Relationship Id="rId25" Type="http://schemas.openxmlformats.org/officeDocument/2006/relationships/image" Target="../media/image94.png" /><Relationship Id="rId33" Type="http://schemas.openxmlformats.org/officeDocument/2006/relationships/image" Target="../media/image102.png" /><Relationship Id="rId38" Type="http://schemas.openxmlformats.org/officeDocument/2006/relationships/image" Target="../media/image107.png" /><Relationship Id="rId46" Type="http://schemas.openxmlformats.org/officeDocument/2006/relationships/image" Target="../media/image115.png" /><Relationship Id="rId59" Type="http://schemas.openxmlformats.org/officeDocument/2006/relationships/image" Target="../media/image128.png" /><Relationship Id="rId67" Type="http://schemas.openxmlformats.org/officeDocument/2006/relationships/image" Target="../media/image136.png" /><Relationship Id="rId20" Type="http://schemas.openxmlformats.org/officeDocument/2006/relationships/image" Target="../media/image89.png" /><Relationship Id="rId41" Type="http://schemas.openxmlformats.org/officeDocument/2006/relationships/image" Target="../media/image110.png" /><Relationship Id="rId54" Type="http://schemas.openxmlformats.org/officeDocument/2006/relationships/image" Target="../media/image123.png" /><Relationship Id="rId62" Type="http://schemas.openxmlformats.org/officeDocument/2006/relationships/image" Target="../media/image131.png" /><Relationship Id="rId70" Type="http://schemas.openxmlformats.org/officeDocument/2006/relationships/image" Target="../media/image139.png" /><Relationship Id="rId75" Type="http://schemas.openxmlformats.org/officeDocument/2006/relationships/image" Target="../media/image144.png" /><Relationship Id="rId83" Type="http://schemas.openxmlformats.org/officeDocument/2006/relationships/image" Target="../media/image152.png" /><Relationship Id="rId88" Type="http://schemas.openxmlformats.org/officeDocument/2006/relationships/image" Target="../media/image157.png" /><Relationship Id="rId91" Type="http://schemas.openxmlformats.org/officeDocument/2006/relationships/image" Target="../media/image160.png" /><Relationship Id="rId1" Type="http://schemas.openxmlformats.org/officeDocument/2006/relationships/slideLayout" Target="../slideLayouts/slideLayout4.xml" /><Relationship Id="rId6" Type="http://schemas.openxmlformats.org/officeDocument/2006/relationships/image" Target="../media/image75.png" /><Relationship Id="rId15" Type="http://schemas.openxmlformats.org/officeDocument/2006/relationships/image" Target="../media/image84.png" /><Relationship Id="rId23" Type="http://schemas.openxmlformats.org/officeDocument/2006/relationships/image" Target="../media/image92.png" /><Relationship Id="rId28" Type="http://schemas.openxmlformats.org/officeDocument/2006/relationships/image" Target="../media/image97.png" /><Relationship Id="rId36" Type="http://schemas.openxmlformats.org/officeDocument/2006/relationships/image" Target="../media/image105.png" /><Relationship Id="rId49" Type="http://schemas.openxmlformats.org/officeDocument/2006/relationships/image" Target="../media/image118.png" /><Relationship Id="rId57" Type="http://schemas.openxmlformats.org/officeDocument/2006/relationships/image" Target="../media/image126.png" /><Relationship Id="rId10" Type="http://schemas.openxmlformats.org/officeDocument/2006/relationships/image" Target="../media/image79.png" /><Relationship Id="rId31" Type="http://schemas.openxmlformats.org/officeDocument/2006/relationships/image" Target="../media/image100.png" /><Relationship Id="rId44" Type="http://schemas.openxmlformats.org/officeDocument/2006/relationships/image" Target="../media/image113.png" /><Relationship Id="rId52" Type="http://schemas.openxmlformats.org/officeDocument/2006/relationships/image" Target="../media/image121.png" /><Relationship Id="rId60" Type="http://schemas.openxmlformats.org/officeDocument/2006/relationships/image" Target="../media/image129.png" /><Relationship Id="rId65" Type="http://schemas.openxmlformats.org/officeDocument/2006/relationships/image" Target="../media/image134.png" /><Relationship Id="rId73" Type="http://schemas.openxmlformats.org/officeDocument/2006/relationships/image" Target="../media/image142.png" /><Relationship Id="rId78" Type="http://schemas.openxmlformats.org/officeDocument/2006/relationships/image" Target="../media/image147.png" /><Relationship Id="rId81" Type="http://schemas.openxmlformats.org/officeDocument/2006/relationships/image" Target="../media/image150.png" /><Relationship Id="rId86" Type="http://schemas.openxmlformats.org/officeDocument/2006/relationships/image" Target="../media/image155.png" /><Relationship Id="rId4" Type="http://schemas.openxmlformats.org/officeDocument/2006/relationships/image" Target="../media/image73.png" /><Relationship Id="rId9" Type="http://schemas.openxmlformats.org/officeDocument/2006/relationships/image" Target="../media/image78.png" /></Relationships>
</file>

<file path=ppt/slides/_rels/slide27.xml.rels><?xml version="1.0" encoding="UTF-8" standalone="yes"?>
<Relationships xmlns="http://schemas.openxmlformats.org/package/2006/relationships"><Relationship Id="rId8" Type="http://schemas.openxmlformats.org/officeDocument/2006/relationships/image" Target="../media/image168.png" /><Relationship Id="rId3" Type="http://schemas.openxmlformats.org/officeDocument/2006/relationships/image" Target="../media/image163.png" /><Relationship Id="rId7" Type="http://schemas.openxmlformats.org/officeDocument/2006/relationships/image" Target="../media/image167.png" /><Relationship Id="rId2" Type="http://schemas.openxmlformats.org/officeDocument/2006/relationships/image" Target="../media/image162.jpeg" /><Relationship Id="rId1" Type="http://schemas.openxmlformats.org/officeDocument/2006/relationships/slideLayout" Target="../slideLayouts/slideLayout5.xml" /><Relationship Id="rId6" Type="http://schemas.openxmlformats.org/officeDocument/2006/relationships/image" Target="../media/image166.png" /><Relationship Id="rId5" Type="http://schemas.openxmlformats.org/officeDocument/2006/relationships/image" Target="../media/image165.png" /><Relationship Id="rId4" Type="http://schemas.openxmlformats.org/officeDocument/2006/relationships/image" Target="../media/image164.png" /></Relationships>
</file>

<file path=ppt/slides/_rels/slide28.xml.rels><?xml version="1.0" encoding="UTF-8" standalone="yes"?>
<Relationships xmlns="http://schemas.openxmlformats.org/package/2006/relationships"><Relationship Id="rId3" Type="http://schemas.openxmlformats.org/officeDocument/2006/relationships/image" Target="../media/image170.png" /><Relationship Id="rId2" Type="http://schemas.openxmlformats.org/officeDocument/2006/relationships/image" Target="../media/image169.jpeg" /><Relationship Id="rId1" Type="http://schemas.openxmlformats.org/officeDocument/2006/relationships/slideLayout" Target="../slideLayouts/slideLayout5.xml" /><Relationship Id="rId5" Type="http://schemas.openxmlformats.org/officeDocument/2006/relationships/image" Target="../media/image172.png" /><Relationship Id="rId4" Type="http://schemas.openxmlformats.org/officeDocument/2006/relationships/image" Target="../media/image171.png" /></Relationships>
</file>

<file path=ppt/slides/_rels/slide29.xml.rels><?xml version="1.0" encoding="UTF-8" standalone="yes"?>
<Relationships xmlns="http://schemas.openxmlformats.org/package/2006/relationships"><Relationship Id="rId2" Type="http://schemas.openxmlformats.org/officeDocument/2006/relationships/image" Target="../media/image173.jpeg" /><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8" Type="http://schemas.openxmlformats.org/officeDocument/2006/relationships/image" Target="../media/image180.png" /><Relationship Id="rId13" Type="http://schemas.openxmlformats.org/officeDocument/2006/relationships/image" Target="../media/image185.png" /><Relationship Id="rId3" Type="http://schemas.openxmlformats.org/officeDocument/2006/relationships/image" Target="../media/image175.png" /><Relationship Id="rId7" Type="http://schemas.openxmlformats.org/officeDocument/2006/relationships/image" Target="../media/image179.png" /><Relationship Id="rId12" Type="http://schemas.openxmlformats.org/officeDocument/2006/relationships/image" Target="../media/image184.png" /><Relationship Id="rId2" Type="http://schemas.openxmlformats.org/officeDocument/2006/relationships/image" Target="../media/image174.jpeg" /><Relationship Id="rId1" Type="http://schemas.openxmlformats.org/officeDocument/2006/relationships/slideLayout" Target="../slideLayouts/slideLayout5.xml" /><Relationship Id="rId6" Type="http://schemas.openxmlformats.org/officeDocument/2006/relationships/image" Target="../media/image178.png" /><Relationship Id="rId11" Type="http://schemas.openxmlformats.org/officeDocument/2006/relationships/image" Target="../media/image183.png" /><Relationship Id="rId5" Type="http://schemas.openxmlformats.org/officeDocument/2006/relationships/image" Target="../media/image177.png" /><Relationship Id="rId10" Type="http://schemas.openxmlformats.org/officeDocument/2006/relationships/image" Target="../media/image182.png" /><Relationship Id="rId4" Type="http://schemas.openxmlformats.org/officeDocument/2006/relationships/image" Target="../media/image176.png" /><Relationship Id="rId9" Type="http://schemas.openxmlformats.org/officeDocument/2006/relationships/image" Target="../media/image181.png" /></Relationships>
</file>

<file path=ppt/slides/_rels/slide31.xml.rels><?xml version="1.0" encoding="UTF-8" standalone="yes"?>
<Relationships xmlns="http://schemas.openxmlformats.org/package/2006/relationships"><Relationship Id="rId2" Type="http://schemas.openxmlformats.org/officeDocument/2006/relationships/image" Target="../media/image186.jpeg" /><Relationship Id="rId1" Type="http://schemas.openxmlformats.org/officeDocument/2006/relationships/slideLayout" Target="../slideLayouts/slideLayout5.xml" /></Relationships>
</file>

<file path=ppt/slides/_rels/slide32.xml.rels><?xml version="1.0" encoding="UTF-8" standalone="yes"?>
<Relationships xmlns="http://schemas.openxmlformats.org/package/2006/relationships"><Relationship Id="rId26" Type="http://schemas.openxmlformats.org/officeDocument/2006/relationships/image" Target="../media/image211.png" /><Relationship Id="rId21" Type="http://schemas.openxmlformats.org/officeDocument/2006/relationships/image" Target="../media/image206.png" /><Relationship Id="rId34" Type="http://schemas.openxmlformats.org/officeDocument/2006/relationships/image" Target="../media/image219.png" /><Relationship Id="rId42" Type="http://schemas.openxmlformats.org/officeDocument/2006/relationships/image" Target="../media/image227.png" /><Relationship Id="rId47" Type="http://schemas.openxmlformats.org/officeDocument/2006/relationships/image" Target="../media/image232.png" /><Relationship Id="rId50" Type="http://schemas.openxmlformats.org/officeDocument/2006/relationships/image" Target="../media/image235.png" /><Relationship Id="rId55" Type="http://schemas.openxmlformats.org/officeDocument/2006/relationships/image" Target="../media/image240.png" /><Relationship Id="rId63" Type="http://schemas.openxmlformats.org/officeDocument/2006/relationships/image" Target="../media/image248.png" /><Relationship Id="rId68" Type="http://schemas.openxmlformats.org/officeDocument/2006/relationships/image" Target="../media/image253.png" /><Relationship Id="rId76" Type="http://schemas.openxmlformats.org/officeDocument/2006/relationships/image" Target="../media/image261.png" /><Relationship Id="rId84" Type="http://schemas.openxmlformats.org/officeDocument/2006/relationships/image" Target="../media/image269.png" /><Relationship Id="rId89" Type="http://schemas.openxmlformats.org/officeDocument/2006/relationships/image" Target="../media/image274.png" /><Relationship Id="rId97" Type="http://schemas.openxmlformats.org/officeDocument/2006/relationships/image" Target="../media/image282.png" /><Relationship Id="rId7" Type="http://schemas.openxmlformats.org/officeDocument/2006/relationships/image" Target="../media/image192.png" /><Relationship Id="rId71" Type="http://schemas.openxmlformats.org/officeDocument/2006/relationships/image" Target="../media/image256.png" /><Relationship Id="rId92" Type="http://schemas.openxmlformats.org/officeDocument/2006/relationships/image" Target="../media/image277.png" /><Relationship Id="rId2" Type="http://schemas.openxmlformats.org/officeDocument/2006/relationships/image" Target="../media/image187.png" /><Relationship Id="rId16" Type="http://schemas.openxmlformats.org/officeDocument/2006/relationships/image" Target="../media/image201.png" /><Relationship Id="rId29" Type="http://schemas.openxmlformats.org/officeDocument/2006/relationships/image" Target="../media/image214.png" /><Relationship Id="rId11" Type="http://schemas.openxmlformats.org/officeDocument/2006/relationships/image" Target="../media/image196.png" /><Relationship Id="rId24" Type="http://schemas.openxmlformats.org/officeDocument/2006/relationships/image" Target="../media/image209.png" /><Relationship Id="rId32" Type="http://schemas.openxmlformats.org/officeDocument/2006/relationships/image" Target="../media/image217.png" /><Relationship Id="rId37" Type="http://schemas.openxmlformats.org/officeDocument/2006/relationships/image" Target="../media/image222.png" /><Relationship Id="rId40" Type="http://schemas.openxmlformats.org/officeDocument/2006/relationships/image" Target="../media/image225.png" /><Relationship Id="rId45" Type="http://schemas.openxmlformats.org/officeDocument/2006/relationships/image" Target="../media/image230.png" /><Relationship Id="rId53" Type="http://schemas.openxmlformats.org/officeDocument/2006/relationships/image" Target="../media/image238.png" /><Relationship Id="rId58" Type="http://schemas.openxmlformats.org/officeDocument/2006/relationships/image" Target="../media/image243.png" /><Relationship Id="rId66" Type="http://schemas.openxmlformats.org/officeDocument/2006/relationships/image" Target="../media/image251.png" /><Relationship Id="rId74" Type="http://schemas.openxmlformats.org/officeDocument/2006/relationships/image" Target="../media/image259.png" /><Relationship Id="rId79" Type="http://schemas.openxmlformats.org/officeDocument/2006/relationships/image" Target="../media/image264.png" /><Relationship Id="rId87" Type="http://schemas.openxmlformats.org/officeDocument/2006/relationships/image" Target="../media/image272.png" /><Relationship Id="rId5" Type="http://schemas.openxmlformats.org/officeDocument/2006/relationships/image" Target="../media/image190.png" /><Relationship Id="rId61" Type="http://schemas.openxmlformats.org/officeDocument/2006/relationships/image" Target="../media/image246.png" /><Relationship Id="rId82" Type="http://schemas.openxmlformats.org/officeDocument/2006/relationships/image" Target="../media/image267.png" /><Relationship Id="rId90" Type="http://schemas.openxmlformats.org/officeDocument/2006/relationships/image" Target="../media/image275.png" /><Relationship Id="rId95" Type="http://schemas.openxmlformats.org/officeDocument/2006/relationships/image" Target="../media/image280.png" /><Relationship Id="rId19" Type="http://schemas.openxmlformats.org/officeDocument/2006/relationships/image" Target="../media/image204.png" /><Relationship Id="rId14" Type="http://schemas.openxmlformats.org/officeDocument/2006/relationships/image" Target="../media/image199.png" /><Relationship Id="rId22" Type="http://schemas.openxmlformats.org/officeDocument/2006/relationships/image" Target="../media/image207.png" /><Relationship Id="rId27" Type="http://schemas.openxmlformats.org/officeDocument/2006/relationships/image" Target="../media/image212.png" /><Relationship Id="rId30" Type="http://schemas.openxmlformats.org/officeDocument/2006/relationships/image" Target="../media/image215.png" /><Relationship Id="rId35" Type="http://schemas.openxmlformats.org/officeDocument/2006/relationships/image" Target="../media/image220.png" /><Relationship Id="rId43" Type="http://schemas.openxmlformats.org/officeDocument/2006/relationships/image" Target="../media/image228.png" /><Relationship Id="rId48" Type="http://schemas.openxmlformats.org/officeDocument/2006/relationships/image" Target="../media/image233.png" /><Relationship Id="rId56" Type="http://schemas.openxmlformats.org/officeDocument/2006/relationships/image" Target="../media/image241.png" /><Relationship Id="rId64" Type="http://schemas.openxmlformats.org/officeDocument/2006/relationships/image" Target="../media/image249.png" /><Relationship Id="rId69" Type="http://schemas.openxmlformats.org/officeDocument/2006/relationships/image" Target="../media/image254.png" /><Relationship Id="rId77" Type="http://schemas.openxmlformats.org/officeDocument/2006/relationships/image" Target="../media/image262.png" /><Relationship Id="rId8" Type="http://schemas.openxmlformats.org/officeDocument/2006/relationships/image" Target="../media/image193.png" /><Relationship Id="rId51" Type="http://schemas.openxmlformats.org/officeDocument/2006/relationships/image" Target="../media/image236.png" /><Relationship Id="rId72" Type="http://schemas.openxmlformats.org/officeDocument/2006/relationships/image" Target="../media/image257.png" /><Relationship Id="rId80" Type="http://schemas.openxmlformats.org/officeDocument/2006/relationships/image" Target="../media/image265.png" /><Relationship Id="rId85" Type="http://schemas.openxmlformats.org/officeDocument/2006/relationships/image" Target="../media/image270.png" /><Relationship Id="rId93" Type="http://schemas.openxmlformats.org/officeDocument/2006/relationships/image" Target="../media/image278.png" /><Relationship Id="rId98" Type="http://schemas.openxmlformats.org/officeDocument/2006/relationships/image" Target="../media/image283.png" /><Relationship Id="rId3" Type="http://schemas.openxmlformats.org/officeDocument/2006/relationships/image" Target="../media/image188.png" /><Relationship Id="rId12" Type="http://schemas.openxmlformats.org/officeDocument/2006/relationships/image" Target="../media/image197.png" /><Relationship Id="rId17" Type="http://schemas.openxmlformats.org/officeDocument/2006/relationships/image" Target="../media/image202.png" /><Relationship Id="rId25" Type="http://schemas.openxmlformats.org/officeDocument/2006/relationships/image" Target="../media/image210.png" /><Relationship Id="rId33" Type="http://schemas.openxmlformats.org/officeDocument/2006/relationships/image" Target="../media/image218.png" /><Relationship Id="rId38" Type="http://schemas.openxmlformats.org/officeDocument/2006/relationships/image" Target="../media/image223.png" /><Relationship Id="rId46" Type="http://schemas.openxmlformats.org/officeDocument/2006/relationships/image" Target="../media/image231.png" /><Relationship Id="rId59" Type="http://schemas.openxmlformats.org/officeDocument/2006/relationships/image" Target="../media/image244.png" /><Relationship Id="rId67" Type="http://schemas.openxmlformats.org/officeDocument/2006/relationships/image" Target="../media/image252.png" /><Relationship Id="rId20" Type="http://schemas.openxmlformats.org/officeDocument/2006/relationships/image" Target="../media/image205.png" /><Relationship Id="rId41" Type="http://schemas.openxmlformats.org/officeDocument/2006/relationships/image" Target="../media/image226.png" /><Relationship Id="rId54" Type="http://schemas.openxmlformats.org/officeDocument/2006/relationships/image" Target="../media/image239.png" /><Relationship Id="rId62" Type="http://schemas.openxmlformats.org/officeDocument/2006/relationships/image" Target="../media/image247.png" /><Relationship Id="rId70" Type="http://schemas.openxmlformats.org/officeDocument/2006/relationships/image" Target="../media/image255.png" /><Relationship Id="rId75" Type="http://schemas.openxmlformats.org/officeDocument/2006/relationships/image" Target="../media/image260.png" /><Relationship Id="rId83" Type="http://schemas.openxmlformats.org/officeDocument/2006/relationships/image" Target="../media/image268.png" /><Relationship Id="rId88" Type="http://schemas.openxmlformats.org/officeDocument/2006/relationships/image" Target="../media/image273.png" /><Relationship Id="rId91" Type="http://schemas.openxmlformats.org/officeDocument/2006/relationships/image" Target="../media/image276.png" /><Relationship Id="rId96" Type="http://schemas.openxmlformats.org/officeDocument/2006/relationships/image" Target="../media/image281.png" /><Relationship Id="rId1" Type="http://schemas.openxmlformats.org/officeDocument/2006/relationships/slideLayout" Target="../slideLayouts/slideLayout5.xml" /><Relationship Id="rId6" Type="http://schemas.openxmlformats.org/officeDocument/2006/relationships/image" Target="../media/image191.png" /><Relationship Id="rId15" Type="http://schemas.openxmlformats.org/officeDocument/2006/relationships/image" Target="../media/image200.png" /><Relationship Id="rId23" Type="http://schemas.openxmlformats.org/officeDocument/2006/relationships/image" Target="../media/image208.png" /><Relationship Id="rId28" Type="http://schemas.openxmlformats.org/officeDocument/2006/relationships/image" Target="../media/image213.png" /><Relationship Id="rId36" Type="http://schemas.openxmlformats.org/officeDocument/2006/relationships/image" Target="../media/image221.png" /><Relationship Id="rId49" Type="http://schemas.openxmlformats.org/officeDocument/2006/relationships/image" Target="../media/image234.png" /><Relationship Id="rId57" Type="http://schemas.openxmlformats.org/officeDocument/2006/relationships/image" Target="../media/image242.png" /><Relationship Id="rId10" Type="http://schemas.openxmlformats.org/officeDocument/2006/relationships/image" Target="../media/image195.png" /><Relationship Id="rId31" Type="http://schemas.openxmlformats.org/officeDocument/2006/relationships/image" Target="../media/image216.png" /><Relationship Id="rId44" Type="http://schemas.openxmlformats.org/officeDocument/2006/relationships/image" Target="../media/image229.png" /><Relationship Id="rId52" Type="http://schemas.openxmlformats.org/officeDocument/2006/relationships/image" Target="../media/image237.png" /><Relationship Id="rId60" Type="http://schemas.openxmlformats.org/officeDocument/2006/relationships/image" Target="../media/image245.png" /><Relationship Id="rId65" Type="http://schemas.openxmlformats.org/officeDocument/2006/relationships/image" Target="../media/image250.png" /><Relationship Id="rId73" Type="http://schemas.openxmlformats.org/officeDocument/2006/relationships/image" Target="../media/image258.png" /><Relationship Id="rId78" Type="http://schemas.openxmlformats.org/officeDocument/2006/relationships/image" Target="../media/image263.png" /><Relationship Id="rId81" Type="http://schemas.openxmlformats.org/officeDocument/2006/relationships/image" Target="../media/image266.png" /><Relationship Id="rId86" Type="http://schemas.openxmlformats.org/officeDocument/2006/relationships/image" Target="../media/image271.png" /><Relationship Id="rId94" Type="http://schemas.openxmlformats.org/officeDocument/2006/relationships/image" Target="../media/image279.png" /><Relationship Id="rId99" Type="http://schemas.openxmlformats.org/officeDocument/2006/relationships/image" Target="../media/image284.png" /><Relationship Id="rId4" Type="http://schemas.openxmlformats.org/officeDocument/2006/relationships/image" Target="../media/image189.png" /><Relationship Id="rId9" Type="http://schemas.openxmlformats.org/officeDocument/2006/relationships/image" Target="../media/image194.png" /><Relationship Id="rId13" Type="http://schemas.openxmlformats.org/officeDocument/2006/relationships/image" Target="../media/image198.png" /><Relationship Id="rId18" Type="http://schemas.openxmlformats.org/officeDocument/2006/relationships/image" Target="../media/image203.png" /><Relationship Id="rId39" Type="http://schemas.openxmlformats.org/officeDocument/2006/relationships/image" Target="../media/image224.png" /></Relationships>
</file>

<file path=ppt/slides/_rels/slide33.xml.rels><?xml version="1.0" encoding="UTF-8" standalone="yes"?>
<Relationships xmlns="http://schemas.openxmlformats.org/package/2006/relationships"><Relationship Id="rId2" Type="http://schemas.openxmlformats.org/officeDocument/2006/relationships/image" Target="../media/image285.jpeg" /><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13" Type="http://schemas.openxmlformats.org/officeDocument/2006/relationships/image" Target="../media/image297.png" /><Relationship Id="rId18" Type="http://schemas.openxmlformats.org/officeDocument/2006/relationships/image" Target="../media/image302.png" /><Relationship Id="rId26" Type="http://schemas.openxmlformats.org/officeDocument/2006/relationships/image" Target="../media/image310.png" /><Relationship Id="rId39" Type="http://schemas.openxmlformats.org/officeDocument/2006/relationships/image" Target="../media/image323.png" /><Relationship Id="rId21" Type="http://schemas.openxmlformats.org/officeDocument/2006/relationships/image" Target="../media/image305.png" /><Relationship Id="rId34" Type="http://schemas.openxmlformats.org/officeDocument/2006/relationships/image" Target="../media/image318.png" /><Relationship Id="rId42" Type="http://schemas.openxmlformats.org/officeDocument/2006/relationships/image" Target="../media/image326.png" /><Relationship Id="rId47" Type="http://schemas.openxmlformats.org/officeDocument/2006/relationships/image" Target="../media/image331.png" /><Relationship Id="rId50" Type="http://schemas.openxmlformats.org/officeDocument/2006/relationships/image" Target="../media/image334.png" /><Relationship Id="rId55" Type="http://schemas.openxmlformats.org/officeDocument/2006/relationships/image" Target="../media/image339.png" /><Relationship Id="rId7" Type="http://schemas.openxmlformats.org/officeDocument/2006/relationships/image" Target="../media/image291.png" /><Relationship Id="rId2" Type="http://schemas.openxmlformats.org/officeDocument/2006/relationships/image" Target="../media/image286.png" /><Relationship Id="rId16" Type="http://schemas.openxmlformats.org/officeDocument/2006/relationships/image" Target="../media/image300.png" /><Relationship Id="rId20" Type="http://schemas.openxmlformats.org/officeDocument/2006/relationships/image" Target="../media/image304.png" /><Relationship Id="rId29" Type="http://schemas.openxmlformats.org/officeDocument/2006/relationships/image" Target="../media/image313.png" /><Relationship Id="rId41" Type="http://schemas.openxmlformats.org/officeDocument/2006/relationships/image" Target="../media/image325.png" /><Relationship Id="rId54" Type="http://schemas.openxmlformats.org/officeDocument/2006/relationships/image" Target="../media/image338.png" /><Relationship Id="rId1" Type="http://schemas.openxmlformats.org/officeDocument/2006/relationships/slideLayout" Target="../slideLayouts/slideLayout5.xml" /><Relationship Id="rId6" Type="http://schemas.openxmlformats.org/officeDocument/2006/relationships/image" Target="../media/image290.png" /><Relationship Id="rId11" Type="http://schemas.openxmlformats.org/officeDocument/2006/relationships/image" Target="../media/image295.png" /><Relationship Id="rId24" Type="http://schemas.openxmlformats.org/officeDocument/2006/relationships/image" Target="../media/image308.png" /><Relationship Id="rId32" Type="http://schemas.openxmlformats.org/officeDocument/2006/relationships/image" Target="../media/image316.png" /><Relationship Id="rId37" Type="http://schemas.openxmlformats.org/officeDocument/2006/relationships/image" Target="../media/image321.png" /><Relationship Id="rId40" Type="http://schemas.openxmlformats.org/officeDocument/2006/relationships/image" Target="../media/image324.png" /><Relationship Id="rId45" Type="http://schemas.openxmlformats.org/officeDocument/2006/relationships/image" Target="../media/image329.png" /><Relationship Id="rId53" Type="http://schemas.openxmlformats.org/officeDocument/2006/relationships/image" Target="../media/image337.png" /><Relationship Id="rId58" Type="http://schemas.openxmlformats.org/officeDocument/2006/relationships/image" Target="../media/image342.png" /><Relationship Id="rId5" Type="http://schemas.openxmlformats.org/officeDocument/2006/relationships/image" Target="../media/image289.png" /><Relationship Id="rId15" Type="http://schemas.openxmlformats.org/officeDocument/2006/relationships/image" Target="../media/image299.png" /><Relationship Id="rId23" Type="http://schemas.openxmlformats.org/officeDocument/2006/relationships/image" Target="../media/image307.png" /><Relationship Id="rId28" Type="http://schemas.openxmlformats.org/officeDocument/2006/relationships/image" Target="../media/image312.png" /><Relationship Id="rId36" Type="http://schemas.openxmlformats.org/officeDocument/2006/relationships/image" Target="../media/image320.png" /><Relationship Id="rId49" Type="http://schemas.openxmlformats.org/officeDocument/2006/relationships/image" Target="../media/image333.png" /><Relationship Id="rId57" Type="http://schemas.openxmlformats.org/officeDocument/2006/relationships/image" Target="../media/image341.png" /><Relationship Id="rId61" Type="http://schemas.openxmlformats.org/officeDocument/2006/relationships/image" Target="../media/image345.png" /><Relationship Id="rId10" Type="http://schemas.openxmlformats.org/officeDocument/2006/relationships/image" Target="../media/image294.png" /><Relationship Id="rId19" Type="http://schemas.openxmlformats.org/officeDocument/2006/relationships/image" Target="../media/image303.png" /><Relationship Id="rId31" Type="http://schemas.openxmlformats.org/officeDocument/2006/relationships/image" Target="../media/image315.png" /><Relationship Id="rId44" Type="http://schemas.openxmlformats.org/officeDocument/2006/relationships/image" Target="../media/image328.png" /><Relationship Id="rId52" Type="http://schemas.openxmlformats.org/officeDocument/2006/relationships/image" Target="../media/image336.png" /><Relationship Id="rId60" Type="http://schemas.openxmlformats.org/officeDocument/2006/relationships/image" Target="../media/image344.png" /><Relationship Id="rId4" Type="http://schemas.openxmlformats.org/officeDocument/2006/relationships/image" Target="../media/image288.png" /><Relationship Id="rId9" Type="http://schemas.openxmlformats.org/officeDocument/2006/relationships/image" Target="../media/image293.png" /><Relationship Id="rId14" Type="http://schemas.openxmlformats.org/officeDocument/2006/relationships/image" Target="../media/image298.png" /><Relationship Id="rId22" Type="http://schemas.openxmlformats.org/officeDocument/2006/relationships/image" Target="../media/image306.png" /><Relationship Id="rId27" Type="http://schemas.openxmlformats.org/officeDocument/2006/relationships/image" Target="../media/image311.png" /><Relationship Id="rId30" Type="http://schemas.openxmlformats.org/officeDocument/2006/relationships/image" Target="../media/image314.png" /><Relationship Id="rId35" Type="http://schemas.openxmlformats.org/officeDocument/2006/relationships/image" Target="../media/image319.png" /><Relationship Id="rId43" Type="http://schemas.openxmlformats.org/officeDocument/2006/relationships/image" Target="../media/image327.png" /><Relationship Id="rId48" Type="http://schemas.openxmlformats.org/officeDocument/2006/relationships/image" Target="../media/image332.png" /><Relationship Id="rId56" Type="http://schemas.openxmlformats.org/officeDocument/2006/relationships/image" Target="../media/image340.png" /><Relationship Id="rId8" Type="http://schemas.openxmlformats.org/officeDocument/2006/relationships/image" Target="../media/image292.png" /><Relationship Id="rId51" Type="http://schemas.openxmlformats.org/officeDocument/2006/relationships/image" Target="../media/image335.png" /><Relationship Id="rId3" Type="http://schemas.openxmlformats.org/officeDocument/2006/relationships/image" Target="../media/image287.png" /><Relationship Id="rId12" Type="http://schemas.openxmlformats.org/officeDocument/2006/relationships/image" Target="../media/image296.png" /><Relationship Id="rId17" Type="http://schemas.openxmlformats.org/officeDocument/2006/relationships/image" Target="../media/image301.png" /><Relationship Id="rId25" Type="http://schemas.openxmlformats.org/officeDocument/2006/relationships/image" Target="../media/image309.png" /><Relationship Id="rId33" Type="http://schemas.openxmlformats.org/officeDocument/2006/relationships/image" Target="../media/image317.png" /><Relationship Id="rId38" Type="http://schemas.openxmlformats.org/officeDocument/2006/relationships/image" Target="../media/image322.png" /><Relationship Id="rId46" Type="http://schemas.openxmlformats.org/officeDocument/2006/relationships/image" Target="../media/image330.png" /><Relationship Id="rId59" Type="http://schemas.openxmlformats.org/officeDocument/2006/relationships/image" Target="../media/image343.png" /></Relationships>
</file>

<file path=ppt/slides/_rels/slide35.xml.rels><?xml version="1.0" encoding="UTF-8" standalone="yes"?>
<Relationships xmlns="http://schemas.openxmlformats.org/package/2006/relationships"><Relationship Id="rId2" Type="http://schemas.openxmlformats.org/officeDocument/2006/relationships/image" Target="../media/image285.jpeg" /><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3" Type="http://schemas.openxmlformats.org/officeDocument/2006/relationships/image" Target="../media/image347.png" /><Relationship Id="rId2" Type="http://schemas.openxmlformats.org/officeDocument/2006/relationships/image" Target="../media/image346.jpeg" /><Relationship Id="rId1" Type="http://schemas.openxmlformats.org/officeDocument/2006/relationships/slideLayout" Target="../slideLayouts/slideLayout5.xml" /></Relationships>
</file>

<file path=ppt/slides/_rels/slide37.xml.rels><?xml version="1.0" encoding="UTF-8" standalone="yes"?>
<Relationships xmlns="http://schemas.openxmlformats.org/package/2006/relationships"><Relationship Id="rId8" Type="http://schemas.openxmlformats.org/officeDocument/2006/relationships/image" Target="../media/image354.png" /><Relationship Id="rId3" Type="http://schemas.openxmlformats.org/officeDocument/2006/relationships/image" Target="../media/image349.png" /><Relationship Id="rId7" Type="http://schemas.openxmlformats.org/officeDocument/2006/relationships/image" Target="../media/image353.png" /><Relationship Id="rId2" Type="http://schemas.openxmlformats.org/officeDocument/2006/relationships/image" Target="../media/image348.jpeg" /><Relationship Id="rId1" Type="http://schemas.openxmlformats.org/officeDocument/2006/relationships/slideLayout" Target="../slideLayouts/slideLayout5.xml" /><Relationship Id="rId6" Type="http://schemas.openxmlformats.org/officeDocument/2006/relationships/image" Target="../media/image352.png" /><Relationship Id="rId11" Type="http://schemas.openxmlformats.org/officeDocument/2006/relationships/image" Target="../media/image357.png" /><Relationship Id="rId5" Type="http://schemas.openxmlformats.org/officeDocument/2006/relationships/image" Target="../media/image351.png" /><Relationship Id="rId10" Type="http://schemas.openxmlformats.org/officeDocument/2006/relationships/image" Target="../media/image356.png" /><Relationship Id="rId4" Type="http://schemas.openxmlformats.org/officeDocument/2006/relationships/image" Target="../media/image350.png" /><Relationship Id="rId9" Type="http://schemas.openxmlformats.org/officeDocument/2006/relationships/image" Target="../media/image355.png" /></Relationships>
</file>

<file path=ppt/slides/_rels/slide38.xml.rels><?xml version="1.0" encoding="UTF-8" standalone="yes"?>
<Relationships xmlns="http://schemas.openxmlformats.org/package/2006/relationships"><Relationship Id="rId3" Type="http://schemas.openxmlformats.org/officeDocument/2006/relationships/image" Target="../media/image359.png" /><Relationship Id="rId2" Type="http://schemas.openxmlformats.org/officeDocument/2006/relationships/image" Target="../media/image358.jpeg" /><Relationship Id="rId1" Type="http://schemas.openxmlformats.org/officeDocument/2006/relationships/slideLayout" Target="../slideLayouts/slideLayout5.xml" /><Relationship Id="rId5" Type="http://schemas.openxmlformats.org/officeDocument/2006/relationships/image" Target="../media/image361.png" /><Relationship Id="rId4" Type="http://schemas.openxmlformats.org/officeDocument/2006/relationships/image" Target="../media/image360.png" /></Relationships>
</file>

<file path=ppt/slides/_rels/slide39.xml.rels><?xml version="1.0" encoding="UTF-8" standalone="yes"?>
<Relationships xmlns="http://schemas.openxmlformats.org/package/2006/relationships"><Relationship Id="rId3" Type="http://schemas.openxmlformats.org/officeDocument/2006/relationships/image" Target="../media/image363.png" /><Relationship Id="rId2" Type="http://schemas.openxmlformats.org/officeDocument/2006/relationships/image" Target="../media/image362.jpeg" /><Relationship Id="rId1" Type="http://schemas.openxmlformats.org/officeDocument/2006/relationships/slideLayout" Target="../slideLayouts/slideLayout5.xml" /><Relationship Id="rId5" Type="http://schemas.openxmlformats.org/officeDocument/2006/relationships/image" Target="../media/image365.png" /><Relationship Id="rId4" Type="http://schemas.openxmlformats.org/officeDocument/2006/relationships/image" Target="../media/image364.png"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13" Type="http://schemas.openxmlformats.org/officeDocument/2006/relationships/image" Target="../media/image377.png" /><Relationship Id="rId18" Type="http://schemas.openxmlformats.org/officeDocument/2006/relationships/image" Target="../media/image382.png" /><Relationship Id="rId26" Type="http://schemas.openxmlformats.org/officeDocument/2006/relationships/image" Target="../media/image390.png" /><Relationship Id="rId39" Type="http://schemas.openxmlformats.org/officeDocument/2006/relationships/image" Target="../media/image403.png" /><Relationship Id="rId21" Type="http://schemas.openxmlformats.org/officeDocument/2006/relationships/image" Target="../media/image385.png" /><Relationship Id="rId34" Type="http://schemas.openxmlformats.org/officeDocument/2006/relationships/image" Target="../media/image398.png" /><Relationship Id="rId42" Type="http://schemas.openxmlformats.org/officeDocument/2006/relationships/image" Target="../media/image406.png" /><Relationship Id="rId47" Type="http://schemas.openxmlformats.org/officeDocument/2006/relationships/image" Target="../media/image411.png" /><Relationship Id="rId50" Type="http://schemas.openxmlformats.org/officeDocument/2006/relationships/image" Target="../media/image414.png" /><Relationship Id="rId55" Type="http://schemas.openxmlformats.org/officeDocument/2006/relationships/image" Target="../media/image419.png" /><Relationship Id="rId7" Type="http://schemas.openxmlformats.org/officeDocument/2006/relationships/image" Target="../media/image371.png" /><Relationship Id="rId12" Type="http://schemas.openxmlformats.org/officeDocument/2006/relationships/image" Target="../media/image376.png" /><Relationship Id="rId17" Type="http://schemas.openxmlformats.org/officeDocument/2006/relationships/image" Target="../media/image381.png" /><Relationship Id="rId25" Type="http://schemas.openxmlformats.org/officeDocument/2006/relationships/image" Target="../media/image389.png" /><Relationship Id="rId33" Type="http://schemas.openxmlformats.org/officeDocument/2006/relationships/image" Target="../media/image397.png" /><Relationship Id="rId38" Type="http://schemas.openxmlformats.org/officeDocument/2006/relationships/image" Target="../media/image402.png" /><Relationship Id="rId46" Type="http://schemas.openxmlformats.org/officeDocument/2006/relationships/image" Target="../media/image410.png" /><Relationship Id="rId2" Type="http://schemas.openxmlformats.org/officeDocument/2006/relationships/image" Target="../media/image366.jpeg" /><Relationship Id="rId16" Type="http://schemas.openxmlformats.org/officeDocument/2006/relationships/image" Target="../media/image380.png" /><Relationship Id="rId20" Type="http://schemas.openxmlformats.org/officeDocument/2006/relationships/image" Target="../media/image384.png" /><Relationship Id="rId29" Type="http://schemas.openxmlformats.org/officeDocument/2006/relationships/image" Target="../media/image393.png" /><Relationship Id="rId41" Type="http://schemas.openxmlformats.org/officeDocument/2006/relationships/image" Target="../media/image405.png" /><Relationship Id="rId54" Type="http://schemas.openxmlformats.org/officeDocument/2006/relationships/image" Target="../media/image418.png" /><Relationship Id="rId1" Type="http://schemas.openxmlformats.org/officeDocument/2006/relationships/slideLayout" Target="../slideLayouts/slideLayout5.xml" /><Relationship Id="rId6" Type="http://schemas.openxmlformats.org/officeDocument/2006/relationships/image" Target="../media/image370.png" /><Relationship Id="rId11" Type="http://schemas.openxmlformats.org/officeDocument/2006/relationships/image" Target="../media/image375.png" /><Relationship Id="rId24" Type="http://schemas.openxmlformats.org/officeDocument/2006/relationships/image" Target="../media/image388.png" /><Relationship Id="rId32" Type="http://schemas.openxmlformats.org/officeDocument/2006/relationships/image" Target="../media/image396.png" /><Relationship Id="rId37" Type="http://schemas.openxmlformats.org/officeDocument/2006/relationships/image" Target="../media/image401.png" /><Relationship Id="rId40" Type="http://schemas.openxmlformats.org/officeDocument/2006/relationships/image" Target="../media/image404.png" /><Relationship Id="rId45" Type="http://schemas.openxmlformats.org/officeDocument/2006/relationships/image" Target="../media/image409.png" /><Relationship Id="rId53" Type="http://schemas.openxmlformats.org/officeDocument/2006/relationships/image" Target="../media/image417.png" /><Relationship Id="rId5" Type="http://schemas.openxmlformats.org/officeDocument/2006/relationships/image" Target="../media/image369.png" /><Relationship Id="rId15" Type="http://schemas.openxmlformats.org/officeDocument/2006/relationships/image" Target="../media/image379.png" /><Relationship Id="rId23" Type="http://schemas.openxmlformats.org/officeDocument/2006/relationships/image" Target="../media/image387.png" /><Relationship Id="rId28" Type="http://schemas.openxmlformats.org/officeDocument/2006/relationships/image" Target="../media/image392.png" /><Relationship Id="rId36" Type="http://schemas.openxmlformats.org/officeDocument/2006/relationships/image" Target="../media/image400.png" /><Relationship Id="rId49" Type="http://schemas.openxmlformats.org/officeDocument/2006/relationships/image" Target="../media/image413.png" /><Relationship Id="rId10" Type="http://schemas.openxmlformats.org/officeDocument/2006/relationships/image" Target="../media/image374.png" /><Relationship Id="rId19" Type="http://schemas.openxmlformats.org/officeDocument/2006/relationships/image" Target="../media/image383.png" /><Relationship Id="rId31" Type="http://schemas.openxmlformats.org/officeDocument/2006/relationships/image" Target="../media/image395.png" /><Relationship Id="rId44" Type="http://schemas.openxmlformats.org/officeDocument/2006/relationships/image" Target="../media/image408.png" /><Relationship Id="rId52" Type="http://schemas.openxmlformats.org/officeDocument/2006/relationships/image" Target="../media/image416.png" /><Relationship Id="rId4" Type="http://schemas.openxmlformats.org/officeDocument/2006/relationships/image" Target="../media/image368.jpeg" /><Relationship Id="rId9" Type="http://schemas.openxmlformats.org/officeDocument/2006/relationships/image" Target="../media/image373.png" /><Relationship Id="rId14" Type="http://schemas.openxmlformats.org/officeDocument/2006/relationships/image" Target="../media/image378.png" /><Relationship Id="rId22" Type="http://schemas.openxmlformats.org/officeDocument/2006/relationships/image" Target="../media/image386.png" /><Relationship Id="rId27" Type="http://schemas.openxmlformats.org/officeDocument/2006/relationships/image" Target="../media/image391.png" /><Relationship Id="rId30" Type="http://schemas.openxmlformats.org/officeDocument/2006/relationships/image" Target="../media/image394.png" /><Relationship Id="rId35" Type="http://schemas.openxmlformats.org/officeDocument/2006/relationships/image" Target="../media/image399.png" /><Relationship Id="rId43" Type="http://schemas.openxmlformats.org/officeDocument/2006/relationships/image" Target="../media/image407.png" /><Relationship Id="rId48" Type="http://schemas.openxmlformats.org/officeDocument/2006/relationships/image" Target="../media/image412.png" /><Relationship Id="rId8" Type="http://schemas.openxmlformats.org/officeDocument/2006/relationships/image" Target="../media/image372.png" /><Relationship Id="rId51" Type="http://schemas.openxmlformats.org/officeDocument/2006/relationships/image" Target="../media/image415.png" /><Relationship Id="rId3" Type="http://schemas.openxmlformats.org/officeDocument/2006/relationships/image" Target="../media/image367.jpeg" /></Relationships>
</file>

<file path=ppt/slides/_rels/slide41.xml.rels><?xml version="1.0" encoding="UTF-8" standalone="yes"?>
<Relationships xmlns="http://schemas.openxmlformats.org/package/2006/relationships"><Relationship Id="rId8" Type="http://schemas.openxmlformats.org/officeDocument/2006/relationships/image" Target="../media/image426.png" /><Relationship Id="rId13" Type="http://schemas.openxmlformats.org/officeDocument/2006/relationships/image" Target="../media/image431.png" /><Relationship Id="rId18" Type="http://schemas.openxmlformats.org/officeDocument/2006/relationships/image" Target="../media/image436.png" /><Relationship Id="rId3" Type="http://schemas.openxmlformats.org/officeDocument/2006/relationships/image" Target="../media/image421.png" /><Relationship Id="rId21" Type="http://schemas.openxmlformats.org/officeDocument/2006/relationships/image" Target="../media/image439.png" /><Relationship Id="rId7" Type="http://schemas.openxmlformats.org/officeDocument/2006/relationships/image" Target="../media/image425.png" /><Relationship Id="rId12" Type="http://schemas.openxmlformats.org/officeDocument/2006/relationships/image" Target="../media/image430.png" /><Relationship Id="rId17" Type="http://schemas.openxmlformats.org/officeDocument/2006/relationships/image" Target="../media/image435.png" /><Relationship Id="rId25" Type="http://schemas.openxmlformats.org/officeDocument/2006/relationships/image" Target="../media/image443.png" /><Relationship Id="rId2" Type="http://schemas.openxmlformats.org/officeDocument/2006/relationships/image" Target="../media/image420.jpeg" /><Relationship Id="rId16" Type="http://schemas.openxmlformats.org/officeDocument/2006/relationships/image" Target="../media/image434.png" /><Relationship Id="rId20" Type="http://schemas.openxmlformats.org/officeDocument/2006/relationships/image" Target="../media/image438.png" /><Relationship Id="rId1" Type="http://schemas.openxmlformats.org/officeDocument/2006/relationships/slideLayout" Target="../slideLayouts/slideLayout5.xml" /><Relationship Id="rId6" Type="http://schemas.openxmlformats.org/officeDocument/2006/relationships/image" Target="../media/image424.png" /><Relationship Id="rId11" Type="http://schemas.openxmlformats.org/officeDocument/2006/relationships/image" Target="../media/image429.png" /><Relationship Id="rId24" Type="http://schemas.openxmlformats.org/officeDocument/2006/relationships/image" Target="../media/image442.png" /><Relationship Id="rId5" Type="http://schemas.openxmlformats.org/officeDocument/2006/relationships/image" Target="../media/image423.png" /><Relationship Id="rId15" Type="http://schemas.openxmlformats.org/officeDocument/2006/relationships/image" Target="../media/image433.png" /><Relationship Id="rId23" Type="http://schemas.openxmlformats.org/officeDocument/2006/relationships/image" Target="../media/image441.png" /><Relationship Id="rId10" Type="http://schemas.openxmlformats.org/officeDocument/2006/relationships/image" Target="../media/image428.png" /><Relationship Id="rId19" Type="http://schemas.openxmlformats.org/officeDocument/2006/relationships/image" Target="../media/image437.png" /><Relationship Id="rId4" Type="http://schemas.openxmlformats.org/officeDocument/2006/relationships/image" Target="../media/image422.png" /><Relationship Id="rId9" Type="http://schemas.openxmlformats.org/officeDocument/2006/relationships/image" Target="../media/image427.png" /><Relationship Id="rId14" Type="http://schemas.openxmlformats.org/officeDocument/2006/relationships/image" Target="../media/image432.png" /><Relationship Id="rId22" Type="http://schemas.openxmlformats.org/officeDocument/2006/relationships/image" Target="../media/image440.png" /></Relationships>
</file>

<file path=ppt/slides/_rels/slide42.xml.rels><?xml version="1.0" encoding="UTF-8" standalone="yes"?>
<Relationships xmlns="http://schemas.openxmlformats.org/package/2006/relationships"><Relationship Id="rId2" Type="http://schemas.openxmlformats.org/officeDocument/2006/relationships/image" Target="../media/image420.jpeg" /><Relationship Id="rId1" Type="http://schemas.openxmlformats.org/officeDocument/2006/relationships/slideLayout" Target="../slideLayouts/slideLayout5.xml" /></Relationships>
</file>

<file path=ppt/slides/_rels/slide43.xml.rels><?xml version="1.0" encoding="UTF-8" standalone="yes"?>
<Relationships xmlns="http://schemas.openxmlformats.org/package/2006/relationships"><Relationship Id="rId3" Type="http://schemas.openxmlformats.org/officeDocument/2006/relationships/image" Target="../media/image445.png" /><Relationship Id="rId2" Type="http://schemas.openxmlformats.org/officeDocument/2006/relationships/image" Target="../media/image444.jpeg" /><Relationship Id="rId1" Type="http://schemas.openxmlformats.org/officeDocument/2006/relationships/slideLayout" Target="../slideLayouts/slideLayout5.xml" /><Relationship Id="rId4" Type="http://schemas.openxmlformats.org/officeDocument/2006/relationships/image" Target="../media/image446.png" /></Relationships>
</file>

<file path=ppt/slides/_rels/slide44.xml.rels><?xml version="1.0" encoding="UTF-8" standalone="yes"?>
<Relationships xmlns="http://schemas.openxmlformats.org/package/2006/relationships"><Relationship Id="rId8" Type="http://schemas.openxmlformats.org/officeDocument/2006/relationships/image" Target="../media/image453.png" /><Relationship Id="rId13" Type="http://schemas.openxmlformats.org/officeDocument/2006/relationships/image" Target="../media/image458.png" /><Relationship Id="rId18" Type="http://schemas.openxmlformats.org/officeDocument/2006/relationships/image" Target="../media/image463.png" /><Relationship Id="rId26" Type="http://schemas.openxmlformats.org/officeDocument/2006/relationships/image" Target="../media/image471.png" /><Relationship Id="rId3" Type="http://schemas.openxmlformats.org/officeDocument/2006/relationships/image" Target="../media/image448.png" /><Relationship Id="rId21" Type="http://schemas.openxmlformats.org/officeDocument/2006/relationships/image" Target="../media/image466.png" /><Relationship Id="rId34" Type="http://schemas.openxmlformats.org/officeDocument/2006/relationships/image" Target="../media/image479.png" /><Relationship Id="rId7" Type="http://schemas.openxmlformats.org/officeDocument/2006/relationships/image" Target="../media/image452.png" /><Relationship Id="rId12" Type="http://schemas.openxmlformats.org/officeDocument/2006/relationships/image" Target="../media/image457.png" /><Relationship Id="rId17" Type="http://schemas.openxmlformats.org/officeDocument/2006/relationships/image" Target="../media/image462.png" /><Relationship Id="rId25" Type="http://schemas.openxmlformats.org/officeDocument/2006/relationships/image" Target="../media/image470.png" /><Relationship Id="rId33" Type="http://schemas.openxmlformats.org/officeDocument/2006/relationships/image" Target="../media/image478.png" /><Relationship Id="rId2" Type="http://schemas.openxmlformats.org/officeDocument/2006/relationships/image" Target="../media/image447.png" /><Relationship Id="rId16" Type="http://schemas.openxmlformats.org/officeDocument/2006/relationships/image" Target="../media/image461.png" /><Relationship Id="rId20" Type="http://schemas.openxmlformats.org/officeDocument/2006/relationships/image" Target="../media/image465.png" /><Relationship Id="rId29" Type="http://schemas.openxmlformats.org/officeDocument/2006/relationships/image" Target="../media/image474.png" /><Relationship Id="rId1" Type="http://schemas.openxmlformats.org/officeDocument/2006/relationships/slideLayout" Target="../slideLayouts/slideLayout4.xml" /><Relationship Id="rId6" Type="http://schemas.openxmlformats.org/officeDocument/2006/relationships/image" Target="../media/image451.png" /><Relationship Id="rId11" Type="http://schemas.openxmlformats.org/officeDocument/2006/relationships/image" Target="../media/image456.png" /><Relationship Id="rId24" Type="http://schemas.openxmlformats.org/officeDocument/2006/relationships/image" Target="../media/image469.png" /><Relationship Id="rId32" Type="http://schemas.openxmlformats.org/officeDocument/2006/relationships/image" Target="../media/image477.png" /><Relationship Id="rId5" Type="http://schemas.openxmlformats.org/officeDocument/2006/relationships/image" Target="../media/image450.png" /><Relationship Id="rId15" Type="http://schemas.openxmlformats.org/officeDocument/2006/relationships/image" Target="../media/image460.png" /><Relationship Id="rId23" Type="http://schemas.openxmlformats.org/officeDocument/2006/relationships/image" Target="../media/image468.png" /><Relationship Id="rId28" Type="http://schemas.openxmlformats.org/officeDocument/2006/relationships/image" Target="../media/image473.png" /><Relationship Id="rId10" Type="http://schemas.openxmlformats.org/officeDocument/2006/relationships/image" Target="../media/image455.png" /><Relationship Id="rId19" Type="http://schemas.openxmlformats.org/officeDocument/2006/relationships/image" Target="../media/image464.png" /><Relationship Id="rId31" Type="http://schemas.openxmlformats.org/officeDocument/2006/relationships/image" Target="../media/image476.png" /><Relationship Id="rId4" Type="http://schemas.openxmlformats.org/officeDocument/2006/relationships/image" Target="../media/image449.png" /><Relationship Id="rId9" Type="http://schemas.openxmlformats.org/officeDocument/2006/relationships/image" Target="../media/image454.png" /><Relationship Id="rId14" Type="http://schemas.openxmlformats.org/officeDocument/2006/relationships/image" Target="../media/image459.png" /><Relationship Id="rId22" Type="http://schemas.openxmlformats.org/officeDocument/2006/relationships/image" Target="../media/image467.png" /><Relationship Id="rId27" Type="http://schemas.openxmlformats.org/officeDocument/2006/relationships/image" Target="../media/image472.png" /><Relationship Id="rId30" Type="http://schemas.openxmlformats.org/officeDocument/2006/relationships/image" Target="../media/image475.png" /></Relationships>
</file>

<file path=ppt/slides/_rels/slide45.xml.rels><?xml version="1.0" encoding="UTF-8" standalone="yes"?>
<Relationships xmlns="http://schemas.openxmlformats.org/package/2006/relationships"><Relationship Id="rId26" Type="http://schemas.openxmlformats.org/officeDocument/2006/relationships/image" Target="../media/image504.png" /><Relationship Id="rId117" Type="http://schemas.openxmlformats.org/officeDocument/2006/relationships/image" Target="../media/image595.png" /><Relationship Id="rId21" Type="http://schemas.openxmlformats.org/officeDocument/2006/relationships/image" Target="../media/image499.png" /><Relationship Id="rId42" Type="http://schemas.openxmlformats.org/officeDocument/2006/relationships/image" Target="../media/image520.png" /><Relationship Id="rId47" Type="http://schemas.openxmlformats.org/officeDocument/2006/relationships/image" Target="../media/image525.png" /><Relationship Id="rId63" Type="http://schemas.openxmlformats.org/officeDocument/2006/relationships/image" Target="../media/image541.png" /><Relationship Id="rId68" Type="http://schemas.openxmlformats.org/officeDocument/2006/relationships/image" Target="../media/image546.png" /><Relationship Id="rId84" Type="http://schemas.openxmlformats.org/officeDocument/2006/relationships/image" Target="../media/image562.png" /><Relationship Id="rId89" Type="http://schemas.openxmlformats.org/officeDocument/2006/relationships/image" Target="../media/image567.png" /><Relationship Id="rId112" Type="http://schemas.openxmlformats.org/officeDocument/2006/relationships/image" Target="../media/image590.png" /><Relationship Id="rId16" Type="http://schemas.openxmlformats.org/officeDocument/2006/relationships/image" Target="../media/image494.png" /><Relationship Id="rId107" Type="http://schemas.openxmlformats.org/officeDocument/2006/relationships/image" Target="../media/image585.png" /><Relationship Id="rId11" Type="http://schemas.openxmlformats.org/officeDocument/2006/relationships/image" Target="../media/image489.png" /><Relationship Id="rId24" Type="http://schemas.openxmlformats.org/officeDocument/2006/relationships/image" Target="../media/image502.png" /><Relationship Id="rId32" Type="http://schemas.openxmlformats.org/officeDocument/2006/relationships/image" Target="../media/image510.png" /><Relationship Id="rId37" Type="http://schemas.openxmlformats.org/officeDocument/2006/relationships/image" Target="../media/image515.png" /><Relationship Id="rId40" Type="http://schemas.openxmlformats.org/officeDocument/2006/relationships/image" Target="../media/image518.png" /><Relationship Id="rId45" Type="http://schemas.openxmlformats.org/officeDocument/2006/relationships/image" Target="../media/image523.png" /><Relationship Id="rId53" Type="http://schemas.openxmlformats.org/officeDocument/2006/relationships/image" Target="../media/image531.png" /><Relationship Id="rId58" Type="http://schemas.openxmlformats.org/officeDocument/2006/relationships/image" Target="../media/image536.png" /><Relationship Id="rId66" Type="http://schemas.openxmlformats.org/officeDocument/2006/relationships/image" Target="../media/image544.png" /><Relationship Id="rId74" Type="http://schemas.openxmlformats.org/officeDocument/2006/relationships/image" Target="../media/image552.png" /><Relationship Id="rId79" Type="http://schemas.openxmlformats.org/officeDocument/2006/relationships/image" Target="../media/image557.png" /><Relationship Id="rId87" Type="http://schemas.openxmlformats.org/officeDocument/2006/relationships/image" Target="../media/image565.png" /><Relationship Id="rId102" Type="http://schemas.openxmlformats.org/officeDocument/2006/relationships/image" Target="../media/image580.png" /><Relationship Id="rId110" Type="http://schemas.openxmlformats.org/officeDocument/2006/relationships/image" Target="../media/image588.png" /><Relationship Id="rId115" Type="http://schemas.openxmlformats.org/officeDocument/2006/relationships/image" Target="../media/image593.png" /><Relationship Id="rId5" Type="http://schemas.openxmlformats.org/officeDocument/2006/relationships/image" Target="../media/image483.png" /><Relationship Id="rId61" Type="http://schemas.openxmlformats.org/officeDocument/2006/relationships/image" Target="../media/image539.png" /><Relationship Id="rId82" Type="http://schemas.openxmlformats.org/officeDocument/2006/relationships/image" Target="../media/image560.png" /><Relationship Id="rId90" Type="http://schemas.openxmlformats.org/officeDocument/2006/relationships/image" Target="../media/image568.png" /><Relationship Id="rId95" Type="http://schemas.openxmlformats.org/officeDocument/2006/relationships/image" Target="../media/image573.png" /><Relationship Id="rId19" Type="http://schemas.openxmlformats.org/officeDocument/2006/relationships/image" Target="../media/image497.png" /><Relationship Id="rId14" Type="http://schemas.openxmlformats.org/officeDocument/2006/relationships/image" Target="../media/image492.png" /><Relationship Id="rId22" Type="http://schemas.openxmlformats.org/officeDocument/2006/relationships/image" Target="../media/image500.png" /><Relationship Id="rId27" Type="http://schemas.openxmlformats.org/officeDocument/2006/relationships/image" Target="../media/image505.png" /><Relationship Id="rId30" Type="http://schemas.openxmlformats.org/officeDocument/2006/relationships/image" Target="../media/image508.png" /><Relationship Id="rId35" Type="http://schemas.openxmlformats.org/officeDocument/2006/relationships/image" Target="../media/image513.png" /><Relationship Id="rId43" Type="http://schemas.openxmlformats.org/officeDocument/2006/relationships/image" Target="../media/image521.png" /><Relationship Id="rId48" Type="http://schemas.openxmlformats.org/officeDocument/2006/relationships/image" Target="../media/image526.png" /><Relationship Id="rId56" Type="http://schemas.openxmlformats.org/officeDocument/2006/relationships/image" Target="../media/image534.png" /><Relationship Id="rId64" Type="http://schemas.openxmlformats.org/officeDocument/2006/relationships/image" Target="../media/image542.png" /><Relationship Id="rId69" Type="http://schemas.openxmlformats.org/officeDocument/2006/relationships/image" Target="../media/image547.png" /><Relationship Id="rId77" Type="http://schemas.openxmlformats.org/officeDocument/2006/relationships/image" Target="../media/image555.png" /><Relationship Id="rId100" Type="http://schemas.openxmlformats.org/officeDocument/2006/relationships/image" Target="../media/image578.png" /><Relationship Id="rId105" Type="http://schemas.openxmlformats.org/officeDocument/2006/relationships/image" Target="../media/image583.png" /><Relationship Id="rId113" Type="http://schemas.openxmlformats.org/officeDocument/2006/relationships/image" Target="../media/image591.png" /><Relationship Id="rId118" Type="http://schemas.openxmlformats.org/officeDocument/2006/relationships/image" Target="../media/image596.png" /><Relationship Id="rId8" Type="http://schemas.openxmlformats.org/officeDocument/2006/relationships/image" Target="../media/image486.png" /><Relationship Id="rId51" Type="http://schemas.openxmlformats.org/officeDocument/2006/relationships/image" Target="../media/image529.png" /><Relationship Id="rId72" Type="http://schemas.openxmlformats.org/officeDocument/2006/relationships/image" Target="../media/image550.png" /><Relationship Id="rId80" Type="http://schemas.openxmlformats.org/officeDocument/2006/relationships/image" Target="../media/image558.png" /><Relationship Id="rId85" Type="http://schemas.openxmlformats.org/officeDocument/2006/relationships/image" Target="../media/image563.png" /><Relationship Id="rId93" Type="http://schemas.openxmlformats.org/officeDocument/2006/relationships/image" Target="../media/image571.png" /><Relationship Id="rId98" Type="http://schemas.openxmlformats.org/officeDocument/2006/relationships/image" Target="../media/image576.png" /><Relationship Id="rId3" Type="http://schemas.openxmlformats.org/officeDocument/2006/relationships/image" Target="../media/image481.png" /><Relationship Id="rId12" Type="http://schemas.openxmlformats.org/officeDocument/2006/relationships/image" Target="../media/image490.png" /><Relationship Id="rId17" Type="http://schemas.openxmlformats.org/officeDocument/2006/relationships/image" Target="../media/image495.png" /><Relationship Id="rId25" Type="http://schemas.openxmlformats.org/officeDocument/2006/relationships/image" Target="../media/image503.png" /><Relationship Id="rId33" Type="http://schemas.openxmlformats.org/officeDocument/2006/relationships/image" Target="../media/image511.png" /><Relationship Id="rId38" Type="http://schemas.openxmlformats.org/officeDocument/2006/relationships/image" Target="../media/image516.png" /><Relationship Id="rId46" Type="http://schemas.openxmlformats.org/officeDocument/2006/relationships/image" Target="../media/image524.png" /><Relationship Id="rId59" Type="http://schemas.openxmlformats.org/officeDocument/2006/relationships/image" Target="../media/image537.png" /><Relationship Id="rId67" Type="http://schemas.openxmlformats.org/officeDocument/2006/relationships/image" Target="../media/image545.png" /><Relationship Id="rId103" Type="http://schemas.openxmlformats.org/officeDocument/2006/relationships/image" Target="../media/image581.png" /><Relationship Id="rId108" Type="http://schemas.openxmlformats.org/officeDocument/2006/relationships/image" Target="../media/image586.png" /><Relationship Id="rId116" Type="http://schemas.openxmlformats.org/officeDocument/2006/relationships/image" Target="../media/image594.png" /><Relationship Id="rId20" Type="http://schemas.openxmlformats.org/officeDocument/2006/relationships/image" Target="../media/image498.png" /><Relationship Id="rId41" Type="http://schemas.openxmlformats.org/officeDocument/2006/relationships/image" Target="../media/image519.png" /><Relationship Id="rId54" Type="http://schemas.openxmlformats.org/officeDocument/2006/relationships/image" Target="../media/image532.png" /><Relationship Id="rId62" Type="http://schemas.openxmlformats.org/officeDocument/2006/relationships/image" Target="../media/image540.png" /><Relationship Id="rId70" Type="http://schemas.openxmlformats.org/officeDocument/2006/relationships/image" Target="../media/image548.png" /><Relationship Id="rId75" Type="http://schemas.openxmlformats.org/officeDocument/2006/relationships/image" Target="../media/image553.png" /><Relationship Id="rId83" Type="http://schemas.openxmlformats.org/officeDocument/2006/relationships/image" Target="../media/image561.png" /><Relationship Id="rId88" Type="http://schemas.openxmlformats.org/officeDocument/2006/relationships/image" Target="../media/image566.png" /><Relationship Id="rId91" Type="http://schemas.openxmlformats.org/officeDocument/2006/relationships/image" Target="../media/image569.png" /><Relationship Id="rId96" Type="http://schemas.openxmlformats.org/officeDocument/2006/relationships/image" Target="../media/image574.png" /><Relationship Id="rId111" Type="http://schemas.openxmlformats.org/officeDocument/2006/relationships/image" Target="../media/image589.png" /><Relationship Id="rId1" Type="http://schemas.openxmlformats.org/officeDocument/2006/relationships/slideLayout" Target="../slideLayouts/slideLayout5.xml" /><Relationship Id="rId6" Type="http://schemas.openxmlformats.org/officeDocument/2006/relationships/image" Target="../media/image484.png" /><Relationship Id="rId15" Type="http://schemas.openxmlformats.org/officeDocument/2006/relationships/image" Target="../media/image493.png" /><Relationship Id="rId23" Type="http://schemas.openxmlformats.org/officeDocument/2006/relationships/image" Target="../media/image501.png" /><Relationship Id="rId28" Type="http://schemas.openxmlformats.org/officeDocument/2006/relationships/image" Target="../media/image506.png" /><Relationship Id="rId36" Type="http://schemas.openxmlformats.org/officeDocument/2006/relationships/image" Target="../media/image514.png" /><Relationship Id="rId49" Type="http://schemas.openxmlformats.org/officeDocument/2006/relationships/image" Target="../media/image527.png" /><Relationship Id="rId57" Type="http://schemas.openxmlformats.org/officeDocument/2006/relationships/image" Target="../media/image535.png" /><Relationship Id="rId106" Type="http://schemas.openxmlformats.org/officeDocument/2006/relationships/image" Target="../media/image584.png" /><Relationship Id="rId114" Type="http://schemas.openxmlformats.org/officeDocument/2006/relationships/image" Target="../media/image592.png" /><Relationship Id="rId119" Type="http://schemas.openxmlformats.org/officeDocument/2006/relationships/image" Target="../media/image597.png" /><Relationship Id="rId10" Type="http://schemas.openxmlformats.org/officeDocument/2006/relationships/image" Target="../media/image488.png" /><Relationship Id="rId31" Type="http://schemas.openxmlformats.org/officeDocument/2006/relationships/image" Target="../media/image509.png" /><Relationship Id="rId44" Type="http://schemas.openxmlformats.org/officeDocument/2006/relationships/image" Target="../media/image522.png" /><Relationship Id="rId52" Type="http://schemas.openxmlformats.org/officeDocument/2006/relationships/image" Target="../media/image530.png" /><Relationship Id="rId60" Type="http://schemas.openxmlformats.org/officeDocument/2006/relationships/image" Target="../media/image538.png" /><Relationship Id="rId65" Type="http://schemas.openxmlformats.org/officeDocument/2006/relationships/image" Target="../media/image543.png" /><Relationship Id="rId73" Type="http://schemas.openxmlformats.org/officeDocument/2006/relationships/image" Target="../media/image551.png" /><Relationship Id="rId78" Type="http://schemas.openxmlformats.org/officeDocument/2006/relationships/image" Target="../media/image556.png" /><Relationship Id="rId81" Type="http://schemas.openxmlformats.org/officeDocument/2006/relationships/image" Target="../media/image559.png" /><Relationship Id="rId86" Type="http://schemas.openxmlformats.org/officeDocument/2006/relationships/image" Target="../media/image564.png" /><Relationship Id="rId94" Type="http://schemas.openxmlformats.org/officeDocument/2006/relationships/image" Target="../media/image572.png" /><Relationship Id="rId99" Type="http://schemas.openxmlformats.org/officeDocument/2006/relationships/image" Target="../media/image577.png" /><Relationship Id="rId101" Type="http://schemas.openxmlformats.org/officeDocument/2006/relationships/image" Target="../media/image579.png" /><Relationship Id="rId4" Type="http://schemas.openxmlformats.org/officeDocument/2006/relationships/image" Target="../media/image482.png" /><Relationship Id="rId9" Type="http://schemas.openxmlformats.org/officeDocument/2006/relationships/image" Target="../media/image487.png" /><Relationship Id="rId13" Type="http://schemas.openxmlformats.org/officeDocument/2006/relationships/image" Target="../media/image491.png" /><Relationship Id="rId18" Type="http://schemas.openxmlformats.org/officeDocument/2006/relationships/image" Target="../media/image496.png" /><Relationship Id="rId39" Type="http://schemas.openxmlformats.org/officeDocument/2006/relationships/image" Target="../media/image517.png" /><Relationship Id="rId109" Type="http://schemas.openxmlformats.org/officeDocument/2006/relationships/image" Target="../media/image587.png" /><Relationship Id="rId34" Type="http://schemas.openxmlformats.org/officeDocument/2006/relationships/image" Target="../media/image512.png" /><Relationship Id="rId50" Type="http://schemas.openxmlformats.org/officeDocument/2006/relationships/image" Target="../media/image528.png" /><Relationship Id="rId55" Type="http://schemas.openxmlformats.org/officeDocument/2006/relationships/image" Target="../media/image533.png" /><Relationship Id="rId76" Type="http://schemas.openxmlformats.org/officeDocument/2006/relationships/image" Target="../media/image554.png" /><Relationship Id="rId97" Type="http://schemas.openxmlformats.org/officeDocument/2006/relationships/image" Target="../media/image575.png" /><Relationship Id="rId104" Type="http://schemas.openxmlformats.org/officeDocument/2006/relationships/image" Target="../media/image582.png" /><Relationship Id="rId120" Type="http://schemas.openxmlformats.org/officeDocument/2006/relationships/image" Target="../media/image598.png" /><Relationship Id="rId7" Type="http://schemas.openxmlformats.org/officeDocument/2006/relationships/image" Target="../media/image485.png" /><Relationship Id="rId71" Type="http://schemas.openxmlformats.org/officeDocument/2006/relationships/image" Target="../media/image549.png" /><Relationship Id="rId92" Type="http://schemas.openxmlformats.org/officeDocument/2006/relationships/image" Target="../media/image570.png" /><Relationship Id="rId2" Type="http://schemas.openxmlformats.org/officeDocument/2006/relationships/image" Target="../media/image480.png" /><Relationship Id="rId29" Type="http://schemas.openxmlformats.org/officeDocument/2006/relationships/image" Target="../media/image507.png" /></Relationships>
</file>

<file path=ppt/slides/_rels/slide46.xml.rels><?xml version="1.0" encoding="UTF-8" standalone="yes"?>
<Relationships xmlns="http://schemas.openxmlformats.org/package/2006/relationships"><Relationship Id="rId13" Type="http://schemas.openxmlformats.org/officeDocument/2006/relationships/image" Target="../media/image610.png" /><Relationship Id="rId18" Type="http://schemas.openxmlformats.org/officeDocument/2006/relationships/image" Target="../media/image615.png" /><Relationship Id="rId26" Type="http://schemas.openxmlformats.org/officeDocument/2006/relationships/image" Target="../media/image623.png" /><Relationship Id="rId39" Type="http://schemas.openxmlformats.org/officeDocument/2006/relationships/image" Target="../media/image636.png" /><Relationship Id="rId21" Type="http://schemas.openxmlformats.org/officeDocument/2006/relationships/image" Target="../media/image618.png" /><Relationship Id="rId34" Type="http://schemas.openxmlformats.org/officeDocument/2006/relationships/image" Target="../media/image631.png" /><Relationship Id="rId42" Type="http://schemas.openxmlformats.org/officeDocument/2006/relationships/image" Target="../media/image639.png" /><Relationship Id="rId47" Type="http://schemas.openxmlformats.org/officeDocument/2006/relationships/image" Target="../media/image644.png" /><Relationship Id="rId50" Type="http://schemas.openxmlformats.org/officeDocument/2006/relationships/image" Target="../media/image647.png" /><Relationship Id="rId55" Type="http://schemas.openxmlformats.org/officeDocument/2006/relationships/image" Target="../media/image652.png" /><Relationship Id="rId63" Type="http://schemas.openxmlformats.org/officeDocument/2006/relationships/image" Target="../media/image660.png" /><Relationship Id="rId68" Type="http://schemas.openxmlformats.org/officeDocument/2006/relationships/image" Target="../media/image665.png" /><Relationship Id="rId76" Type="http://schemas.openxmlformats.org/officeDocument/2006/relationships/image" Target="../media/image673.png" /><Relationship Id="rId84" Type="http://schemas.openxmlformats.org/officeDocument/2006/relationships/image" Target="../media/image681.png" /><Relationship Id="rId7" Type="http://schemas.openxmlformats.org/officeDocument/2006/relationships/image" Target="../media/image604.png" /><Relationship Id="rId71" Type="http://schemas.openxmlformats.org/officeDocument/2006/relationships/image" Target="../media/image668.png" /><Relationship Id="rId2" Type="http://schemas.openxmlformats.org/officeDocument/2006/relationships/image" Target="../media/image599.png" /><Relationship Id="rId16" Type="http://schemas.openxmlformats.org/officeDocument/2006/relationships/image" Target="../media/image613.png" /><Relationship Id="rId29" Type="http://schemas.openxmlformats.org/officeDocument/2006/relationships/image" Target="../media/image626.png" /><Relationship Id="rId11" Type="http://schemas.openxmlformats.org/officeDocument/2006/relationships/image" Target="../media/image608.png" /><Relationship Id="rId24" Type="http://schemas.openxmlformats.org/officeDocument/2006/relationships/image" Target="../media/image621.png" /><Relationship Id="rId32" Type="http://schemas.openxmlformats.org/officeDocument/2006/relationships/image" Target="../media/image629.png" /><Relationship Id="rId37" Type="http://schemas.openxmlformats.org/officeDocument/2006/relationships/image" Target="../media/image634.png" /><Relationship Id="rId40" Type="http://schemas.openxmlformats.org/officeDocument/2006/relationships/image" Target="../media/image637.png" /><Relationship Id="rId45" Type="http://schemas.openxmlformats.org/officeDocument/2006/relationships/image" Target="../media/image642.png" /><Relationship Id="rId53" Type="http://schemas.openxmlformats.org/officeDocument/2006/relationships/image" Target="../media/image650.png" /><Relationship Id="rId58" Type="http://schemas.openxmlformats.org/officeDocument/2006/relationships/image" Target="../media/image655.png" /><Relationship Id="rId66" Type="http://schemas.openxmlformats.org/officeDocument/2006/relationships/image" Target="../media/image663.png" /><Relationship Id="rId74" Type="http://schemas.openxmlformats.org/officeDocument/2006/relationships/image" Target="../media/image671.png" /><Relationship Id="rId79" Type="http://schemas.openxmlformats.org/officeDocument/2006/relationships/image" Target="../media/image676.png" /><Relationship Id="rId87" Type="http://schemas.openxmlformats.org/officeDocument/2006/relationships/image" Target="../media/image684.png" /><Relationship Id="rId5" Type="http://schemas.openxmlformats.org/officeDocument/2006/relationships/image" Target="../media/image602.png" /><Relationship Id="rId61" Type="http://schemas.openxmlformats.org/officeDocument/2006/relationships/image" Target="../media/image658.png" /><Relationship Id="rId82" Type="http://schemas.openxmlformats.org/officeDocument/2006/relationships/image" Target="../media/image679.png" /><Relationship Id="rId19" Type="http://schemas.openxmlformats.org/officeDocument/2006/relationships/image" Target="../media/image616.png" /><Relationship Id="rId4" Type="http://schemas.openxmlformats.org/officeDocument/2006/relationships/image" Target="../media/image601.png" /><Relationship Id="rId9" Type="http://schemas.openxmlformats.org/officeDocument/2006/relationships/image" Target="../media/image606.png" /><Relationship Id="rId14" Type="http://schemas.openxmlformats.org/officeDocument/2006/relationships/image" Target="../media/image611.png" /><Relationship Id="rId22" Type="http://schemas.openxmlformats.org/officeDocument/2006/relationships/image" Target="../media/image619.png" /><Relationship Id="rId27" Type="http://schemas.openxmlformats.org/officeDocument/2006/relationships/image" Target="../media/image624.png" /><Relationship Id="rId30" Type="http://schemas.openxmlformats.org/officeDocument/2006/relationships/image" Target="../media/image627.png" /><Relationship Id="rId35" Type="http://schemas.openxmlformats.org/officeDocument/2006/relationships/image" Target="../media/image632.png" /><Relationship Id="rId43" Type="http://schemas.openxmlformats.org/officeDocument/2006/relationships/image" Target="../media/image640.png" /><Relationship Id="rId48" Type="http://schemas.openxmlformats.org/officeDocument/2006/relationships/image" Target="../media/image645.png" /><Relationship Id="rId56" Type="http://schemas.openxmlformats.org/officeDocument/2006/relationships/image" Target="../media/image653.png" /><Relationship Id="rId64" Type="http://schemas.openxmlformats.org/officeDocument/2006/relationships/image" Target="../media/image661.png" /><Relationship Id="rId69" Type="http://schemas.openxmlformats.org/officeDocument/2006/relationships/image" Target="../media/image666.png" /><Relationship Id="rId77" Type="http://schemas.openxmlformats.org/officeDocument/2006/relationships/image" Target="../media/image674.png" /><Relationship Id="rId8" Type="http://schemas.openxmlformats.org/officeDocument/2006/relationships/image" Target="../media/image605.png" /><Relationship Id="rId51" Type="http://schemas.openxmlformats.org/officeDocument/2006/relationships/image" Target="../media/image648.png" /><Relationship Id="rId72" Type="http://schemas.openxmlformats.org/officeDocument/2006/relationships/image" Target="../media/image669.png" /><Relationship Id="rId80" Type="http://schemas.openxmlformats.org/officeDocument/2006/relationships/image" Target="../media/image677.png" /><Relationship Id="rId85" Type="http://schemas.openxmlformats.org/officeDocument/2006/relationships/image" Target="../media/image682.png" /><Relationship Id="rId3" Type="http://schemas.openxmlformats.org/officeDocument/2006/relationships/image" Target="../media/image600.png" /><Relationship Id="rId12" Type="http://schemas.openxmlformats.org/officeDocument/2006/relationships/image" Target="../media/image609.png" /><Relationship Id="rId17" Type="http://schemas.openxmlformats.org/officeDocument/2006/relationships/image" Target="../media/image614.png" /><Relationship Id="rId25" Type="http://schemas.openxmlformats.org/officeDocument/2006/relationships/image" Target="../media/image622.png" /><Relationship Id="rId33" Type="http://schemas.openxmlformats.org/officeDocument/2006/relationships/image" Target="../media/image630.png" /><Relationship Id="rId38" Type="http://schemas.openxmlformats.org/officeDocument/2006/relationships/image" Target="../media/image635.png" /><Relationship Id="rId46" Type="http://schemas.openxmlformats.org/officeDocument/2006/relationships/image" Target="../media/image643.png" /><Relationship Id="rId59" Type="http://schemas.openxmlformats.org/officeDocument/2006/relationships/image" Target="../media/image656.png" /><Relationship Id="rId67" Type="http://schemas.openxmlformats.org/officeDocument/2006/relationships/image" Target="../media/image664.png" /><Relationship Id="rId20" Type="http://schemas.openxmlformats.org/officeDocument/2006/relationships/image" Target="../media/image617.png" /><Relationship Id="rId41" Type="http://schemas.openxmlformats.org/officeDocument/2006/relationships/image" Target="../media/image638.png" /><Relationship Id="rId54" Type="http://schemas.openxmlformats.org/officeDocument/2006/relationships/image" Target="../media/image651.png" /><Relationship Id="rId62" Type="http://schemas.openxmlformats.org/officeDocument/2006/relationships/image" Target="../media/image659.png" /><Relationship Id="rId70" Type="http://schemas.openxmlformats.org/officeDocument/2006/relationships/image" Target="../media/image667.png" /><Relationship Id="rId75" Type="http://schemas.openxmlformats.org/officeDocument/2006/relationships/image" Target="../media/image672.png" /><Relationship Id="rId83" Type="http://schemas.openxmlformats.org/officeDocument/2006/relationships/image" Target="../media/image680.png" /><Relationship Id="rId1" Type="http://schemas.openxmlformats.org/officeDocument/2006/relationships/slideLayout" Target="../slideLayouts/slideLayout5.xml" /><Relationship Id="rId6" Type="http://schemas.openxmlformats.org/officeDocument/2006/relationships/image" Target="../media/image603.png" /><Relationship Id="rId15" Type="http://schemas.openxmlformats.org/officeDocument/2006/relationships/image" Target="../media/image612.png" /><Relationship Id="rId23" Type="http://schemas.openxmlformats.org/officeDocument/2006/relationships/image" Target="../media/image620.png" /><Relationship Id="rId28" Type="http://schemas.openxmlformats.org/officeDocument/2006/relationships/image" Target="../media/image625.png" /><Relationship Id="rId36" Type="http://schemas.openxmlformats.org/officeDocument/2006/relationships/image" Target="../media/image633.png" /><Relationship Id="rId49" Type="http://schemas.openxmlformats.org/officeDocument/2006/relationships/image" Target="../media/image646.png" /><Relationship Id="rId57" Type="http://schemas.openxmlformats.org/officeDocument/2006/relationships/image" Target="../media/image654.png" /><Relationship Id="rId10" Type="http://schemas.openxmlformats.org/officeDocument/2006/relationships/image" Target="../media/image607.png" /><Relationship Id="rId31" Type="http://schemas.openxmlformats.org/officeDocument/2006/relationships/image" Target="../media/image628.png" /><Relationship Id="rId44" Type="http://schemas.openxmlformats.org/officeDocument/2006/relationships/image" Target="../media/image641.png" /><Relationship Id="rId52" Type="http://schemas.openxmlformats.org/officeDocument/2006/relationships/image" Target="../media/image649.png" /><Relationship Id="rId60" Type="http://schemas.openxmlformats.org/officeDocument/2006/relationships/image" Target="../media/image657.png" /><Relationship Id="rId65" Type="http://schemas.openxmlformats.org/officeDocument/2006/relationships/image" Target="../media/image662.png" /><Relationship Id="rId73" Type="http://schemas.openxmlformats.org/officeDocument/2006/relationships/image" Target="../media/image670.png" /><Relationship Id="rId78" Type="http://schemas.openxmlformats.org/officeDocument/2006/relationships/image" Target="../media/image675.png" /><Relationship Id="rId81" Type="http://schemas.openxmlformats.org/officeDocument/2006/relationships/image" Target="../media/image678.png" /><Relationship Id="rId86" Type="http://schemas.openxmlformats.org/officeDocument/2006/relationships/image" Target="../media/image683.png" /></Relationships>
</file>

<file path=ppt/slides/_rels/slide47.xml.rels><?xml version="1.0" encoding="UTF-8" standalone="yes"?>
<Relationships xmlns="http://schemas.openxmlformats.org/package/2006/relationships"><Relationship Id="rId8" Type="http://schemas.openxmlformats.org/officeDocument/2006/relationships/image" Target="../media/image691.png" /><Relationship Id="rId13" Type="http://schemas.openxmlformats.org/officeDocument/2006/relationships/image" Target="../media/image696.png" /><Relationship Id="rId18" Type="http://schemas.openxmlformats.org/officeDocument/2006/relationships/image" Target="../media/image701.png" /><Relationship Id="rId26" Type="http://schemas.openxmlformats.org/officeDocument/2006/relationships/image" Target="../media/image709.png" /><Relationship Id="rId39" Type="http://schemas.openxmlformats.org/officeDocument/2006/relationships/image" Target="../media/image722.png" /><Relationship Id="rId3" Type="http://schemas.openxmlformats.org/officeDocument/2006/relationships/image" Target="../media/image686.png" /><Relationship Id="rId21" Type="http://schemas.openxmlformats.org/officeDocument/2006/relationships/image" Target="../media/image704.png" /><Relationship Id="rId34" Type="http://schemas.openxmlformats.org/officeDocument/2006/relationships/image" Target="../media/image717.png" /><Relationship Id="rId42" Type="http://schemas.openxmlformats.org/officeDocument/2006/relationships/image" Target="../media/image725.png" /><Relationship Id="rId7" Type="http://schemas.openxmlformats.org/officeDocument/2006/relationships/image" Target="../media/image690.png" /><Relationship Id="rId12" Type="http://schemas.openxmlformats.org/officeDocument/2006/relationships/image" Target="../media/image695.png" /><Relationship Id="rId17" Type="http://schemas.openxmlformats.org/officeDocument/2006/relationships/image" Target="../media/image700.png" /><Relationship Id="rId25" Type="http://schemas.openxmlformats.org/officeDocument/2006/relationships/image" Target="../media/image708.png" /><Relationship Id="rId33" Type="http://schemas.openxmlformats.org/officeDocument/2006/relationships/image" Target="../media/image716.png" /><Relationship Id="rId38" Type="http://schemas.openxmlformats.org/officeDocument/2006/relationships/image" Target="../media/image721.png" /><Relationship Id="rId2" Type="http://schemas.openxmlformats.org/officeDocument/2006/relationships/image" Target="../media/image685.png" /><Relationship Id="rId16" Type="http://schemas.openxmlformats.org/officeDocument/2006/relationships/image" Target="../media/image699.png" /><Relationship Id="rId20" Type="http://schemas.openxmlformats.org/officeDocument/2006/relationships/image" Target="../media/image703.png" /><Relationship Id="rId29" Type="http://schemas.openxmlformats.org/officeDocument/2006/relationships/image" Target="../media/image712.png" /><Relationship Id="rId41" Type="http://schemas.openxmlformats.org/officeDocument/2006/relationships/image" Target="../media/image724.png" /><Relationship Id="rId1" Type="http://schemas.openxmlformats.org/officeDocument/2006/relationships/slideLayout" Target="../slideLayouts/slideLayout5.xml" /><Relationship Id="rId6" Type="http://schemas.openxmlformats.org/officeDocument/2006/relationships/image" Target="../media/image689.png" /><Relationship Id="rId11" Type="http://schemas.openxmlformats.org/officeDocument/2006/relationships/image" Target="../media/image694.png" /><Relationship Id="rId24" Type="http://schemas.openxmlformats.org/officeDocument/2006/relationships/image" Target="../media/image707.png" /><Relationship Id="rId32" Type="http://schemas.openxmlformats.org/officeDocument/2006/relationships/image" Target="../media/image715.png" /><Relationship Id="rId37" Type="http://schemas.openxmlformats.org/officeDocument/2006/relationships/image" Target="../media/image720.png" /><Relationship Id="rId40" Type="http://schemas.openxmlformats.org/officeDocument/2006/relationships/image" Target="../media/image723.png" /><Relationship Id="rId5" Type="http://schemas.openxmlformats.org/officeDocument/2006/relationships/image" Target="../media/image688.png" /><Relationship Id="rId15" Type="http://schemas.openxmlformats.org/officeDocument/2006/relationships/image" Target="../media/image698.png" /><Relationship Id="rId23" Type="http://schemas.openxmlformats.org/officeDocument/2006/relationships/image" Target="../media/image706.png" /><Relationship Id="rId28" Type="http://schemas.openxmlformats.org/officeDocument/2006/relationships/image" Target="../media/image711.png" /><Relationship Id="rId36" Type="http://schemas.openxmlformats.org/officeDocument/2006/relationships/image" Target="../media/image719.png" /><Relationship Id="rId10" Type="http://schemas.openxmlformats.org/officeDocument/2006/relationships/image" Target="../media/image693.png" /><Relationship Id="rId19" Type="http://schemas.openxmlformats.org/officeDocument/2006/relationships/image" Target="../media/image702.png" /><Relationship Id="rId31" Type="http://schemas.openxmlformats.org/officeDocument/2006/relationships/image" Target="../media/image714.png" /><Relationship Id="rId4" Type="http://schemas.openxmlformats.org/officeDocument/2006/relationships/image" Target="../media/image687.png" /><Relationship Id="rId9" Type="http://schemas.openxmlformats.org/officeDocument/2006/relationships/image" Target="../media/image692.png" /><Relationship Id="rId14" Type="http://schemas.openxmlformats.org/officeDocument/2006/relationships/image" Target="../media/image697.png" /><Relationship Id="rId22" Type="http://schemas.openxmlformats.org/officeDocument/2006/relationships/image" Target="../media/image705.png" /><Relationship Id="rId27" Type="http://schemas.openxmlformats.org/officeDocument/2006/relationships/image" Target="../media/image710.png" /><Relationship Id="rId30" Type="http://schemas.openxmlformats.org/officeDocument/2006/relationships/image" Target="../media/image713.png" /><Relationship Id="rId35" Type="http://schemas.openxmlformats.org/officeDocument/2006/relationships/image" Target="../media/image718.png" /></Relationships>
</file>

<file path=ppt/slides/_rels/slide48.xml.rels><?xml version="1.0" encoding="UTF-8" standalone="yes"?>
<Relationships xmlns="http://schemas.openxmlformats.org/package/2006/relationships"><Relationship Id="rId13" Type="http://schemas.openxmlformats.org/officeDocument/2006/relationships/image" Target="../media/image737.png" /><Relationship Id="rId18" Type="http://schemas.openxmlformats.org/officeDocument/2006/relationships/image" Target="../media/image742.png" /><Relationship Id="rId26" Type="http://schemas.openxmlformats.org/officeDocument/2006/relationships/image" Target="../media/image750.png" /><Relationship Id="rId39" Type="http://schemas.openxmlformats.org/officeDocument/2006/relationships/image" Target="../media/image763.png" /><Relationship Id="rId21" Type="http://schemas.openxmlformats.org/officeDocument/2006/relationships/image" Target="../media/image745.png" /><Relationship Id="rId34" Type="http://schemas.openxmlformats.org/officeDocument/2006/relationships/image" Target="../media/image758.png" /><Relationship Id="rId42" Type="http://schemas.openxmlformats.org/officeDocument/2006/relationships/image" Target="../media/image766.png" /><Relationship Id="rId47" Type="http://schemas.openxmlformats.org/officeDocument/2006/relationships/image" Target="../media/image771.png" /><Relationship Id="rId50" Type="http://schemas.openxmlformats.org/officeDocument/2006/relationships/image" Target="../media/image774.png" /><Relationship Id="rId55" Type="http://schemas.openxmlformats.org/officeDocument/2006/relationships/image" Target="../media/image779.png" /><Relationship Id="rId7" Type="http://schemas.openxmlformats.org/officeDocument/2006/relationships/image" Target="../media/image731.png" /><Relationship Id="rId12" Type="http://schemas.openxmlformats.org/officeDocument/2006/relationships/image" Target="../media/image736.png" /><Relationship Id="rId17" Type="http://schemas.openxmlformats.org/officeDocument/2006/relationships/image" Target="../media/image741.png" /><Relationship Id="rId25" Type="http://schemas.openxmlformats.org/officeDocument/2006/relationships/image" Target="../media/image749.png" /><Relationship Id="rId33" Type="http://schemas.openxmlformats.org/officeDocument/2006/relationships/image" Target="../media/image757.png" /><Relationship Id="rId38" Type="http://schemas.openxmlformats.org/officeDocument/2006/relationships/image" Target="../media/image762.png" /><Relationship Id="rId46" Type="http://schemas.openxmlformats.org/officeDocument/2006/relationships/image" Target="../media/image770.png" /><Relationship Id="rId2" Type="http://schemas.openxmlformats.org/officeDocument/2006/relationships/image" Target="../media/image726.png" /><Relationship Id="rId16" Type="http://schemas.openxmlformats.org/officeDocument/2006/relationships/image" Target="../media/image740.png" /><Relationship Id="rId20" Type="http://schemas.openxmlformats.org/officeDocument/2006/relationships/image" Target="../media/image744.png" /><Relationship Id="rId29" Type="http://schemas.openxmlformats.org/officeDocument/2006/relationships/image" Target="../media/image753.png" /><Relationship Id="rId41" Type="http://schemas.openxmlformats.org/officeDocument/2006/relationships/image" Target="../media/image765.png" /><Relationship Id="rId54" Type="http://schemas.openxmlformats.org/officeDocument/2006/relationships/image" Target="../media/image778.png" /><Relationship Id="rId1" Type="http://schemas.openxmlformats.org/officeDocument/2006/relationships/slideLayout" Target="../slideLayouts/slideLayout5.xml" /><Relationship Id="rId6" Type="http://schemas.openxmlformats.org/officeDocument/2006/relationships/image" Target="../media/image730.png" /><Relationship Id="rId11" Type="http://schemas.openxmlformats.org/officeDocument/2006/relationships/image" Target="../media/image735.png" /><Relationship Id="rId24" Type="http://schemas.openxmlformats.org/officeDocument/2006/relationships/image" Target="../media/image748.png" /><Relationship Id="rId32" Type="http://schemas.openxmlformats.org/officeDocument/2006/relationships/image" Target="../media/image756.png" /><Relationship Id="rId37" Type="http://schemas.openxmlformats.org/officeDocument/2006/relationships/image" Target="../media/image761.png" /><Relationship Id="rId40" Type="http://schemas.openxmlformats.org/officeDocument/2006/relationships/image" Target="../media/image764.png" /><Relationship Id="rId45" Type="http://schemas.openxmlformats.org/officeDocument/2006/relationships/image" Target="../media/image769.png" /><Relationship Id="rId53" Type="http://schemas.openxmlformats.org/officeDocument/2006/relationships/image" Target="../media/image777.png" /><Relationship Id="rId5" Type="http://schemas.openxmlformats.org/officeDocument/2006/relationships/image" Target="../media/image729.png" /><Relationship Id="rId15" Type="http://schemas.openxmlformats.org/officeDocument/2006/relationships/image" Target="../media/image739.png" /><Relationship Id="rId23" Type="http://schemas.openxmlformats.org/officeDocument/2006/relationships/image" Target="../media/image747.png" /><Relationship Id="rId28" Type="http://schemas.openxmlformats.org/officeDocument/2006/relationships/image" Target="../media/image752.png" /><Relationship Id="rId36" Type="http://schemas.openxmlformats.org/officeDocument/2006/relationships/image" Target="../media/image760.png" /><Relationship Id="rId49" Type="http://schemas.openxmlformats.org/officeDocument/2006/relationships/image" Target="../media/image773.png" /><Relationship Id="rId10" Type="http://schemas.openxmlformats.org/officeDocument/2006/relationships/image" Target="../media/image734.png" /><Relationship Id="rId19" Type="http://schemas.openxmlformats.org/officeDocument/2006/relationships/image" Target="../media/image743.png" /><Relationship Id="rId31" Type="http://schemas.openxmlformats.org/officeDocument/2006/relationships/image" Target="../media/image755.png" /><Relationship Id="rId44" Type="http://schemas.openxmlformats.org/officeDocument/2006/relationships/image" Target="../media/image768.png" /><Relationship Id="rId52" Type="http://schemas.openxmlformats.org/officeDocument/2006/relationships/image" Target="../media/image776.png" /><Relationship Id="rId4" Type="http://schemas.openxmlformats.org/officeDocument/2006/relationships/image" Target="../media/image728.png" /><Relationship Id="rId9" Type="http://schemas.openxmlformats.org/officeDocument/2006/relationships/image" Target="../media/image733.png" /><Relationship Id="rId14" Type="http://schemas.openxmlformats.org/officeDocument/2006/relationships/image" Target="../media/image738.png" /><Relationship Id="rId22" Type="http://schemas.openxmlformats.org/officeDocument/2006/relationships/image" Target="../media/image746.png" /><Relationship Id="rId27" Type="http://schemas.openxmlformats.org/officeDocument/2006/relationships/image" Target="../media/image751.png" /><Relationship Id="rId30" Type="http://schemas.openxmlformats.org/officeDocument/2006/relationships/image" Target="../media/image754.png" /><Relationship Id="rId35" Type="http://schemas.openxmlformats.org/officeDocument/2006/relationships/image" Target="../media/image759.png" /><Relationship Id="rId43" Type="http://schemas.openxmlformats.org/officeDocument/2006/relationships/image" Target="../media/image767.png" /><Relationship Id="rId48" Type="http://schemas.openxmlformats.org/officeDocument/2006/relationships/image" Target="../media/image772.png" /><Relationship Id="rId56" Type="http://schemas.openxmlformats.org/officeDocument/2006/relationships/image" Target="../media/image780.png" /><Relationship Id="rId8" Type="http://schemas.openxmlformats.org/officeDocument/2006/relationships/image" Target="../media/image732.png" /><Relationship Id="rId51" Type="http://schemas.openxmlformats.org/officeDocument/2006/relationships/image" Target="../media/image775.png" /><Relationship Id="rId3" Type="http://schemas.openxmlformats.org/officeDocument/2006/relationships/image" Target="../media/image727.png"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8223" y="338327"/>
            <a:ext cx="8680703" cy="3636263"/>
          </a:xfrm>
          <a:prstGeom prst="rect">
            <a:avLst/>
          </a:prstGeom>
        </p:spPr>
      </p:pic>
      <p:sp>
        <p:nvSpPr>
          <p:cNvPr id="3" name="object 3"/>
          <p:cNvSpPr/>
          <p:nvPr/>
        </p:nvSpPr>
        <p:spPr>
          <a:xfrm>
            <a:off x="3438813" y="4199176"/>
            <a:ext cx="29845" cy="29845"/>
          </a:xfrm>
          <a:custGeom>
            <a:avLst/>
            <a:gdLst/>
            <a:ahLst/>
            <a:cxnLst/>
            <a:rect l="l" t="t" r="r" b="b"/>
            <a:pathLst>
              <a:path w="29845" h="29845">
                <a:moveTo>
                  <a:pt x="14712" y="29433"/>
                </a:moveTo>
                <a:lnTo>
                  <a:pt x="4310" y="25123"/>
                </a:lnTo>
                <a:lnTo>
                  <a:pt x="0" y="14716"/>
                </a:lnTo>
                <a:lnTo>
                  <a:pt x="4310" y="4309"/>
                </a:lnTo>
                <a:lnTo>
                  <a:pt x="14712" y="0"/>
                </a:lnTo>
                <a:lnTo>
                  <a:pt x="25121" y="4309"/>
                </a:lnTo>
                <a:lnTo>
                  <a:pt x="29432" y="14716"/>
                </a:lnTo>
                <a:lnTo>
                  <a:pt x="25121" y="25123"/>
                </a:lnTo>
                <a:lnTo>
                  <a:pt x="14712" y="29433"/>
                </a:lnTo>
                <a:close/>
              </a:path>
            </a:pathLst>
          </a:custGeom>
          <a:solidFill>
            <a:srgbClr val="FF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071" y="143255"/>
            <a:ext cx="8753855" cy="58064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071" y="143255"/>
            <a:ext cx="8753855" cy="58064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071" y="143255"/>
            <a:ext cx="8753855" cy="58064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071" y="143255"/>
            <a:ext cx="8753855" cy="58552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3840" y="97535"/>
            <a:ext cx="8900160" cy="6486525"/>
            <a:chOff x="243840" y="97535"/>
            <a:chExt cx="8900160" cy="6486525"/>
          </a:xfrm>
        </p:grpSpPr>
        <p:pic>
          <p:nvPicPr>
            <p:cNvPr id="3" name="object 3"/>
            <p:cNvPicPr/>
            <p:nvPr/>
          </p:nvPicPr>
          <p:blipFill>
            <a:blip r:embed="rId2" cstate="print"/>
            <a:stretch>
              <a:fillRect/>
            </a:stretch>
          </p:blipFill>
          <p:spPr>
            <a:xfrm>
              <a:off x="243840" y="97535"/>
              <a:ext cx="8391143" cy="6486144"/>
            </a:xfrm>
            <a:prstGeom prst="rect">
              <a:avLst/>
            </a:prstGeom>
          </p:spPr>
        </p:pic>
        <p:pic>
          <p:nvPicPr>
            <p:cNvPr id="4" name="object 4"/>
            <p:cNvPicPr/>
            <p:nvPr/>
          </p:nvPicPr>
          <p:blipFill>
            <a:blip r:embed="rId3" cstate="print"/>
            <a:stretch>
              <a:fillRect/>
            </a:stretch>
          </p:blipFill>
          <p:spPr>
            <a:xfrm>
              <a:off x="5627147" y="1853155"/>
              <a:ext cx="212458" cy="141156"/>
            </a:xfrm>
            <a:prstGeom prst="rect">
              <a:avLst/>
            </a:prstGeom>
          </p:spPr>
        </p:pic>
        <p:pic>
          <p:nvPicPr>
            <p:cNvPr id="5" name="object 5"/>
            <p:cNvPicPr/>
            <p:nvPr/>
          </p:nvPicPr>
          <p:blipFill>
            <a:blip r:embed="rId4" cstate="print"/>
            <a:stretch>
              <a:fillRect/>
            </a:stretch>
          </p:blipFill>
          <p:spPr>
            <a:xfrm>
              <a:off x="5879490" y="1832591"/>
              <a:ext cx="256310" cy="142117"/>
            </a:xfrm>
            <a:prstGeom prst="rect">
              <a:avLst/>
            </a:prstGeom>
          </p:spPr>
        </p:pic>
        <p:pic>
          <p:nvPicPr>
            <p:cNvPr id="6" name="object 6"/>
            <p:cNvPicPr/>
            <p:nvPr/>
          </p:nvPicPr>
          <p:blipFill>
            <a:blip r:embed="rId5" cstate="print"/>
            <a:stretch>
              <a:fillRect/>
            </a:stretch>
          </p:blipFill>
          <p:spPr>
            <a:xfrm>
              <a:off x="6216152" y="1763382"/>
              <a:ext cx="297543" cy="216909"/>
            </a:xfrm>
            <a:prstGeom prst="rect">
              <a:avLst/>
            </a:prstGeom>
          </p:spPr>
        </p:pic>
        <p:pic>
          <p:nvPicPr>
            <p:cNvPr id="7" name="object 7"/>
            <p:cNvPicPr/>
            <p:nvPr/>
          </p:nvPicPr>
          <p:blipFill>
            <a:blip r:embed="rId6" cstate="print"/>
            <a:stretch>
              <a:fillRect/>
            </a:stretch>
          </p:blipFill>
          <p:spPr>
            <a:xfrm>
              <a:off x="6676823" y="1754292"/>
              <a:ext cx="477195" cy="226242"/>
            </a:xfrm>
            <a:prstGeom prst="rect">
              <a:avLst/>
            </a:prstGeom>
          </p:spPr>
        </p:pic>
        <p:sp>
          <p:nvSpPr>
            <p:cNvPr id="8" name="object 8"/>
            <p:cNvSpPr/>
            <p:nvPr/>
          </p:nvSpPr>
          <p:spPr>
            <a:xfrm>
              <a:off x="7257605" y="1700034"/>
              <a:ext cx="255270" cy="321310"/>
            </a:xfrm>
            <a:custGeom>
              <a:avLst/>
              <a:gdLst/>
              <a:ahLst/>
              <a:cxnLst/>
              <a:rect l="l" t="t" r="r" b="b"/>
              <a:pathLst>
                <a:path w="255270" h="321310">
                  <a:moveTo>
                    <a:pt x="136626" y="212902"/>
                  </a:moveTo>
                  <a:lnTo>
                    <a:pt x="136220" y="210172"/>
                  </a:lnTo>
                  <a:lnTo>
                    <a:pt x="134594" y="204774"/>
                  </a:lnTo>
                  <a:lnTo>
                    <a:pt x="132829" y="196621"/>
                  </a:lnTo>
                  <a:lnTo>
                    <a:pt x="132168" y="191566"/>
                  </a:lnTo>
                  <a:lnTo>
                    <a:pt x="131826" y="186283"/>
                  </a:lnTo>
                  <a:lnTo>
                    <a:pt x="131343" y="176911"/>
                  </a:lnTo>
                  <a:lnTo>
                    <a:pt x="130441" y="168503"/>
                  </a:lnTo>
                  <a:lnTo>
                    <a:pt x="119837" y="109842"/>
                  </a:lnTo>
                  <a:lnTo>
                    <a:pt x="112534" y="103568"/>
                  </a:lnTo>
                  <a:lnTo>
                    <a:pt x="109651" y="104140"/>
                  </a:lnTo>
                  <a:lnTo>
                    <a:pt x="107315" y="105727"/>
                  </a:lnTo>
                  <a:lnTo>
                    <a:pt x="105727" y="108077"/>
                  </a:lnTo>
                  <a:lnTo>
                    <a:pt x="105143" y="110947"/>
                  </a:lnTo>
                  <a:lnTo>
                    <a:pt x="105232" y="112052"/>
                  </a:lnTo>
                  <a:lnTo>
                    <a:pt x="112496" y="171081"/>
                  </a:lnTo>
                  <a:lnTo>
                    <a:pt x="112763" y="177825"/>
                  </a:lnTo>
                  <a:lnTo>
                    <a:pt x="112763" y="187083"/>
                  </a:lnTo>
                  <a:lnTo>
                    <a:pt x="113195" y="193459"/>
                  </a:lnTo>
                  <a:lnTo>
                    <a:pt x="114084" y="200063"/>
                  </a:lnTo>
                  <a:lnTo>
                    <a:pt x="116116" y="209384"/>
                  </a:lnTo>
                  <a:lnTo>
                    <a:pt x="117983" y="215646"/>
                  </a:lnTo>
                  <a:lnTo>
                    <a:pt x="127101" y="222427"/>
                  </a:lnTo>
                  <a:lnTo>
                    <a:pt x="133832" y="219633"/>
                  </a:lnTo>
                  <a:lnTo>
                    <a:pt x="136626" y="212902"/>
                  </a:lnTo>
                  <a:close/>
                </a:path>
                <a:path w="255270" h="321310">
                  <a:moveTo>
                    <a:pt x="255244" y="167068"/>
                  </a:moveTo>
                  <a:lnTo>
                    <a:pt x="243979" y="121462"/>
                  </a:lnTo>
                  <a:lnTo>
                    <a:pt x="235140" y="104457"/>
                  </a:lnTo>
                  <a:lnTo>
                    <a:pt x="235140" y="163068"/>
                  </a:lnTo>
                  <a:lnTo>
                    <a:pt x="235026" y="170002"/>
                  </a:lnTo>
                  <a:lnTo>
                    <a:pt x="223481" y="219214"/>
                  </a:lnTo>
                  <a:lnTo>
                    <a:pt x="192595" y="259168"/>
                  </a:lnTo>
                  <a:lnTo>
                    <a:pt x="155321" y="286054"/>
                  </a:lnTo>
                  <a:lnTo>
                    <a:pt x="115912" y="301358"/>
                  </a:lnTo>
                  <a:lnTo>
                    <a:pt x="103009" y="302234"/>
                  </a:lnTo>
                  <a:lnTo>
                    <a:pt x="98717" y="302018"/>
                  </a:lnTo>
                  <a:lnTo>
                    <a:pt x="61201" y="290309"/>
                  </a:lnTo>
                  <a:lnTo>
                    <a:pt x="32435" y="264490"/>
                  </a:lnTo>
                  <a:lnTo>
                    <a:pt x="18999" y="228828"/>
                  </a:lnTo>
                  <a:lnTo>
                    <a:pt x="17957" y="210743"/>
                  </a:lnTo>
                  <a:lnTo>
                    <a:pt x="18630" y="197040"/>
                  </a:lnTo>
                  <a:lnTo>
                    <a:pt x="28067" y="136017"/>
                  </a:lnTo>
                  <a:lnTo>
                    <a:pt x="37007" y="98145"/>
                  </a:lnTo>
                  <a:lnTo>
                    <a:pt x="53301" y="52095"/>
                  </a:lnTo>
                  <a:lnTo>
                    <a:pt x="65722" y="31051"/>
                  </a:lnTo>
                  <a:lnTo>
                    <a:pt x="77089" y="32143"/>
                  </a:lnTo>
                  <a:lnTo>
                    <a:pt x="142976" y="49047"/>
                  </a:lnTo>
                  <a:lnTo>
                    <a:pt x="184886" y="74383"/>
                  </a:lnTo>
                  <a:lnTo>
                    <a:pt x="211569" y="105194"/>
                  </a:lnTo>
                  <a:lnTo>
                    <a:pt x="231013" y="143510"/>
                  </a:lnTo>
                  <a:lnTo>
                    <a:pt x="235140" y="163068"/>
                  </a:lnTo>
                  <a:lnTo>
                    <a:pt x="235140" y="104457"/>
                  </a:lnTo>
                  <a:lnTo>
                    <a:pt x="209537" y="69710"/>
                  </a:lnTo>
                  <a:lnTo>
                    <a:pt x="174269" y="40995"/>
                  </a:lnTo>
                  <a:lnTo>
                    <a:pt x="96748" y="18034"/>
                  </a:lnTo>
                  <a:lnTo>
                    <a:pt x="85331" y="17094"/>
                  </a:lnTo>
                  <a:lnTo>
                    <a:pt x="85623" y="16979"/>
                  </a:lnTo>
                  <a:lnTo>
                    <a:pt x="87388" y="16522"/>
                  </a:lnTo>
                  <a:lnTo>
                    <a:pt x="89687" y="15925"/>
                  </a:lnTo>
                  <a:lnTo>
                    <a:pt x="98018" y="14224"/>
                  </a:lnTo>
                  <a:lnTo>
                    <a:pt x="104406" y="13296"/>
                  </a:lnTo>
                  <a:lnTo>
                    <a:pt x="106464" y="13131"/>
                  </a:lnTo>
                  <a:lnTo>
                    <a:pt x="107099" y="13119"/>
                  </a:lnTo>
                  <a:lnTo>
                    <a:pt x="107213" y="13843"/>
                  </a:lnTo>
                  <a:lnTo>
                    <a:pt x="112534" y="19164"/>
                  </a:lnTo>
                  <a:lnTo>
                    <a:pt x="117856" y="13843"/>
                  </a:lnTo>
                  <a:lnTo>
                    <a:pt x="118579" y="8724"/>
                  </a:lnTo>
                  <a:lnTo>
                    <a:pt x="118211" y="6464"/>
                  </a:lnTo>
                  <a:lnTo>
                    <a:pt x="118071" y="6362"/>
                  </a:lnTo>
                  <a:lnTo>
                    <a:pt x="117919" y="5626"/>
                  </a:lnTo>
                  <a:lnTo>
                    <a:pt x="106464" y="0"/>
                  </a:lnTo>
                  <a:lnTo>
                    <a:pt x="103187" y="25"/>
                  </a:lnTo>
                  <a:lnTo>
                    <a:pt x="66205" y="10909"/>
                  </a:lnTo>
                  <a:lnTo>
                    <a:pt x="59321" y="16700"/>
                  </a:lnTo>
                  <a:lnTo>
                    <a:pt x="59131" y="16700"/>
                  </a:lnTo>
                  <a:lnTo>
                    <a:pt x="52273" y="23558"/>
                  </a:lnTo>
                  <a:lnTo>
                    <a:pt x="52705" y="24003"/>
                  </a:lnTo>
                  <a:lnTo>
                    <a:pt x="49580" y="28194"/>
                  </a:lnTo>
                  <a:lnTo>
                    <a:pt x="28651" y="71970"/>
                  </a:lnTo>
                  <a:lnTo>
                    <a:pt x="17056" y="108966"/>
                  </a:lnTo>
                  <a:lnTo>
                    <a:pt x="6705" y="156070"/>
                  </a:lnTo>
                  <a:lnTo>
                    <a:pt x="876" y="195465"/>
                  </a:lnTo>
                  <a:lnTo>
                    <a:pt x="0" y="210502"/>
                  </a:lnTo>
                  <a:lnTo>
                    <a:pt x="330" y="224307"/>
                  </a:lnTo>
                  <a:lnTo>
                    <a:pt x="11417" y="265125"/>
                  </a:lnTo>
                  <a:lnTo>
                    <a:pt x="43230" y="301091"/>
                  </a:lnTo>
                  <a:lnTo>
                    <a:pt x="81241" y="318058"/>
                  </a:lnTo>
                  <a:lnTo>
                    <a:pt x="102628" y="320992"/>
                  </a:lnTo>
                  <a:lnTo>
                    <a:pt x="108051" y="320929"/>
                  </a:lnTo>
                  <a:lnTo>
                    <a:pt x="145262" y="311759"/>
                  </a:lnTo>
                  <a:lnTo>
                    <a:pt x="182041" y="291363"/>
                  </a:lnTo>
                  <a:lnTo>
                    <a:pt x="214858" y="264490"/>
                  </a:lnTo>
                  <a:lnTo>
                    <a:pt x="238937" y="232791"/>
                  </a:lnTo>
                  <a:lnTo>
                    <a:pt x="254139" y="177317"/>
                  </a:lnTo>
                  <a:lnTo>
                    <a:pt x="254939" y="171907"/>
                  </a:lnTo>
                  <a:lnTo>
                    <a:pt x="255244" y="167068"/>
                  </a:lnTo>
                  <a:close/>
                </a:path>
              </a:pathLst>
            </a:custGeom>
            <a:solidFill>
              <a:srgbClr val="FF0000"/>
            </a:solidFill>
          </p:spPr>
          <p:txBody>
            <a:bodyPr wrap="square" lIns="0" tIns="0" rIns="0" bIns="0" rtlCol="0"/>
            <a:lstStyle/>
            <a:p>
              <a:endParaRPr/>
            </a:p>
          </p:txBody>
        </p:sp>
        <p:pic>
          <p:nvPicPr>
            <p:cNvPr id="9" name="object 9"/>
            <p:cNvPicPr/>
            <p:nvPr/>
          </p:nvPicPr>
          <p:blipFill>
            <a:blip r:embed="rId7" cstate="print"/>
            <a:stretch>
              <a:fillRect/>
            </a:stretch>
          </p:blipFill>
          <p:spPr>
            <a:xfrm>
              <a:off x="5832301" y="2201081"/>
              <a:ext cx="700771" cy="280841"/>
            </a:xfrm>
            <a:prstGeom prst="rect">
              <a:avLst/>
            </a:prstGeom>
          </p:spPr>
        </p:pic>
        <p:pic>
          <p:nvPicPr>
            <p:cNvPr id="10" name="object 10"/>
            <p:cNvPicPr/>
            <p:nvPr/>
          </p:nvPicPr>
          <p:blipFill>
            <a:blip r:embed="rId8" cstate="print"/>
            <a:stretch>
              <a:fillRect/>
            </a:stretch>
          </p:blipFill>
          <p:spPr>
            <a:xfrm>
              <a:off x="6714728" y="2186698"/>
              <a:ext cx="926351" cy="325203"/>
            </a:xfrm>
            <a:prstGeom prst="rect">
              <a:avLst/>
            </a:prstGeom>
          </p:spPr>
        </p:pic>
        <p:sp>
          <p:nvSpPr>
            <p:cNvPr id="11" name="object 11"/>
            <p:cNvSpPr/>
            <p:nvPr/>
          </p:nvSpPr>
          <p:spPr>
            <a:xfrm>
              <a:off x="7779842" y="2336456"/>
              <a:ext cx="117475" cy="104775"/>
            </a:xfrm>
            <a:custGeom>
              <a:avLst/>
              <a:gdLst/>
              <a:ahLst/>
              <a:cxnLst/>
              <a:rect l="l" t="t" r="r" b="b"/>
              <a:pathLst>
                <a:path w="117475" h="104775">
                  <a:moveTo>
                    <a:pt x="98971" y="8597"/>
                  </a:moveTo>
                  <a:lnTo>
                    <a:pt x="96456" y="2514"/>
                  </a:lnTo>
                  <a:lnTo>
                    <a:pt x="90373" y="0"/>
                  </a:lnTo>
                  <a:lnTo>
                    <a:pt x="27241" y="177"/>
                  </a:lnTo>
                  <a:lnTo>
                    <a:pt x="19748" y="482"/>
                  </a:lnTo>
                  <a:lnTo>
                    <a:pt x="15633" y="977"/>
                  </a:lnTo>
                  <a:lnTo>
                    <a:pt x="15633" y="13398"/>
                  </a:lnTo>
                  <a:lnTo>
                    <a:pt x="14795" y="13030"/>
                  </a:lnTo>
                  <a:lnTo>
                    <a:pt x="13754" y="12471"/>
                  </a:lnTo>
                  <a:lnTo>
                    <a:pt x="13195" y="11963"/>
                  </a:lnTo>
                  <a:lnTo>
                    <a:pt x="13042" y="11531"/>
                  </a:lnTo>
                  <a:lnTo>
                    <a:pt x="13335" y="11303"/>
                  </a:lnTo>
                  <a:lnTo>
                    <a:pt x="13970" y="11430"/>
                  </a:lnTo>
                  <a:lnTo>
                    <a:pt x="14732" y="11938"/>
                  </a:lnTo>
                  <a:lnTo>
                    <a:pt x="15379" y="12725"/>
                  </a:lnTo>
                  <a:lnTo>
                    <a:pt x="15633" y="13398"/>
                  </a:lnTo>
                  <a:lnTo>
                    <a:pt x="15633" y="977"/>
                  </a:lnTo>
                  <a:lnTo>
                    <a:pt x="0" y="12471"/>
                  </a:lnTo>
                  <a:lnTo>
                    <a:pt x="50" y="13868"/>
                  </a:lnTo>
                  <a:lnTo>
                    <a:pt x="11442" y="23253"/>
                  </a:lnTo>
                  <a:lnTo>
                    <a:pt x="13423" y="23228"/>
                  </a:lnTo>
                  <a:lnTo>
                    <a:pt x="15633" y="23063"/>
                  </a:lnTo>
                  <a:lnTo>
                    <a:pt x="27254" y="20967"/>
                  </a:lnTo>
                  <a:lnTo>
                    <a:pt x="29133" y="20180"/>
                  </a:lnTo>
                  <a:lnTo>
                    <a:pt x="29857" y="18453"/>
                  </a:lnTo>
                  <a:lnTo>
                    <a:pt x="29781" y="17983"/>
                  </a:lnTo>
                  <a:lnTo>
                    <a:pt x="29387" y="17018"/>
                  </a:lnTo>
                  <a:lnTo>
                    <a:pt x="27279" y="17005"/>
                  </a:lnTo>
                  <a:lnTo>
                    <a:pt x="29375" y="17005"/>
                  </a:lnTo>
                  <a:lnTo>
                    <a:pt x="90373" y="17183"/>
                  </a:lnTo>
                  <a:lnTo>
                    <a:pt x="96456" y="14681"/>
                  </a:lnTo>
                  <a:lnTo>
                    <a:pt x="97853" y="11303"/>
                  </a:lnTo>
                  <a:lnTo>
                    <a:pt x="98971" y="8597"/>
                  </a:lnTo>
                  <a:close/>
                </a:path>
                <a:path w="117475" h="104775">
                  <a:moveTo>
                    <a:pt x="117195" y="95999"/>
                  </a:moveTo>
                  <a:lnTo>
                    <a:pt x="56324" y="87223"/>
                  </a:lnTo>
                  <a:lnTo>
                    <a:pt x="43129" y="87185"/>
                  </a:lnTo>
                  <a:lnTo>
                    <a:pt x="39763" y="86969"/>
                  </a:lnTo>
                  <a:lnTo>
                    <a:pt x="39941" y="86537"/>
                  </a:lnTo>
                  <a:lnTo>
                    <a:pt x="39992" y="86131"/>
                  </a:lnTo>
                  <a:lnTo>
                    <a:pt x="39154" y="84099"/>
                  </a:lnTo>
                  <a:lnTo>
                    <a:pt x="36969" y="83197"/>
                  </a:lnTo>
                  <a:lnTo>
                    <a:pt x="35191" y="82981"/>
                  </a:lnTo>
                  <a:lnTo>
                    <a:pt x="35191" y="90411"/>
                  </a:lnTo>
                  <a:lnTo>
                    <a:pt x="34861" y="91046"/>
                  </a:lnTo>
                  <a:lnTo>
                    <a:pt x="34404" y="91122"/>
                  </a:lnTo>
                  <a:lnTo>
                    <a:pt x="33274" y="91516"/>
                  </a:lnTo>
                  <a:lnTo>
                    <a:pt x="32613" y="91630"/>
                  </a:lnTo>
                  <a:lnTo>
                    <a:pt x="32016" y="91567"/>
                  </a:lnTo>
                  <a:lnTo>
                    <a:pt x="31610" y="91287"/>
                  </a:lnTo>
                  <a:lnTo>
                    <a:pt x="31521" y="90754"/>
                  </a:lnTo>
                  <a:lnTo>
                    <a:pt x="31648" y="90411"/>
                  </a:lnTo>
                  <a:lnTo>
                    <a:pt x="32143" y="89954"/>
                  </a:lnTo>
                  <a:lnTo>
                    <a:pt x="35039" y="89598"/>
                  </a:lnTo>
                  <a:lnTo>
                    <a:pt x="35153" y="89954"/>
                  </a:lnTo>
                  <a:lnTo>
                    <a:pt x="35191" y="90411"/>
                  </a:lnTo>
                  <a:lnTo>
                    <a:pt x="35191" y="82981"/>
                  </a:lnTo>
                  <a:lnTo>
                    <a:pt x="33375" y="82765"/>
                  </a:lnTo>
                  <a:lnTo>
                    <a:pt x="33375" y="86537"/>
                  </a:lnTo>
                  <a:lnTo>
                    <a:pt x="32931" y="86131"/>
                  </a:lnTo>
                  <a:lnTo>
                    <a:pt x="33350" y="86499"/>
                  </a:lnTo>
                  <a:lnTo>
                    <a:pt x="33375" y="82765"/>
                  </a:lnTo>
                  <a:lnTo>
                    <a:pt x="32080" y="82600"/>
                  </a:lnTo>
                  <a:lnTo>
                    <a:pt x="30746" y="82232"/>
                  </a:lnTo>
                  <a:lnTo>
                    <a:pt x="29260" y="82054"/>
                  </a:lnTo>
                  <a:lnTo>
                    <a:pt x="19278" y="91973"/>
                  </a:lnTo>
                  <a:lnTo>
                    <a:pt x="20408" y="95986"/>
                  </a:lnTo>
                  <a:lnTo>
                    <a:pt x="56273" y="104749"/>
                  </a:lnTo>
                  <a:lnTo>
                    <a:pt x="109804" y="103378"/>
                  </a:lnTo>
                  <a:lnTo>
                    <a:pt x="112674" y="102793"/>
                  </a:lnTo>
                  <a:lnTo>
                    <a:pt x="115023" y="101219"/>
                  </a:lnTo>
                  <a:lnTo>
                    <a:pt x="116611" y="98869"/>
                  </a:lnTo>
                  <a:lnTo>
                    <a:pt x="117195" y="95999"/>
                  </a:lnTo>
                  <a:close/>
                </a:path>
              </a:pathLst>
            </a:custGeom>
            <a:solidFill>
              <a:srgbClr val="FF0000"/>
            </a:solidFill>
          </p:spPr>
          <p:txBody>
            <a:bodyPr wrap="square" lIns="0" tIns="0" rIns="0" bIns="0" rtlCol="0"/>
            <a:lstStyle/>
            <a:p>
              <a:endParaRPr/>
            </a:p>
          </p:txBody>
        </p:sp>
        <p:pic>
          <p:nvPicPr>
            <p:cNvPr id="12" name="object 12"/>
            <p:cNvPicPr/>
            <p:nvPr/>
          </p:nvPicPr>
          <p:blipFill>
            <a:blip r:embed="rId9" cstate="print"/>
            <a:stretch>
              <a:fillRect/>
            </a:stretch>
          </p:blipFill>
          <p:spPr>
            <a:xfrm>
              <a:off x="7977627" y="2176290"/>
              <a:ext cx="760607" cy="348458"/>
            </a:xfrm>
            <a:prstGeom prst="rect">
              <a:avLst/>
            </a:prstGeom>
          </p:spPr>
        </p:pic>
        <p:pic>
          <p:nvPicPr>
            <p:cNvPr id="13" name="object 13"/>
            <p:cNvPicPr/>
            <p:nvPr/>
          </p:nvPicPr>
          <p:blipFill>
            <a:blip r:embed="rId10" cstate="print"/>
            <a:stretch>
              <a:fillRect/>
            </a:stretch>
          </p:blipFill>
          <p:spPr>
            <a:xfrm>
              <a:off x="5941691" y="2733948"/>
              <a:ext cx="764868" cy="449840"/>
            </a:xfrm>
            <a:prstGeom prst="rect">
              <a:avLst/>
            </a:prstGeom>
          </p:spPr>
        </p:pic>
        <p:sp>
          <p:nvSpPr>
            <p:cNvPr id="14" name="object 14"/>
            <p:cNvSpPr/>
            <p:nvPr/>
          </p:nvSpPr>
          <p:spPr>
            <a:xfrm>
              <a:off x="6784898" y="2898990"/>
              <a:ext cx="143510" cy="121920"/>
            </a:xfrm>
            <a:custGeom>
              <a:avLst/>
              <a:gdLst/>
              <a:ahLst/>
              <a:cxnLst/>
              <a:rect l="l" t="t" r="r" b="b"/>
              <a:pathLst>
                <a:path w="143509" h="121919">
                  <a:moveTo>
                    <a:pt x="117602" y="9702"/>
                  </a:moveTo>
                  <a:lnTo>
                    <a:pt x="117157" y="9144"/>
                  </a:lnTo>
                  <a:lnTo>
                    <a:pt x="117030" y="8140"/>
                  </a:lnTo>
                  <a:lnTo>
                    <a:pt x="116319" y="6438"/>
                  </a:lnTo>
                  <a:lnTo>
                    <a:pt x="116573" y="5842"/>
                  </a:lnTo>
                  <a:lnTo>
                    <a:pt x="112928" y="3733"/>
                  </a:lnTo>
                  <a:lnTo>
                    <a:pt x="111709" y="2159"/>
                  </a:lnTo>
                  <a:lnTo>
                    <a:pt x="110020" y="1257"/>
                  </a:lnTo>
                  <a:lnTo>
                    <a:pt x="107276" y="520"/>
                  </a:lnTo>
                  <a:lnTo>
                    <a:pt x="101155" y="0"/>
                  </a:lnTo>
                  <a:lnTo>
                    <a:pt x="91186" y="749"/>
                  </a:lnTo>
                  <a:lnTo>
                    <a:pt x="83807" y="1778"/>
                  </a:lnTo>
                  <a:lnTo>
                    <a:pt x="76187" y="3213"/>
                  </a:lnTo>
                  <a:lnTo>
                    <a:pt x="64681" y="5867"/>
                  </a:lnTo>
                  <a:lnTo>
                    <a:pt x="57708" y="7251"/>
                  </a:lnTo>
                  <a:lnTo>
                    <a:pt x="17767" y="10477"/>
                  </a:lnTo>
                  <a:lnTo>
                    <a:pt x="0" y="22072"/>
                  </a:lnTo>
                  <a:lnTo>
                    <a:pt x="38" y="22860"/>
                  </a:lnTo>
                  <a:lnTo>
                    <a:pt x="965" y="25488"/>
                  </a:lnTo>
                  <a:lnTo>
                    <a:pt x="3111" y="28003"/>
                  </a:lnTo>
                  <a:lnTo>
                    <a:pt x="10033" y="30975"/>
                  </a:lnTo>
                  <a:lnTo>
                    <a:pt x="12331" y="31915"/>
                  </a:lnTo>
                  <a:lnTo>
                    <a:pt x="14617" y="30975"/>
                  </a:lnTo>
                  <a:lnTo>
                    <a:pt x="15570" y="28676"/>
                  </a:lnTo>
                  <a:lnTo>
                    <a:pt x="15189" y="27774"/>
                  </a:lnTo>
                  <a:lnTo>
                    <a:pt x="18948" y="27851"/>
                  </a:lnTo>
                  <a:lnTo>
                    <a:pt x="59309" y="25933"/>
                  </a:lnTo>
                  <a:lnTo>
                    <a:pt x="60071" y="25793"/>
                  </a:lnTo>
                  <a:lnTo>
                    <a:pt x="68630" y="24218"/>
                  </a:lnTo>
                  <a:lnTo>
                    <a:pt x="80137" y="21526"/>
                  </a:lnTo>
                  <a:lnTo>
                    <a:pt x="86893" y="20231"/>
                  </a:lnTo>
                  <a:lnTo>
                    <a:pt x="93116" y="19329"/>
                  </a:lnTo>
                  <a:lnTo>
                    <a:pt x="102069" y="18618"/>
                  </a:lnTo>
                  <a:lnTo>
                    <a:pt x="104495" y="18364"/>
                  </a:lnTo>
                  <a:lnTo>
                    <a:pt x="106934" y="18097"/>
                  </a:lnTo>
                  <a:lnTo>
                    <a:pt x="107683" y="17653"/>
                  </a:lnTo>
                  <a:lnTo>
                    <a:pt x="107937" y="17246"/>
                  </a:lnTo>
                  <a:lnTo>
                    <a:pt x="109816" y="17475"/>
                  </a:lnTo>
                  <a:lnTo>
                    <a:pt x="110972" y="17233"/>
                  </a:lnTo>
                  <a:lnTo>
                    <a:pt x="112839" y="16865"/>
                  </a:lnTo>
                  <a:lnTo>
                    <a:pt x="114173" y="16141"/>
                  </a:lnTo>
                  <a:lnTo>
                    <a:pt x="115316" y="15201"/>
                  </a:lnTo>
                  <a:lnTo>
                    <a:pt x="116268" y="14046"/>
                  </a:lnTo>
                  <a:lnTo>
                    <a:pt x="116979" y="12725"/>
                  </a:lnTo>
                  <a:lnTo>
                    <a:pt x="117602" y="9702"/>
                  </a:lnTo>
                  <a:close/>
                </a:path>
                <a:path w="143509" h="121919">
                  <a:moveTo>
                    <a:pt x="143408" y="106362"/>
                  </a:moveTo>
                  <a:lnTo>
                    <a:pt x="140563" y="99504"/>
                  </a:lnTo>
                  <a:lnTo>
                    <a:pt x="133705" y="96659"/>
                  </a:lnTo>
                  <a:lnTo>
                    <a:pt x="113626" y="96659"/>
                  </a:lnTo>
                  <a:lnTo>
                    <a:pt x="75145" y="100711"/>
                  </a:lnTo>
                  <a:lnTo>
                    <a:pt x="58597" y="103898"/>
                  </a:lnTo>
                  <a:lnTo>
                    <a:pt x="50025" y="105308"/>
                  </a:lnTo>
                  <a:lnTo>
                    <a:pt x="42824" y="105994"/>
                  </a:lnTo>
                  <a:lnTo>
                    <a:pt x="40220" y="106095"/>
                  </a:lnTo>
                  <a:lnTo>
                    <a:pt x="37846" y="106057"/>
                  </a:lnTo>
                  <a:lnTo>
                    <a:pt x="35953" y="105905"/>
                  </a:lnTo>
                  <a:lnTo>
                    <a:pt x="34442" y="105664"/>
                  </a:lnTo>
                  <a:lnTo>
                    <a:pt x="23456" y="103530"/>
                  </a:lnTo>
                  <a:lnTo>
                    <a:pt x="22034" y="103187"/>
                  </a:lnTo>
                  <a:lnTo>
                    <a:pt x="19799" y="104114"/>
                  </a:lnTo>
                  <a:lnTo>
                    <a:pt x="18872" y="106362"/>
                  </a:lnTo>
                  <a:lnTo>
                    <a:pt x="19354" y="108051"/>
                  </a:lnTo>
                  <a:lnTo>
                    <a:pt x="29070" y="116776"/>
                  </a:lnTo>
                  <a:lnTo>
                    <a:pt x="50774" y="121793"/>
                  </a:lnTo>
                  <a:lnTo>
                    <a:pt x="60833" y="121653"/>
                  </a:lnTo>
                  <a:lnTo>
                    <a:pt x="77393" y="119875"/>
                  </a:lnTo>
                  <a:lnTo>
                    <a:pt x="114947" y="116065"/>
                  </a:lnTo>
                  <a:lnTo>
                    <a:pt x="133705" y="116065"/>
                  </a:lnTo>
                  <a:lnTo>
                    <a:pt x="140563" y="113220"/>
                  </a:lnTo>
                  <a:lnTo>
                    <a:pt x="143408" y="106362"/>
                  </a:lnTo>
                  <a:close/>
                </a:path>
              </a:pathLst>
            </a:custGeom>
            <a:solidFill>
              <a:srgbClr val="FF0000"/>
            </a:solidFill>
          </p:spPr>
          <p:txBody>
            <a:bodyPr wrap="square" lIns="0" tIns="0" rIns="0" bIns="0" rtlCol="0"/>
            <a:lstStyle/>
            <a:p>
              <a:endParaRPr/>
            </a:p>
          </p:txBody>
        </p:sp>
        <p:pic>
          <p:nvPicPr>
            <p:cNvPr id="15" name="object 15"/>
            <p:cNvPicPr/>
            <p:nvPr/>
          </p:nvPicPr>
          <p:blipFill>
            <a:blip r:embed="rId11" cstate="print"/>
            <a:stretch>
              <a:fillRect/>
            </a:stretch>
          </p:blipFill>
          <p:spPr>
            <a:xfrm>
              <a:off x="6991942" y="2738035"/>
              <a:ext cx="843713" cy="429328"/>
            </a:xfrm>
            <a:prstGeom prst="rect">
              <a:avLst/>
            </a:prstGeom>
          </p:spPr>
        </p:pic>
        <p:sp>
          <p:nvSpPr>
            <p:cNvPr id="16" name="object 16"/>
            <p:cNvSpPr/>
            <p:nvPr/>
          </p:nvSpPr>
          <p:spPr>
            <a:xfrm>
              <a:off x="7910957" y="2985592"/>
              <a:ext cx="121920" cy="20320"/>
            </a:xfrm>
            <a:custGeom>
              <a:avLst/>
              <a:gdLst/>
              <a:ahLst/>
              <a:cxnLst/>
              <a:rect l="l" t="t" r="r" b="b"/>
              <a:pathLst>
                <a:path w="121920" h="20319">
                  <a:moveTo>
                    <a:pt x="121551" y="10058"/>
                  </a:moveTo>
                  <a:lnTo>
                    <a:pt x="113665" y="2171"/>
                  </a:lnTo>
                  <a:lnTo>
                    <a:pt x="109778" y="0"/>
                  </a:lnTo>
                  <a:lnTo>
                    <a:pt x="70929" y="444"/>
                  </a:lnTo>
                  <a:lnTo>
                    <a:pt x="27228" y="3594"/>
                  </a:lnTo>
                  <a:lnTo>
                    <a:pt x="0" y="10058"/>
                  </a:lnTo>
                  <a:lnTo>
                    <a:pt x="863" y="12153"/>
                  </a:lnTo>
                  <a:lnTo>
                    <a:pt x="70929" y="19659"/>
                  </a:lnTo>
                  <a:lnTo>
                    <a:pt x="109778" y="20104"/>
                  </a:lnTo>
                  <a:lnTo>
                    <a:pt x="113665" y="17932"/>
                  </a:lnTo>
                  <a:lnTo>
                    <a:pt x="116725" y="17322"/>
                  </a:lnTo>
                  <a:lnTo>
                    <a:pt x="118059" y="16586"/>
                  </a:lnTo>
                  <a:lnTo>
                    <a:pt x="119240" y="15633"/>
                  </a:lnTo>
                  <a:lnTo>
                    <a:pt x="120192" y="14465"/>
                  </a:lnTo>
                  <a:lnTo>
                    <a:pt x="120929" y="13119"/>
                  </a:lnTo>
                  <a:lnTo>
                    <a:pt x="121551" y="10058"/>
                  </a:lnTo>
                  <a:close/>
                </a:path>
              </a:pathLst>
            </a:custGeom>
            <a:solidFill>
              <a:srgbClr val="FF0000"/>
            </a:solidFill>
          </p:spPr>
          <p:txBody>
            <a:bodyPr wrap="square" lIns="0" tIns="0" rIns="0" bIns="0" rtlCol="0"/>
            <a:lstStyle/>
            <a:p>
              <a:endParaRPr/>
            </a:p>
          </p:txBody>
        </p:sp>
        <p:pic>
          <p:nvPicPr>
            <p:cNvPr id="17" name="object 17"/>
            <p:cNvPicPr/>
            <p:nvPr/>
          </p:nvPicPr>
          <p:blipFill>
            <a:blip r:embed="rId12" cstate="print"/>
            <a:stretch>
              <a:fillRect/>
            </a:stretch>
          </p:blipFill>
          <p:spPr>
            <a:xfrm>
              <a:off x="8114016" y="2861139"/>
              <a:ext cx="758254" cy="319096"/>
            </a:xfrm>
            <a:prstGeom prst="rect">
              <a:avLst/>
            </a:prstGeom>
          </p:spPr>
        </p:pic>
        <p:sp>
          <p:nvSpPr>
            <p:cNvPr id="18" name="object 18"/>
            <p:cNvSpPr/>
            <p:nvPr/>
          </p:nvSpPr>
          <p:spPr>
            <a:xfrm>
              <a:off x="7143610" y="2757436"/>
              <a:ext cx="1578610" cy="1275715"/>
            </a:xfrm>
            <a:custGeom>
              <a:avLst/>
              <a:gdLst/>
              <a:ahLst/>
              <a:cxnLst/>
              <a:rect l="l" t="t" r="r" b="b"/>
              <a:pathLst>
                <a:path w="1578609" h="1275714">
                  <a:moveTo>
                    <a:pt x="78536" y="1159471"/>
                  </a:moveTo>
                  <a:lnTo>
                    <a:pt x="74650" y="1118108"/>
                  </a:lnTo>
                  <a:lnTo>
                    <a:pt x="60947" y="1073289"/>
                  </a:lnTo>
                  <a:lnTo>
                    <a:pt x="38125" y="1030744"/>
                  </a:lnTo>
                  <a:lnTo>
                    <a:pt x="19862" y="1015238"/>
                  </a:lnTo>
                  <a:lnTo>
                    <a:pt x="18872" y="1015123"/>
                  </a:lnTo>
                  <a:lnTo>
                    <a:pt x="17043" y="1015542"/>
                  </a:lnTo>
                  <a:lnTo>
                    <a:pt x="15278" y="1017143"/>
                  </a:lnTo>
                  <a:lnTo>
                    <a:pt x="10655" y="1022502"/>
                  </a:lnTo>
                  <a:lnTo>
                    <a:pt x="9728" y="1024750"/>
                  </a:lnTo>
                  <a:lnTo>
                    <a:pt x="10655" y="1026985"/>
                  </a:lnTo>
                  <a:lnTo>
                    <a:pt x="12903" y="1027912"/>
                  </a:lnTo>
                  <a:lnTo>
                    <a:pt x="15151" y="1026985"/>
                  </a:lnTo>
                  <a:lnTo>
                    <a:pt x="18262" y="1024318"/>
                  </a:lnTo>
                  <a:lnTo>
                    <a:pt x="18440" y="1024864"/>
                  </a:lnTo>
                  <a:lnTo>
                    <a:pt x="37490" y="1065453"/>
                  </a:lnTo>
                  <a:lnTo>
                    <a:pt x="52882" y="1108265"/>
                  </a:lnTo>
                  <a:lnTo>
                    <a:pt x="58610" y="1147241"/>
                  </a:lnTo>
                  <a:lnTo>
                    <a:pt x="58928" y="1159471"/>
                  </a:lnTo>
                  <a:lnTo>
                    <a:pt x="58521" y="1171282"/>
                  </a:lnTo>
                  <a:lnTo>
                    <a:pt x="49796" y="1212837"/>
                  </a:lnTo>
                  <a:lnTo>
                    <a:pt x="27762" y="1245336"/>
                  </a:lnTo>
                  <a:lnTo>
                    <a:pt x="4876" y="1260106"/>
                  </a:lnTo>
                  <a:lnTo>
                    <a:pt x="0" y="1267498"/>
                  </a:lnTo>
                  <a:lnTo>
                    <a:pt x="8039" y="1275549"/>
                  </a:lnTo>
                  <a:lnTo>
                    <a:pt x="9690" y="1275372"/>
                  </a:lnTo>
                  <a:lnTo>
                    <a:pt x="43713" y="1255966"/>
                  </a:lnTo>
                  <a:lnTo>
                    <a:pt x="68237" y="1220216"/>
                  </a:lnTo>
                  <a:lnTo>
                    <a:pt x="78168" y="1172527"/>
                  </a:lnTo>
                  <a:lnTo>
                    <a:pt x="78536" y="1159471"/>
                  </a:lnTo>
                  <a:close/>
                </a:path>
                <a:path w="1578609" h="1275714">
                  <a:moveTo>
                    <a:pt x="1086091" y="23774"/>
                  </a:moveTo>
                  <a:lnTo>
                    <a:pt x="1005509" y="23774"/>
                  </a:lnTo>
                  <a:lnTo>
                    <a:pt x="1065568" y="23977"/>
                  </a:lnTo>
                  <a:lnTo>
                    <a:pt x="1086091" y="23774"/>
                  </a:lnTo>
                  <a:close/>
                </a:path>
                <a:path w="1578609" h="1275714">
                  <a:moveTo>
                    <a:pt x="1153071" y="8801"/>
                  </a:moveTo>
                  <a:lnTo>
                    <a:pt x="1152779" y="8331"/>
                  </a:lnTo>
                  <a:lnTo>
                    <a:pt x="1152817" y="7658"/>
                  </a:lnTo>
                  <a:lnTo>
                    <a:pt x="1152144" y="5156"/>
                  </a:lnTo>
                  <a:lnTo>
                    <a:pt x="1150188" y="4000"/>
                  </a:lnTo>
                  <a:lnTo>
                    <a:pt x="1149019" y="2032"/>
                  </a:lnTo>
                  <a:lnTo>
                    <a:pt x="1146695" y="635"/>
                  </a:lnTo>
                  <a:lnTo>
                    <a:pt x="1143050" y="0"/>
                  </a:lnTo>
                  <a:lnTo>
                    <a:pt x="1140180" y="177"/>
                  </a:lnTo>
                  <a:lnTo>
                    <a:pt x="1137539" y="711"/>
                  </a:lnTo>
                  <a:lnTo>
                    <a:pt x="1132027" y="2628"/>
                  </a:lnTo>
                  <a:lnTo>
                    <a:pt x="1129703" y="3251"/>
                  </a:lnTo>
                  <a:lnTo>
                    <a:pt x="1127074" y="3784"/>
                  </a:lnTo>
                  <a:lnTo>
                    <a:pt x="1120394" y="4737"/>
                  </a:lnTo>
                  <a:lnTo>
                    <a:pt x="1065441" y="5765"/>
                  </a:lnTo>
                  <a:lnTo>
                    <a:pt x="967092" y="6350"/>
                  </a:lnTo>
                  <a:lnTo>
                    <a:pt x="958100" y="7073"/>
                  </a:lnTo>
                  <a:lnTo>
                    <a:pt x="954341" y="7696"/>
                  </a:lnTo>
                  <a:lnTo>
                    <a:pt x="951052" y="8674"/>
                  </a:lnTo>
                  <a:lnTo>
                    <a:pt x="948766" y="9906"/>
                  </a:lnTo>
                  <a:lnTo>
                    <a:pt x="947750" y="11645"/>
                  </a:lnTo>
                  <a:lnTo>
                    <a:pt x="946746" y="12052"/>
                  </a:lnTo>
                  <a:lnTo>
                    <a:pt x="946035" y="13766"/>
                  </a:lnTo>
                  <a:lnTo>
                    <a:pt x="944905" y="14579"/>
                  </a:lnTo>
                  <a:lnTo>
                    <a:pt x="944714" y="15328"/>
                  </a:lnTo>
                  <a:lnTo>
                    <a:pt x="944295" y="17983"/>
                  </a:lnTo>
                  <a:lnTo>
                    <a:pt x="944740" y="20713"/>
                  </a:lnTo>
                  <a:lnTo>
                    <a:pt x="946010" y="23063"/>
                  </a:lnTo>
                  <a:lnTo>
                    <a:pt x="946708" y="23837"/>
                  </a:lnTo>
                  <a:lnTo>
                    <a:pt x="948029" y="25247"/>
                  </a:lnTo>
                  <a:lnTo>
                    <a:pt x="950861" y="26987"/>
                  </a:lnTo>
                  <a:lnTo>
                    <a:pt x="953427" y="27762"/>
                  </a:lnTo>
                  <a:lnTo>
                    <a:pt x="957541" y="28638"/>
                  </a:lnTo>
                  <a:lnTo>
                    <a:pt x="961364" y="29159"/>
                  </a:lnTo>
                  <a:lnTo>
                    <a:pt x="964704" y="29222"/>
                  </a:lnTo>
                  <a:lnTo>
                    <a:pt x="966444" y="29133"/>
                  </a:lnTo>
                  <a:lnTo>
                    <a:pt x="968222" y="28905"/>
                  </a:lnTo>
                  <a:lnTo>
                    <a:pt x="974204" y="27686"/>
                  </a:lnTo>
                  <a:lnTo>
                    <a:pt x="976426" y="26784"/>
                  </a:lnTo>
                  <a:lnTo>
                    <a:pt x="977328" y="24574"/>
                  </a:lnTo>
                  <a:lnTo>
                    <a:pt x="976998" y="23787"/>
                  </a:lnTo>
                  <a:lnTo>
                    <a:pt x="1005509" y="23774"/>
                  </a:lnTo>
                  <a:lnTo>
                    <a:pt x="1120914" y="23456"/>
                  </a:lnTo>
                  <a:lnTo>
                    <a:pt x="1142352" y="18910"/>
                  </a:lnTo>
                  <a:lnTo>
                    <a:pt x="1144155" y="20701"/>
                  </a:lnTo>
                  <a:lnTo>
                    <a:pt x="1149451" y="17297"/>
                  </a:lnTo>
                  <a:lnTo>
                    <a:pt x="1150708" y="15430"/>
                  </a:lnTo>
                  <a:lnTo>
                    <a:pt x="1151839" y="13373"/>
                  </a:lnTo>
                  <a:lnTo>
                    <a:pt x="1152309" y="12014"/>
                  </a:lnTo>
                  <a:lnTo>
                    <a:pt x="1152461" y="11798"/>
                  </a:lnTo>
                  <a:lnTo>
                    <a:pt x="1152550" y="11341"/>
                  </a:lnTo>
                  <a:lnTo>
                    <a:pt x="1152677" y="10985"/>
                  </a:lnTo>
                  <a:lnTo>
                    <a:pt x="1152690" y="10668"/>
                  </a:lnTo>
                  <a:lnTo>
                    <a:pt x="1152842" y="9906"/>
                  </a:lnTo>
                  <a:lnTo>
                    <a:pt x="1153071" y="8801"/>
                  </a:lnTo>
                  <a:close/>
                </a:path>
                <a:path w="1578609" h="1275714">
                  <a:moveTo>
                    <a:pt x="1578203" y="480961"/>
                  </a:moveTo>
                  <a:lnTo>
                    <a:pt x="1571421" y="474179"/>
                  </a:lnTo>
                  <a:lnTo>
                    <a:pt x="1493659" y="475018"/>
                  </a:lnTo>
                  <a:lnTo>
                    <a:pt x="1467713" y="472871"/>
                  </a:lnTo>
                  <a:lnTo>
                    <a:pt x="1444866" y="469480"/>
                  </a:lnTo>
                  <a:lnTo>
                    <a:pt x="1425727" y="467271"/>
                  </a:lnTo>
                  <a:lnTo>
                    <a:pt x="1411681" y="466267"/>
                  </a:lnTo>
                  <a:lnTo>
                    <a:pt x="1327810" y="465480"/>
                  </a:lnTo>
                  <a:lnTo>
                    <a:pt x="1120127" y="459562"/>
                  </a:lnTo>
                  <a:lnTo>
                    <a:pt x="1091895" y="457352"/>
                  </a:lnTo>
                  <a:lnTo>
                    <a:pt x="1064056" y="456006"/>
                  </a:lnTo>
                  <a:lnTo>
                    <a:pt x="897521" y="455460"/>
                  </a:lnTo>
                  <a:lnTo>
                    <a:pt x="540169" y="455345"/>
                  </a:lnTo>
                  <a:lnTo>
                    <a:pt x="521322" y="455396"/>
                  </a:lnTo>
                  <a:lnTo>
                    <a:pt x="491959" y="456577"/>
                  </a:lnTo>
                  <a:lnTo>
                    <a:pt x="368122" y="465035"/>
                  </a:lnTo>
                  <a:lnTo>
                    <a:pt x="271919" y="471703"/>
                  </a:lnTo>
                  <a:lnTo>
                    <a:pt x="246837" y="473595"/>
                  </a:lnTo>
                  <a:lnTo>
                    <a:pt x="214845" y="474764"/>
                  </a:lnTo>
                  <a:lnTo>
                    <a:pt x="92506" y="474891"/>
                  </a:lnTo>
                  <a:lnTo>
                    <a:pt x="56527" y="480479"/>
                  </a:lnTo>
                  <a:lnTo>
                    <a:pt x="56362" y="480593"/>
                  </a:lnTo>
                  <a:lnTo>
                    <a:pt x="56273" y="480809"/>
                  </a:lnTo>
                  <a:lnTo>
                    <a:pt x="56146" y="480961"/>
                  </a:lnTo>
                  <a:lnTo>
                    <a:pt x="57950" y="480961"/>
                  </a:lnTo>
                  <a:lnTo>
                    <a:pt x="60248" y="480961"/>
                  </a:lnTo>
                  <a:lnTo>
                    <a:pt x="62128" y="480961"/>
                  </a:lnTo>
                  <a:lnTo>
                    <a:pt x="119710" y="480961"/>
                  </a:lnTo>
                  <a:lnTo>
                    <a:pt x="181648" y="484009"/>
                  </a:lnTo>
                  <a:lnTo>
                    <a:pt x="182486" y="484136"/>
                  </a:lnTo>
                  <a:lnTo>
                    <a:pt x="183261" y="484174"/>
                  </a:lnTo>
                  <a:lnTo>
                    <a:pt x="202323" y="487083"/>
                  </a:lnTo>
                  <a:lnTo>
                    <a:pt x="214998" y="487070"/>
                  </a:lnTo>
                  <a:lnTo>
                    <a:pt x="247484" y="485914"/>
                  </a:lnTo>
                  <a:lnTo>
                    <a:pt x="272796" y="484022"/>
                  </a:lnTo>
                  <a:lnTo>
                    <a:pt x="368973" y="477380"/>
                  </a:lnTo>
                  <a:lnTo>
                    <a:pt x="492734" y="468934"/>
                  </a:lnTo>
                  <a:lnTo>
                    <a:pt x="521639" y="467791"/>
                  </a:lnTo>
                  <a:lnTo>
                    <a:pt x="540181" y="467753"/>
                  </a:lnTo>
                  <a:lnTo>
                    <a:pt x="897509" y="467626"/>
                  </a:lnTo>
                  <a:lnTo>
                    <a:pt x="1063942" y="467969"/>
                  </a:lnTo>
                  <a:lnTo>
                    <a:pt x="1091158" y="469226"/>
                  </a:lnTo>
                  <a:lnTo>
                    <a:pt x="1119720" y="471385"/>
                  </a:lnTo>
                  <a:lnTo>
                    <a:pt x="1327556" y="477037"/>
                  </a:lnTo>
                  <a:lnTo>
                    <a:pt x="1411478" y="477786"/>
                  </a:lnTo>
                  <a:lnTo>
                    <a:pt x="1424609" y="478739"/>
                  </a:lnTo>
                  <a:lnTo>
                    <a:pt x="1443342" y="480898"/>
                  </a:lnTo>
                  <a:lnTo>
                    <a:pt x="1466418" y="484301"/>
                  </a:lnTo>
                  <a:lnTo>
                    <a:pt x="1493405" y="486524"/>
                  </a:lnTo>
                  <a:lnTo>
                    <a:pt x="1571409" y="487756"/>
                  </a:lnTo>
                  <a:lnTo>
                    <a:pt x="1578203" y="480961"/>
                  </a:lnTo>
                  <a:close/>
                </a:path>
              </a:pathLst>
            </a:custGeom>
            <a:solidFill>
              <a:srgbClr val="FF0000"/>
            </a:solidFill>
          </p:spPr>
          <p:txBody>
            <a:bodyPr wrap="square" lIns="0" tIns="0" rIns="0" bIns="0" rtlCol="0"/>
            <a:lstStyle/>
            <a:p>
              <a:endParaRPr/>
            </a:p>
          </p:txBody>
        </p:sp>
        <p:pic>
          <p:nvPicPr>
            <p:cNvPr id="19" name="object 19"/>
            <p:cNvPicPr/>
            <p:nvPr/>
          </p:nvPicPr>
          <p:blipFill>
            <a:blip r:embed="rId13" cstate="print"/>
            <a:stretch>
              <a:fillRect/>
            </a:stretch>
          </p:blipFill>
          <p:spPr>
            <a:xfrm>
              <a:off x="7319294" y="3781752"/>
              <a:ext cx="176370" cy="227635"/>
            </a:xfrm>
            <a:prstGeom prst="rect">
              <a:avLst/>
            </a:prstGeom>
          </p:spPr>
        </p:pic>
        <p:pic>
          <p:nvPicPr>
            <p:cNvPr id="20" name="object 20"/>
            <p:cNvPicPr/>
            <p:nvPr/>
          </p:nvPicPr>
          <p:blipFill>
            <a:blip r:embed="rId14" cstate="print"/>
            <a:stretch>
              <a:fillRect/>
            </a:stretch>
          </p:blipFill>
          <p:spPr>
            <a:xfrm>
              <a:off x="7567912" y="3765017"/>
              <a:ext cx="741415" cy="275447"/>
            </a:xfrm>
            <a:prstGeom prst="rect">
              <a:avLst/>
            </a:prstGeom>
          </p:spPr>
        </p:pic>
        <p:pic>
          <p:nvPicPr>
            <p:cNvPr id="21" name="object 21"/>
            <p:cNvPicPr/>
            <p:nvPr/>
          </p:nvPicPr>
          <p:blipFill>
            <a:blip r:embed="rId15" cstate="print"/>
            <a:stretch>
              <a:fillRect/>
            </a:stretch>
          </p:blipFill>
          <p:spPr>
            <a:xfrm>
              <a:off x="6137142" y="3439196"/>
              <a:ext cx="1106124" cy="574841"/>
            </a:xfrm>
            <a:prstGeom prst="rect">
              <a:avLst/>
            </a:prstGeom>
          </p:spPr>
        </p:pic>
        <p:sp>
          <p:nvSpPr>
            <p:cNvPr id="22" name="object 22"/>
            <p:cNvSpPr/>
            <p:nvPr/>
          </p:nvSpPr>
          <p:spPr>
            <a:xfrm>
              <a:off x="8396127" y="3986596"/>
              <a:ext cx="104775" cy="18415"/>
            </a:xfrm>
            <a:custGeom>
              <a:avLst/>
              <a:gdLst/>
              <a:ahLst/>
              <a:cxnLst/>
              <a:rect l="l" t="t" r="r" b="b"/>
              <a:pathLst>
                <a:path w="104775" h="18414">
                  <a:moveTo>
                    <a:pt x="95558" y="18406"/>
                  </a:moveTo>
                  <a:lnTo>
                    <a:pt x="49920" y="17529"/>
                  </a:lnTo>
                  <a:lnTo>
                    <a:pt x="3312" y="12522"/>
                  </a:lnTo>
                  <a:lnTo>
                    <a:pt x="0" y="9205"/>
                  </a:lnTo>
                  <a:lnTo>
                    <a:pt x="969" y="6861"/>
                  </a:lnTo>
                  <a:lnTo>
                    <a:pt x="3312" y="5890"/>
                  </a:lnTo>
                  <a:lnTo>
                    <a:pt x="30503" y="2355"/>
                  </a:lnTo>
                  <a:lnTo>
                    <a:pt x="49920" y="882"/>
                  </a:lnTo>
                  <a:lnTo>
                    <a:pt x="65410" y="0"/>
                  </a:lnTo>
                  <a:lnTo>
                    <a:pt x="95558" y="6"/>
                  </a:lnTo>
                  <a:lnTo>
                    <a:pt x="102063" y="2700"/>
                  </a:lnTo>
                  <a:lnTo>
                    <a:pt x="104762" y="9205"/>
                  </a:lnTo>
                  <a:lnTo>
                    <a:pt x="102063" y="15711"/>
                  </a:lnTo>
                  <a:lnTo>
                    <a:pt x="95558" y="18406"/>
                  </a:lnTo>
                  <a:close/>
                </a:path>
              </a:pathLst>
            </a:custGeom>
            <a:solidFill>
              <a:srgbClr val="FF0000"/>
            </a:solidFill>
          </p:spPr>
          <p:txBody>
            <a:bodyPr wrap="square" lIns="0" tIns="0" rIns="0" bIns="0" rtlCol="0"/>
            <a:lstStyle/>
            <a:p>
              <a:endParaRPr/>
            </a:p>
          </p:txBody>
        </p:sp>
        <p:pic>
          <p:nvPicPr>
            <p:cNvPr id="23" name="object 23"/>
            <p:cNvPicPr/>
            <p:nvPr/>
          </p:nvPicPr>
          <p:blipFill>
            <a:blip r:embed="rId16" cstate="print"/>
            <a:stretch>
              <a:fillRect/>
            </a:stretch>
          </p:blipFill>
          <p:spPr>
            <a:xfrm>
              <a:off x="8417492" y="3784002"/>
              <a:ext cx="726508" cy="331993"/>
            </a:xfrm>
            <a:prstGeom prst="rect">
              <a:avLst/>
            </a:prstGeom>
          </p:spPr>
        </p:pic>
        <p:pic>
          <p:nvPicPr>
            <p:cNvPr id="24" name="object 24"/>
            <p:cNvPicPr/>
            <p:nvPr/>
          </p:nvPicPr>
          <p:blipFill>
            <a:blip r:embed="rId17" cstate="print"/>
            <a:stretch>
              <a:fillRect/>
            </a:stretch>
          </p:blipFill>
          <p:spPr>
            <a:xfrm>
              <a:off x="6142176" y="4220684"/>
              <a:ext cx="984966" cy="328201"/>
            </a:xfrm>
            <a:prstGeom prst="rect">
              <a:avLst/>
            </a:prstGeom>
          </p:spPr>
        </p:pic>
        <p:sp>
          <p:nvSpPr>
            <p:cNvPr id="25" name="object 25"/>
            <p:cNvSpPr/>
            <p:nvPr/>
          </p:nvSpPr>
          <p:spPr>
            <a:xfrm>
              <a:off x="7198665" y="4349788"/>
              <a:ext cx="93980" cy="120650"/>
            </a:xfrm>
            <a:custGeom>
              <a:avLst/>
              <a:gdLst/>
              <a:ahLst/>
              <a:cxnLst/>
              <a:rect l="l" t="t" r="r" b="b"/>
              <a:pathLst>
                <a:path w="93979" h="120650">
                  <a:moveTo>
                    <a:pt x="79819" y="102400"/>
                  </a:moveTo>
                  <a:lnTo>
                    <a:pt x="76809" y="95123"/>
                  </a:lnTo>
                  <a:lnTo>
                    <a:pt x="69519" y="92100"/>
                  </a:lnTo>
                  <a:lnTo>
                    <a:pt x="67564" y="92189"/>
                  </a:lnTo>
                  <a:lnTo>
                    <a:pt x="48958" y="98577"/>
                  </a:lnTo>
                  <a:lnTo>
                    <a:pt x="48171" y="98780"/>
                  </a:lnTo>
                  <a:lnTo>
                    <a:pt x="46685" y="99085"/>
                  </a:lnTo>
                  <a:lnTo>
                    <a:pt x="44894" y="99288"/>
                  </a:lnTo>
                  <a:lnTo>
                    <a:pt x="42811" y="99364"/>
                  </a:lnTo>
                  <a:lnTo>
                    <a:pt x="40728" y="99314"/>
                  </a:lnTo>
                  <a:lnTo>
                    <a:pt x="34886" y="98640"/>
                  </a:lnTo>
                  <a:lnTo>
                    <a:pt x="28257" y="97243"/>
                  </a:lnTo>
                  <a:lnTo>
                    <a:pt x="21666" y="96227"/>
                  </a:lnTo>
                  <a:lnTo>
                    <a:pt x="13728" y="94678"/>
                  </a:lnTo>
                  <a:lnTo>
                    <a:pt x="12992" y="94653"/>
                  </a:lnTo>
                  <a:lnTo>
                    <a:pt x="12788" y="95008"/>
                  </a:lnTo>
                  <a:lnTo>
                    <a:pt x="12903" y="95999"/>
                  </a:lnTo>
                  <a:lnTo>
                    <a:pt x="12801" y="97345"/>
                  </a:lnTo>
                  <a:lnTo>
                    <a:pt x="10579" y="92697"/>
                  </a:lnTo>
                  <a:lnTo>
                    <a:pt x="6400" y="88519"/>
                  </a:lnTo>
                  <a:lnTo>
                    <a:pt x="2222" y="92697"/>
                  </a:lnTo>
                  <a:lnTo>
                    <a:pt x="0" y="97764"/>
                  </a:lnTo>
                  <a:lnTo>
                    <a:pt x="279" y="101053"/>
                  </a:lnTo>
                  <a:lnTo>
                    <a:pt x="38862" y="119875"/>
                  </a:lnTo>
                  <a:lnTo>
                    <a:pt x="42811" y="120027"/>
                  </a:lnTo>
                  <a:lnTo>
                    <a:pt x="46367" y="119900"/>
                  </a:lnTo>
                  <a:lnTo>
                    <a:pt x="49822" y="119507"/>
                  </a:lnTo>
                  <a:lnTo>
                    <a:pt x="53187" y="118846"/>
                  </a:lnTo>
                  <a:lnTo>
                    <a:pt x="56857" y="117690"/>
                  </a:lnTo>
                  <a:lnTo>
                    <a:pt x="65900" y="113703"/>
                  </a:lnTo>
                  <a:lnTo>
                    <a:pt x="67919" y="113042"/>
                  </a:lnTo>
                  <a:lnTo>
                    <a:pt x="69075" y="112776"/>
                  </a:lnTo>
                  <a:lnTo>
                    <a:pt x="70002" y="112712"/>
                  </a:lnTo>
                  <a:lnTo>
                    <a:pt x="76962" y="109537"/>
                  </a:lnTo>
                  <a:lnTo>
                    <a:pt x="79819" y="102400"/>
                  </a:lnTo>
                  <a:close/>
                </a:path>
                <a:path w="93979" h="120650">
                  <a:moveTo>
                    <a:pt x="93548" y="15011"/>
                  </a:moveTo>
                  <a:lnTo>
                    <a:pt x="90779" y="8318"/>
                  </a:lnTo>
                  <a:lnTo>
                    <a:pt x="84086" y="5549"/>
                  </a:lnTo>
                  <a:lnTo>
                    <a:pt x="81140" y="6007"/>
                  </a:lnTo>
                  <a:lnTo>
                    <a:pt x="63563" y="11188"/>
                  </a:lnTo>
                  <a:lnTo>
                    <a:pt x="61569" y="11582"/>
                  </a:lnTo>
                  <a:lnTo>
                    <a:pt x="58801" y="11988"/>
                  </a:lnTo>
                  <a:lnTo>
                    <a:pt x="55791" y="12242"/>
                  </a:lnTo>
                  <a:lnTo>
                    <a:pt x="52768" y="12344"/>
                  </a:lnTo>
                  <a:lnTo>
                    <a:pt x="45262" y="12014"/>
                  </a:lnTo>
                  <a:lnTo>
                    <a:pt x="37045" y="10972"/>
                  </a:lnTo>
                  <a:lnTo>
                    <a:pt x="28244" y="9486"/>
                  </a:lnTo>
                  <a:lnTo>
                    <a:pt x="21247" y="8153"/>
                  </a:lnTo>
                  <a:lnTo>
                    <a:pt x="20574" y="8001"/>
                  </a:lnTo>
                  <a:lnTo>
                    <a:pt x="21005" y="7378"/>
                  </a:lnTo>
                  <a:lnTo>
                    <a:pt x="21412" y="5308"/>
                  </a:lnTo>
                  <a:lnTo>
                    <a:pt x="16116" y="0"/>
                  </a:lnTo>
                  <a:lnTo>
                    <a:pt x="14046" y="419"/>
                  </a:lnTo>
                  <a:lnTo>
                    <a:pt x="12357" y="1549"/>
                  </a:lnTo>
                  <a:lnTo>
                    <a:pt x="5880" y="5054"/>
                  </a:lnTo>
                  <a:lnTo>
                    <a:pt x="3911" y="7683"/>
                  </a:lnTo>
                  <a:lnTo>
                    <a:pt x="3454" y="8280"/>
                  </a:lnTo>
                  <a:lnTo>
                    <a:pt x="3302" y="8788"/>
                  </a:lnTo>
                  <a:lnTo>
                    <a:pt x="3187" y="9017"/>
                  </a:lnTo>
                  <a:lnTo>
                    <a:pt x="3022" y="9791"/>
                  </a:lnTo>
                  <a:lnTo>
                    <a:pt x="2603" y="11315"/>
                  </a:lnTo>
                  <a:lnTo>
                    <a:pt x="2628" y="11760"/>
                  </a:lnTo>
                  <a:lnTo>
                    <a:pt x="2565" y="12103"/>
                  </a:lnTo>
                  <a:lnTo>
                    <a:pt x="2781" y="13944"/>
                  </a:lnTo>
                  <a:lnTo>
                    <a:pt x="3124" y="14897"/>
                  </a:lnTo>
                  <a:lnTo>
                    <a:pt x="3187" y="15176"/>
                  </a:lnTo>
                  <a:lnTo>
                    <a:pt x="3327" y="15468"/>
                  </a:lnTo>
                  <a:lnTo>
                    <a:pt x="43459" y="31800"/>
                  </a:lnTo>
                  <a:lnTo>
                    <a:pt x="52285" y="32258"/>
                  </a:lnTo>
                  <a:lnTo>
                    <a:pt x="56832" y="32156"/>
                  </a:lnTo>
                  <a:lnTo>
                    <a:pt x="61010" y="31826"/>
                  </a:lnTo>
                  <a:lnTo>
                    <a:pt x="65036" y="31254"/>
                  </a:lnTo>
                  <a:lnTo>
                    <a:pt x="69456" y="30302"/>
                  </a:lnTo>
                  <a:lnTo>
                    <a:pt x="87020" y="24015"/>
                  </a:lnTo>
                  <a:lnTo>
                    <a:pt x="93548" y="15011"/>
                  </a:lnTo>
                  <a:close/>
                </a:path>
              </a:pathLst>
            </a:custGeom>
            <a:solidFill>
              <a:srgbClr val="FF0000"/>
            </a:solidFill>
          </p:spPr>
          <p:txBody>
            <a:bodyPr wrap="square" lIns="0" tIns="0" rIns="0" bIns="0" rtlCol="0"/>
            <a:lstStyle/>
            <a:p>
              <a:endParaRPr/>
            </a:p>
          </p:txBody>
        </p:sp>
        <p:pic>
          <p:nvPicPr>
            <p:cNvPr id="26" name="object 26"/>
            <p:cNvPicPr/>
            <p:nvPr/>
          </p:nvPicPr>
          <p:blipFill>
            <a:blip r:embed="rId18" cstate="print"/>
            <a:stretch>
              <a:fillRect/>
            </a:stretch>
          </p:blipFill>
          <p:spPr>
            <a:xfrm>
              <a:off x="7404881" y="4271647"/>
              <a:ext cx="288356" cy="331190"/>
            </a:xfrm>
            <a:prstGeom prst="rect">
              <a:avLst/>
            </a:prstGeom>
          </p:spPr>
        </p:pic>
        <p:pic>
          <p:nvPicPr>
            <p:cNvPr id="27" name="object 27"/>
            <p:cNvPicPr/>
            <p:nvPr/>
          </p:nvPicPr>
          <p:blipFill>
            <a:blip r:embed="rId19" cstate="print"/>
            <a:stretch>
              <a:fillRect/>
            </a:stretch>
          </p:blipFill>
          <p:spPr>
            <a:xfrm>
              <a:off x="7768807" y="4335151"/>
              <a:ext cx="378428" cy="275209"/>
            </a:xfrm>
            <a:prstGeom prst="rect">
              <a:avLst/>
            </a:prstGeom>
          </p:spPr>
        </p:pic>
        <p:pic>
          <p:nvPicPr>
            <p:cNvPr id="28" name="object 28"/>
            <p:cNvPicPr/>
            <p:nvPr/>
          </p:nvPicPr>
          <p:blipFill>
            <a:blip r:embed="rId20" cstate="print"/>
            <a:stretch>
              <a:fillRect/>
            </a:stretch>
          </p:blipFill>
          <p:spPr>
            <a:xfrm>
              <a:off x="8229219" y="4296082"/>
              <a:ext cx="742530" cy="295014"/>
            </a:xfrm>
            <a:prstGeom prst="rect">
              <a:avLst/>
            </a:prstGeom>
          </p:spPr>
        </p:pic>
        <p:pic>
          <p:nvPicPr>
            <p:cNvPr id="29" name="object 29"/>
            <p:cNvPicPr/>
            <p:nvPr/>
          </p:nvPicPr>
          <p:blipFill>
            <a:blip r:embed="rId21" cstate="print"/>
            <a:stretch>
              <a:fillRect/>
            </a:stretch>
          </p:blipFill>
          <p:spPr>
            <a:xfrm>
              <a:off x="5913420" y="3401783"/>
              <a:ext cx="152162" cy="188417"/>
            </a:xfrm>
            <a:prstGeom prst="rect">
              <a:avLst/>
            </a:prstGeom>
          </p:spPr>
        </p:pic>
        <p:pic>
          <p:nvPicPr>
            <p:cNvPr id="30" name="object 30"/>
            <p:cNvPicPr/>
            <p:nvPr/>
          </p:nvPicPr>
          <p:blipFill>
            <a:blip r:embed="rId22" cstate="print"/>
            <a:stretch>
              <a:fillRect/>
            </a:stretch>
          </p:blipFill>
          <p:spPr>
            <a:xfrm>
              <a:off x="6090720" y="3421814"/>
              <a:ext cx="241474" cy="136864"/>
            </a:xfrm>
            <a:prstGeom prst="rect">
              <a:avLst/>
            </a:prstGeom>
          </p:spPr>
        </p:pic>
        <p:pic>
          <p:nvPicPr>
            <p:cNvPr id="31" name="object 31"/>
            <p:cNvPicPr/>
            <p:nvPr/>
          </p:nvPicPr>
          <p:blipFill>
            <a:blip r:embed="rId23" cstate="print"/>
            <a:stretch>
              <a:fillRect/>
            </a:stretch>
          </p:blipFill>
          <p:spPr>
            <a:xfrm>
              <a:off x="6491249" y="3403797"/>
              <a:ext cx="290869" cy="160642"/>
            </a:xfrm>
            <a:prstGeom prst="rect">
              <a:avLst/>
            </a:prstGeom>
          </p:spPr>
        </p:pic>
        <p:pic>
          <p:nvPicPr>
            <p:cNvPr id="32" name="object 32"/>
            <p:cNvPicPr/>
            <p:nvPr/>
          </p:nvPicPr>
          <p:blipFill>
            <a:blip r:embed="rId24" cstate="print"/>
            <a:stretch>
              <a:fillRect/>
            </a:stretch>
          </p:blipFill>
          <p:spPr>
            <a:xfrm>
              <a:off x="5791528" y="4755048"/>
              <a:ext cx="762554" cy="248803"/>
            </a:xfrm>
            <a:prstGeom prst="rect">
              <a:avLst/>
            </a:prstGeom>
          </p:spPr>
        </p:pic>
        <p:pic>
          <p:nvPicPr>
            <p:cNvPr id="33" name="object 33"/>
            <p:cNvPicPr/>
            <p:nvPr/>
          </p:nvPicPr>
          <p:blipFill>
            <a:blip r:embed="rId25" cstate="print"/>
            <a:stretch>
              <a:fillRect/>
            </a:stretch>
          </p:blipFill>
          <p:spPr>
            <a:xfrm>
              <a:off x="6676556" y="4807466"/>
              <a:ext cx="887590" cy="227406"/>
            </a:xfrm>
            <a:prstGeom prst="rect">
              <a:avLst/>
            </a:prstGeom>
          </p:spPr>
        </p:pic>
        <p:pic>
          <p:nvPicPr>
            <p:cNvPr id="34" name="object 34"/>
            <p:cNvPicPr/>
            <p:nvPr/>
          </p:nvPicPr>
          <p:blipFill>
            <a:blip r:embed="rId26" cstate="print"/>
            <a:stretch>
              <a:fillRect/>
            </a:stretch>
          </p:blipFill>
          <p:spPr>
            <a:xfrm>
              <a:off x="7649572" y="4846898"/>
              <a:ext cx="828167" cy="260431"/>
            </a:xfrm>
            <a:prstGeom prst="rect">
              <a:avLst/>
            </a:prstGeom>
          </p:spPr>
        </p:pic>
        <p:pic>
          <p:nvPicPr>
            <p:cNvPr id="35" name="object 35"/>
            <p:cNvPicPr/>
            <p:nvPr/>
          </p:nvPicPr>
          <p:blipFill>
            <a:blip r:embed="rId27" cstate="print"/>
            <a:stretch>
              <a:fillRect/>
            </a:stretch>
          </p:blipFill>
          <p:spPr>
            <a:xfrm>
              <a:off x="6118024" y="5203518"/>
              <a:ext cx="919103" cy="334673"/>
            </a:xfrm>
            <a:prstGeom prst="rect">
              <a:avLst/>
            </a:prstGeom>
          </p:spPr>
        </p:pic>
        <p:sp>
          <p:nvSpPr>
            <p:cNvPr id="36" name="object 36"/>
            <p:cNvSpPr/>
            <p:nvPr/>
          </p:nvSpPr>
          <p:spPr>
            <a:xfrm>
              <a:off x="7111847" y="5349214"/>
              <a:ext cx="102235" cy="119380"/>
            </a:xfrm>
            <a:custGeom>
              <a:avLst/>
              <a:gdLst/>
              <a:ahLst/>
              <a:cxnLst/>
              <a:rect l="l" t="t" r="r" b="b"/>
              <a:pathLst>
                <a:path w="102234" h="119379">
                  <a:moveTo>
                    <a:pt x="89547" y="6045"/>
                  </a:moveTo>
                  <a:lnTo>
                    <a:pt x="83502" y="0"/>
                  </a:lnTo>
                  <a:lnTo>
                    <a:pt x="66967" y="3987"/>
                  </a:lnTo>
                  <a:lnTo>
                    <a:pt x="56210" y="8890"/>
                  </a:lnTo>
                  <a:lnTo>
                    <a:pt x="49784" y="12547"/>
                  </a:lnTo>
                  <a:lnTo>
                    <a:pt x="43726" y="15494"/>
                  </a:lnTo>
                  <a:lnTo>
                    <a:pt x="37846" y="17780"/>
                  </a:lnTo>
                  <a:lnTo>
                    <a:pt x="35318" y="18605"/>
                  </a:lnTo>
                  <a:lnTo>
                    <a:pt x="32664" y="19304"/>
                  </a:lnTo>
                  <a:lnTo>
                    <a:pt x="30073" y="19824"/>
                  </a:lnTo>
                  <a:lnTo>
                    <a:pt x="15532" y="24358"/>
                  </a:lnTo>
                  <a:lnTo>
                    <a:pt x="14427" y="25463"/>
                  </a:lnTo>
                  <a:lnTo>
                    <a:pt x="15532" y="26568"/>
                  </a:lnTo>
                  <a:lnTo>
                    <a:pt x="30137" y="31089"/>
                  </a:lnTo>
                  <a:lnTo>
                    <a:pt x="33451" y="31419"/>
                  </a:lnTo>
                  <a:lnTo>
                    <a:pt x="36931" y="31534"/>
                  </a:lnTo>
                  <a:lnTo>
                    <a:pt x="40690" y="31394"/>
                  </a:lnTo>
                  <a:lnTo>
                    <a:pt x="86207" y="11455"/>
                  </a:lnTo>
                  <a:lnTo>
                    <a:pt x="89547" y="6045"/>
                  </a:lnTo>
                  <a:close/>
                </a:path>
                <a:path w="102234" h="119379">
                  <a:moveTo>
                    <a:pt x="102031" y="103149"/>
                  </a:moveTo>
                  <a:lnTo>
                    <a:pt x="99441" y="96913"/>
                  </a:lnTo>
                  <a:lnTo>
                    <a:pt x="93218" y="94335"/>
                  </a:lnTo>
                  <a:lnTo>
                    <a:pt x="91071" y="94589"/>
                  </a:lnTo>
                  <a:lnTo>
                    <a:pt x="78384" y="96418"/>
                  </a:lnTo>
                  <a:lnTo>
                    <a:pt x="67779" y="98818"/>
                  </a:lnTo>
                  <a:lnTo>
                    <a:pt x="64884" y="99415"/>
                  </a:lnTo>
                  <a:lnTo>
                    <a:pt x="61480" y="99860"/>
                  </a:lnTo>
                  <a:lnTo>
                    <a:pt x="57912" y="100037"/>
                  </a:lnTo>
                  <a:lnTo>
                    <a:pt x="54190" y="99987"/>
                  </a:lnTo>
                  <a:lnTo>
                    <a:pt x="50292" y="99656"/>
                  </a:lnTo>
                  <a:lnTo>
                    <a:pt x="46469" y="99123"/>
                  </a:lnTo>
                  <a:lnTo>
                    <a:pt x="37807" y="97104"/>
                  </a:lnTo>
                  <a:lnTo>
                    <a:pt x="7962" y="88023"/>
                  </a:lnTo>
                  <a:lnTo>
                    <a:pt x="5816" y="87617"/>
                  </a:lnTo>
                  <a:lnTo>
                    <a:pt x="0" y="93433"/>
                  </a:lnTo>
                  <a:lnTo>
                    <a:pt x="3683" y="98844"/>
                  </a:lnTo>
                  <a:lnTo>
                    <a:pt x="32004" y="112776"/>
                  </a:lnTo>
                  <a:lnTo>
                    <a:pt x="61925" y="119354"/>
                  </a:lnTo>
                  <a:lnTo>
                    <a:pt x="66776" y="119303"/>
                  </a:lnTo>
                  <a:lnTo>
                    <a:pt x="71945" y="118833"/>
                  </a:lnTo>
                  <a:lnTo>
                    <a:pt x="83185" y="116090"/>
                  </a:lnTo>
                  <a:lnTo>
                    <a:pt x="95351" y="111696"/>
                  </a:lnTo>
                  <a:lnTo>
                    <a:pt x="102031" y="103149"/>
                  </a:lnTo>
                  <a:close/>
                </a:path>
              </a:pathLst>
            </a:custGeom>
            <a:solidFill>
              <a:srgbClr val="FF0000"/>
            </a:solidFill>
          </p:spPr>
          <p:txBody>
            <a:bodyPr wrap="square" lIns="0" tIns="0" rIns="0" bIns="0" rtlCol="0"/>
            <a:lstStyle/>
            <a:p>
              <a:endParaRPr/>
            </a:p>
          </p:txBody>
        </p:sp>
        <p:pic>
          <p:nvPicPr>
            <p:cNvPr id="37" name="object 37"/>
            <p:cNvPicPr/>
            <p:nvPr/>
          </p:nvPicPr>
          <p:blipFill>
            <a:blip r:embed="rId28" cstate="print"/>
            <a:stretch>
              <a:fillRect/>
            </a:stretch>
          </p:blipFill>
          <p:spPr>
            <a:xfrm>
              <a:off x="7305509" y="5239767"/>
              <a:ext cx="734005" cy="335223"/>
            </a:xfrm>
            <a:prstGeom prst="rect">
              <a:avLst/>
            </a:prstGeom>
          </p:spPr>
        </p:pic>
        <p:sp>
          <p:nvSpPr>
            <p:cNvPr id="38" name="object 38"/>
            <p:cNvSpPr/>
            <p:nvPr/>
          </p:nvSpPr>
          <p:spPr>
            <a:xfrm>
              <a:off x="8106042" y="5403456"/>
              <a:ext cx="133985" cy="43180"/>
            </a:xfrm>
            <a:custGeom>
              <a:avLst/>
              <a:gdLst/>
              <a:ahLst/>
              <a:cxnLst/>
              <a:rect l="l" t="t" r="r" b="b"/>
              <a:pathLst>
                <a:path w="133984" h="43179">
                  <a:moveTo>
                    <a:pt x="133527" y="10058"/>
                  </a:moveTo>
                  <a:lnTo>
                    <a:pt x="130568" y="2946"/>
                  </a:lnTo>
                  <a:lnTo>
                    <a:pt x="123456" y="0"/>
                  </a:lnTo>
                  <a:lnTo>
                    <a:pt x="96875" y="469"/>
                  </a:lnTo>
                  <a:lnTo>
                    <a:pt x="40995" y="9093"/>
                  </a:lnTo>
                  <a:lnTo>
                    <a:pt x="33032" y="9880"/>
                  </a:lnTo>
                  <a:lnTo>
                    <a:pt x="9372" y="10960"/>
                  </a:lnTo>
                  <a:lnTo>
                    <a:pt x="8597" y="11188"/>
                  </a:lnTo>
                  <a:lnTo>
                    <a:pt x="2514" y="13703"/>
                  </a:lnTo>
                  <a:lnTo>
                    <a:pt x="0" y="19773"/>
                  </a:lnTo>
                  <a:lnTo>
                    <a:pt x="2514" y="25844"/>
                  </a:lnTo>
                  <a:lnTo>
                    <a:pt x="8585" y="28359"/>
                  </a:lnTo>
                  <a:lnTo>
                    <a:pt x="9372" y="28587"/>
                  </a:lnTo>
                  <a:lnTo>
                    <a:pt x="21678" y="29159"/>
                  </a:lnTo>
                  <a:lnTo>
                    <a:pt x="24447" y="29083"/>
                  </a:lnTo>
                  <a:lnTo>
                    <a:pt x="30289" y="30429"/>
                  </a:lnTo>
                  <a:lnTo>
                    <a:pt x="68707" y="42646"/>
                  </a:lnTo>
                  <a:lnTo>
                    <a:pt x="70053" y="42887"/>
                  </a:lnTo>
                  <a:lnTo>
                    <a:pt x="72669" y="41808"/>
                  </a:lnTo>
                  <a:lnTo>
                    <a:pt x="73748" y="39192"/>
                  </a:lnTo>
                  <a:lnTo>
                    <a:pt x="73101" y="37084"/>
                  </a:lnTo>
                  <a:lnTo>
                    <a:pt x="71399" y="35750"/>
                  </a:lnTo>
                  <a:lnTo>
                    <a:pt x="52298" y="26835"/>
                  </a:lnTo>
                  <a:lnTo>
                    <a:pt x="57111" y="26187"/>
                  </a:lnTo>
                  <a:lnTo>
                    <a:pt x="98780" y="20040"/>
                  </a:lnTo>
                  <a:lnTo>
                    <a:pt x="123532" y="20116"/>
                  </a:lnTo>
                  <a:lnTo>
                    <a:pt x="123723" y="20040"/>
                  </a:lnTo>
                  <a:lnTo>
                    <a:pt x="130594" y="17145"/>
                  </a:lnTo>
                  <a:lnTo>
                    <a:pt x="133527" y="10058"/>
                  </a:lnTo>
                  <a:close/>
                </a:path>
              </a:pathLst>
            </a:custGeom>
            <a:solidFill>
              <a:srgbClr val="FF0000"/>
            </a:solidFill>
          </p:spPr>
          <p:txBody>
            <a:bodyPr wrap="square" lIns="0" tIns="0" rIns="0" bIns="0" rtlCol="0"/>
            <a:lstStyle/>
            <a:p>
              <a:endParaRPr/>
            </a:p>
          </p:txBody>
        </p:sp>
        <p:pic>
          <p:nvPicPr>
            <p:cNvPr id="39" name="object 39"/>
            <p:cNvPicPr/>
            <p:nvPr/>
          </p:nvPicPr>
          <p:blipFill>
            <a:blip r:embed="rId29" cstate="print"/>
            <a:stretch>
              <a:fillRect/>
            </a:stretch>
          </p:blipFill>
          <p:spPr>
            <a:xfrm>
              <a:off x="8298184" y="5201134"/>
              <a:ext cx="644588" cy="469866"/>
            </a:xfrm>
            <a:prstGeom prst="rect">
              <a:avLst/>
            </a:prstGeom>
          </p:spPr>
        </p:pic>
        <p:sp>
          <p:nvSpPr>
            <p:cNvPr id="40" name="object 40"/>
            <p:cNvSpPr/>
            <p:nvPr/>
          </p:nvSpPr>
          <p:spPr>
            <a:xfrm>
              <a:off x="5784304" y="4647628"/>
              <a:ext cx="181610" cy="34290"/>
            </a:xfrm>
            <a:custGeom>
              <a:avLst/>
              <a:gdLst/>
              <a:ahLst/>
              <a:cxnLst/>
              <a:rect l="l" t="t" r="r" b="b"/>
              <a:pathLst>
                <a:path w="181610" h="34289">
                  <a:moveTo>
                    <a:pt x="173380" y="16865"/>
                  </a:moveTo>
                  <a:lnTo>
                    <a:pt x="172961" y="16941"/>
                  </a:lnTo>
                  <a:lnTo>
                    <a:pt x="173380" y="16865"/>
                  </a:lnTo>
                  <a:close/>
                </a:path>
                <a:path w="181610" h="34289">
                  <a:moveTo>
                    <a:pt x="181394" y="8915"/>
                  </a:moveTo>
                  <a:lnTo>
                    <a:pt x="172974" y="0"/>
                  </a:lnTo>
                  <a:lnTo>
                    <a:pt x="170357" y="203"/>
                  </a:lnTo>
                  <a:lnTo>
                    <a:pt x="154165" y="3441"/>
                  </a:lnTo>
                  <a:lnTo>
                    <a:pt x="143014" y="6172"/>
                  </a:lnTo>
                  <a:lnTo>
                    <a:pt x="136207" y="7569"/>
                  </a:lnTo>
                  <a:lnTo>
                    <a:pt x="105333" y="9982"/>
                  </a:lnTo>
                  <a:lnTo>
                    <a:pt x="97205" y="10375"/>
                  </a:lnTo>
                  <a:lnTo>
                    <a:pt x="88087" y="11214"/>
                  </a:lnTo>
                  <a:lnTo>
                    <a:pt x="64820" y="14884"/>
                  </a:lnTo>
                  <a:lnTo>
                    <a:pt x="50927" y="18122"/>
                  </a:lnTo>
                  <a:lnTo>
                    <a:pt x="38112" y="20472"/>
                  </a:lnTo>
                  <a:lnTo>
                    <a:pt x="30289" y="21551"/>
                  </a:lnTo>
                  <a:lnTo>
                    <a:pt x="3022" y="24853"/>
                  </a:lnTo>
                  <a:lnTo>
                    <a:pt x="889" y="25755"/>
                  </a:lnTo>
                  <a:lnTo>
                    <a:pt x="0" y="27901"/>
                  </a:lnTo>
                  <a:lnTo>
                    <a:pt x="889" y="30060"/>
                  </a:lnTo>
                  <a:lnTo>
                    <a:pt x="3073" y="30949"/>
                  </a:lnTo>
                  <a:lnTo>
                    <a:pt x="30568" y="33870"/>
                  </a:lnTo>
                  <a:lnTo>
                    <a:pt x="39458" y="33782"/>
                  </a:lnTo>
                  <a:lnTo>
                    <a:pt x="53136" y="32931"/>
                  </a:lnTo>
                  <a:lnTo>
                    <a:pt x="67513" y="31216"/>
                  </a:lnTo>
                  <a:lnTo>
                    <a:pt x="90373" y="27597"/>
                  </a:lnTo>
                  <a:lnTo>
                    <a:pt x="98348" y="26885"/>
                  </a:lnTo>
                  <a:lnTo>
                    <a:pt x="106527" y="26492"/>
                  </a:lnTo>
                  <a:lnTo>
                    <a:pt x="137896" y="24053"/>
                  </a:lnTo>
                  <a:lnTo>
                    <a:pt x="146634" y="22352"/>
                  </a:lnTo>
                  <a:lnTo>
                    <a:pt x="157619" y="19735"/>
                  </a:lnTo>
                  <a:lnTo>
                    <a:pt x="172961" y="16941"/>
                  </a:lnTo>
                  <a:lnTo>
                    <a:pt x="172694" y="16383"/>
                  </a:lnTo>
                  <a:lnTo>
                    <a:pt x="171411" y="15532"/>
                  </a:lnTo>
                  <a:lnTo>
                    <a:pt x="172491" y="15316"/>
                  </a:lnTo>
                  <a:lnTo>
                    <a:pt x="174586" y="15735"/>
                  </a:lnTo>
                  <a:lnTo>
                    <a:pt x="175691" y="14630"/>
                  </a:lnTo>
                  <a:lnTo>
                    <a:pt x="176644" y="14351"/>
                  </a:lnTo>
                  <a:lnTo>
                    <a:pt x="178219" y="13728"/>
                  </a:lnTo>
                  <a:lnTo>
                    <a:pt x="180124" y="12065"/>
                  </a:lnTo>
                  <a:lnTo>
                    <a:pt x="181330" y="9893"/>
                  </a:lnTo>
                  <a:lnTo>
                    <a:pt x="181394" y="8915"/>
                  </a:lnTo>
                  <a:close/>
                </a:path>
              </a:pathLst>
            </a:custGeom>
            <a:solidFill>
              <a:srgbClr val="FF0000"/>
            </a:solidFill>
          </p:spPr>
          <p:txBody>
            <a:bodyPr wrap="square" lIns="0" tIns="0" rIns="0" bIns="0" rtlCol="0"/>
            <a:lstStyle/>
            <a:p>
              <a:endParaRPr/>
            </a:p>
          </p:txBody>
        </p:sp>
        <p:pic>
          <p:nvPicPr>
            <p:cNvPr id="41" name="object 41"/>
            <p:cNvPicPr/>
            <p:nvPr/>
          </p:nvPicPr>
          <p:blipFill>
            <a:blip r:embed="rId30" cstate="print"/>
            <a:stretch>
              <a:fillRect/>
            </a:stretch>
          </p:blipFill>
          <p:spPr>
            <a:xfrm>
              <a:off x="889650" y="4866412"/>
              <a:ext cx="221030" cy="147127"/>
            </a:xfrm>
            <a:prstGeom prst="rect">
              <a:avLst/>
            </a:prstGeom>
          </p:spPr>
        </p:pic>
        <p:pic>
          <p:nvPicPr>
            <p:cNvPr id="42" name="object 42"/>
            <p:cNvPicPr/>
            <p:nvPr/>
          </p:nvPicPr>
          <p:blipFill>
            <a:blip r:embed="rId31" cstate="print"/>
            <a:stretch>
              <a:fillRect/>
            </a:stretch>
          </p:blipFill>
          <p:spPr>
            <a:xfrm>
              <a:off x="903185" y="5219461"/>
              <a:ext cx="203641" cy="119961"/>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2023" y="97535"/>
            <a:ext cx="8930640" cy="4246245"/>
            <a:chOff x="192023" y="97535"/>
            <a:chExt cx="8930640" cy="4246245"/>
          </a:xfrm>
        </p:grpSpPr>
        <p:pic>
          <p:nvPicPr>
            <p:cNvPr id="3" name="object 3"/>
            <p:cNvPicPr/>
            <p:nvPr/>
          </p:nvPicPr>
          <p:blipFill>
            <a:blip r:embed="rId2" cstate="print"/>
            <a:stretch>
              <a:fillRect/>
            </a:stretch>
          </p:blipFill>
          <p:spPr>
            <a:xfrm>
              <a:off x="192023" y="97535"/>
              <a:ext cx="8930639" cy="4245863"/>
            </a:xfrm>
            <a:prstGeom prst="rect">
              <a:avLst/>
            </a:prstGeom>
          </p:spPr>
        </p:pic>
        <p:sp>
          <p:nvSpPr>
            <p:cNvPr id="4" name="object 4"/>
            <p:cNvSpPr/>
            <p:nvPr/>
          </p:nvSpPr>
          <p:spPr>
            <a:xfrm>
              <a:off x="4551286" y="3452456"/>
              <a:ext cx="1314450" cy="506095"/>
            </a:xfrm>
            <a:custGeom>
              <a:avLst/>
              <a:gdLst/>
              <a:ahLst/>
              <a:cxnLst/>
              <a:rect l="l" t="t" r="r" b="b"/>
              <a:pathLst>
                <a:path w="1314450" h="506095">
                  <a:moveTo>
                    <a:pt x="77673" y="494131"/>
                  </a:moveTo>
                  <a:lnTo>
                    <a:pt x="77139" y="489051"/>
                  </a:lnTo>
                  <a:lnTo>
                    <a:pt x="75577" y="481088"/>
                  </a:lnTo>
                  <a:lnTo>
                    <a:pt x="70535" y="463677"/>
                  </a:lnTo>
                  <a:lnTo>
                    <a:pt x="69291" y="456806"/>
                  </a:lnTo>
                  <a:lnTo>
                    <a:pt x="68338" y="448424"/>
                  </a:lnTo>
                  <a:lnTo>
                    <a:pt x="67754" y="438823"/>
                  </a:lnTo>
                  <a:lnTo>
                    <a:pt x="67322" y="415264"/>
                  </a:lnTo>
                  <a:lnTo>
                    <a:pt x="66243" y="394284"/>
                  </a:lnTo>
                  <a:lnTo>
                    <a:pt x="65011" y="378485"/>
                  </a:lnTo>
                  <a:lnTo>
                    <a:pt x="50571" y="273812"/>
                  </a:lnTo>
                  <a:lnTo>
                    <a:pt x="45643" y="238366"/>
                  </a:lnTo>
                  <a:lnTo>
                    <a:pt x="32385" y="127838"/>
                  </a:lnTo>
                  <a:lnTo>
                    <a:pt x="29781" y="107759"/>
                  </a:lnTo>
                  <a:lnTo>
                    <a:pt x="28079" y="88773"/>
                  </a:lnTo>
                  <a:lnTo>
                    <a:pt x="27254" y="70891"/>
                  </a:lnTo>
                  <a:lnTo>
                    <a:pt x="27254" y="66586"/>
                  </a:lnTo>
                  <a:lnTo>
                    <a:pt x="38252" y="85496"/>
                  </a:lnTo>
                  <a:lnTo>
                    <a:pt x="40335" y="86791"/>
                  </a:lnTo>
                  <a:lnTo>
                    <a:pt x="41960" y="86106"/>
                  </a:lnTo>
                  <a:lnTo>
                    <a:pt x="42646" y="84467"/>
                  </a:lnTo>
                  <a:lnTo>
                    <a:pt x="42405" y="83451"/>
                  </a:lnTo>
                  <a:lnTo>
                    <a:pt x="29679" y="52387"/>
                  </a:lnTo>
                  <a:lnTo>
                    <a:pt x="27978" y="46977"/>
                  </a:lnTo>
                  <a:lnTo>
                    <a:pt x="27279" y="43865"/>
                  </a:lnTo>
                  <a:lnTo>
                    <a:pt x="27279" y="39966"/>
                  </a:lnTo>
                  <a:lnTo>
                    <a:pt x="27292" y="39687"/>
                  </a:lnTo>
                  <a:lnTo>
                    <a:pt x="20713" y="33096"/>
                  </a:lnTo>
                  <a:lnTo>
                    <a:pt x="14122" y="39687"/>
                  </a:lnTo>
                  <a:lnTo>
                    <a:pt x="14122" y="40690"/>
                  </a:lnTo>
                  <a:lnTo>
                    <a:pt x="14173" y="41897"/>
                  </a:lnTo>
                  <a:lnTo>
                    <a:pt x="14274" y="70891"/>
                  </a:lnTo>
                  <a:lnTo>
                    <a:pt x="14909" y="89598"/>
                  </a:lnTo>
                  <a:lnTo>
                    <a:pt x="16446" y="109156"/>
                  </a:lnTo>
                  <a:lnTo>
                    <a:pt x="18846" y="129413"/>
                  </a:lnTo>
                  <a:lnTo>
                    <a:pt x="31089" y="240118"/>
                  </a:lnTo>
                  <a:lnTo>
                    <a:pt x="50088" y="380403"/>
                  </a:lnTo>
                  <a:lnTo>
                    <a:pt x="52539" y="439267"/>
                  </a:lnTo>
                  <a:lnTo>
                    <a:pt x="53136" y="449694"/>
                  </a:lnTo>
                  <a:lnTo>
                    <a:pt x="54140" y="458965"/>
                  </a:lnTo>
                  <a:lnTo>
                    <a:pt x="55638" y="467398"/>
                  </a:lnTo>
                  <a:lnTo>
                    <a:pt x="60413" y="484911"/>
                  </a:lnTo>
                  <a:lnTo>
                    <a:pt x="61506" y="491375"/>
                  </a:lnTo>
                  <a:lnTo>
                    <a:pt x="61760" y="494931"/>
                  </a:lnTo>
                  <a:lnTo>
                    <a:pt x="62776" y="498970"/>
                  </a:lnTo>
                  <a:lnTo>
                    <a:pt x="69761" y="505879"/>
                  </a:lnTo>
                  <a:lnTo>
                    <a:pt x="76669" y="498970"/>
                  </a:lnTo>
                  <a:lnTo>
                    <a:pt x="76733" y="498843"/>
                  </a:lnTo>
                  <a:lnTo>
                    <a:pt x="77673" y="494131"/>
                  </a:lnTo>
                  <a:close/>
                </a:path>
                <a:path w="1314450" h="506095">
                  <a:moveTo>
                    <a:pt x="1049210" y="11950"/>
                  </a:moveTo>
                  <a:lnTo>
                    <a:pt x="1043012" y="11087"/>
                  </a:lnTo>
                  <a:lnTo>
                    <a:pt x="1033907" y="10261"/>
                  </a:lnTo>
                  <a:lnTo>
                    <a:pt x="1013256" y="9817"/>
                  </a:lnTo>
                  <a:lnTo>
                    <a:pt x="961351" y="9613"/>
                  </a:lnTo>
                  <a:lnTo>
                    <a:pt x="951699" y="9042"/>
                  </a:lnTo>
                  <a:lnTo>
                    <a:pt x="943216" y="8102"/>
                  </a:lnTo>
                  <a:lnTo>
                    <a:pt x="936015" y="6819"/>
                  </a:lnTo>
                  <a:lnTo>
                    <a:pt x="923328" y="3302"/>
                  </a:lnTo>
                  <a:lnTo>
                    <a:pt x="915835" y="1841"/>
                  </a:lnTo>
                  <a:lnTo>
                    <a:pt x="907618" y="812"/>
                  </a:lnTo>
                  <a:lnTo>
                    <a:pt x="898436" y="203"/>
                  </a:lnTo>
                  <a:lnTo>
                    <a:pt x="693712" y="0"/>
                  </a:lnTo>
                  <a:lnTo>
                    <a:pt x="599541" y="63"/>
                  </a:lnTo>
                  <a:lnTo>
                    <a:pt x="589813" y="469"/>
                  </a:lnTo>
                  <a:lnTo>
                    <a:pt x="580504" y="1270"/>
                  </a:lnTo>
                  <a:lnTo>
                    <a:pt x="571449" y="2514"/>
                  </a:lnTo>
                  <a:lnTo>
                    <a:pt x="555142" y="5956"/>
                  </a:lnTo>
                  <a:lnTo>
                    <a:pt x="547141" y="7493"/>
                  </a:lnTo>
                  <a:lnTo>
                    <a:pt x="539305" y="8585"/>
                  </a:lnTo>
                  <a:lnTo>
                    <a:pt x="462191" y="9804"/>
                  </a:lnTo>
                  <a:lnTo>
                    <a:pt x="373799" y="9880"/>
                  </a:lnTo>
                  <a:lnTo>
                    <a:pt x="363397" y="10312"/>
                  </a:lnTo>
                  <a:lnTo>
                    <a:pt x="324015" y="15722"/>
                  </a:lnTo>
                  <a:lnTo>
                    <a:pt x="314502" y="17259"/>
                  </a:lnTo>
                  <a:lnTo>
                    <a:pt x="280352" y="19646"/>
                  </a:lnTo>
                  <a:lnTo>
                    <a:pt x="265684" y="20091"/>
                  </a:lnTo>
                  <a:lnTo>
                    <a:pt x="255346" y="20929"/>
                  </a:lnTo>
                  <a:lnTo>
                    <a:pt x="220929" y="26403"/>
                  </a:lnTo>
                  <a:lnTo>
                    <a:pt x="211378" y="27736"/>
                  </a:lnTo>
                  <a:lnTo>
                    <a:pt x="196888" y="29044"/>
                  </a:lnTo>
                  <a:lnTo>
                    <a:pt x="190284" y="29311"/>
                  </a:lnTo>
                  <a:lnTo>
                    <a:pt x="172758" y="29286"/>
                  </a:lnTo>
                  <a:lnTo>
                    <a:pt x="163207" y="28790"/>
                  </a:lnTo>
                  <a:lnTo>
                    <a:pt x="79349" y="12954"/>
                  </a:lnTo>
                  <a:lnTo>
                    <a:pt x="72605" y="11112"/>
                  </a:lnTo>
                  <a:lnTo>
                    <a:pt x="68707" y="10058"/>
                  </a:lnTo>
                  <a:lnTo>
                    <a:pt x="21882" y="914"/>
                  </a:lnTo>
                  <a:lnTo>
                    <a:pt x="10947" y="76"/>
                  </a:lnTo>
                  <a:lnTo>
                    <a:pt x="8089" y="533"/>
                  </a:lnTo>
                  <a:lnTo>
                    <a:pt x="0" y="9880"/>
                  </a:lnTo>
                  <a:lnTo>
                    <a:pt x="88" y="13652"/>
                  </a:lnTo>
                  <a:lnTo>
                    <a:pt x="10896" y="37058"/>
                  </a:lnTo>
                  <a:lnTo>
                    <a:pt x="12547" y="35420"/>
                  </a:lnTo>
                  <a:lnTo>
                    <a:pt x="12458" y="34899"/>
                  </a:lnTo>
                  <a:lnTo>
                    <a:pt x="8928" y="16929"/>
                  </a:lnTo>
                  <a:lnTo>
                    <a:pt x="8826" y="16078"/>
                  </a:lnTo>
                  <a:lnTo>
                    <a:pt x="8712" y="13042"/>
                  </a:lnTo>
                  <a:lnTo>
                    <a:pt x="8953" y="11785"/>
                  </a:lnTo>
                  <a:lnTo>
                    <a:pt x="9309" y="11176"/>
                  </a:lnTo>
                  <a:lnTo>
                    <a:pt x="9575" y="11112"/>
                  </a:lnTo>
                  <a:lnTo>
                    <a:pt x="9715" y="11582"/>
                  </a:lnTo>
                  <a:lnTo>
                    <a:pt x="10071" y="11722"/>
                  </a:lnTo>
                  <a:lnTo>
                    <a:pt x="10845" y="11887"/>
                  </a:lnTo>
                  <a:lnTo>
                    <a:pt x="14960" y="12065"/>
                  </a:lnTo>
                  <a:lnTo>
                    <a:pt x="20320" y="12623"/>
                  </a:lnTo>
                  <a:lnTo>
                    <a:pt x="30822" y="14198"/>
                  </a:lnTo>
                  <a:lnTo>
                    <a:pt x="48831" y="17653"/>
                  </a:lnTo>
                  <a:lnTo>
                    <a:pt x="65913" y="21526"/>
                  </a:lnTo>
                  <a:lnTo>
                    <a:pt x="77050" y="24523"/>
                  </a:lnTo>
                  <a:lnTo>
                    <a:pt x="161163" y="40474"/>
                  </a:lnTo>
                  <a:lnTo>
                    <a:pt x="172415" y="41160"/>
                  </a:lnTo>
                  <a:lnTo>
                    <a:pt x="187553" y="41313"/>
                  </a:lnTo>
                  <a:lnTo>
                    <a:pt x="197726" y="40906"/>
                  </a:lnTo>
                  <a:lnTo>
                    <a:pt x="212674" y="39560"/>
                  </a:lnTo>
                  <a:lnTo>
                    <a:pt x="222745" y="38150"/>
                  </a:lnTo>
                  <a:lnTo>
                    <a:pt x="257009" y="32727"/>
                  </a:lnTo>
                  <a:lnTo>
                    <a:pt x="266280" y="32004"/>
                  </a:lnTo>
                  <a:lnTo>
                    <a:pt x="281051" y="31559"/>
                  </a:lnTo>
                  <a:lnTo>
                    <a:pt x="311708" y="29413"/>
                  </a:lnTo>
                  <a:lnTo>
                    <a:pt x="315582" y="29146"/>
                  </a:lnTo>
                  <a:lnTo>
                    <a:pt x="325691" y="27533"/>
                  </a:lnTo>
                  <a:lnTo>
                    <a:pt x="364794" y="22161"/>
                  </a:lnTo>
                  <a:lnTo>
                    <a:pt x="374015" y="21805"/>
                  </a:lnTo>
                  <a:lnTo>
                    <a:pt x="388442" y="21755"/>
                  </a:lnTo>
                  <a:lnTo>
                    <a:pt x="462318" y="21793"/>
                  </a:lnTo>
                  <a:lnTo>
                    <a:pt x="463918" y="21755"/>
                  </a:lnTo>
                  <a:lnTo>
                    <a:pt x="539635" y="20548"/>
                  </a:lnTo>
                  <a:lnTo>
                    <a:pt x="549071" y="19291"/>
                  </a:lnTo>
                  <a:lnTo>
                    <a:pt x="557542" y="17678"/>
                  </a:lnTo>
                  <a:lnTo>
                    <a:pt x="573633" y="14262"/>
                  </a:lnTo>
                  <a:lnTo>
                    <a:pt x="581825" y="13144"/>
                  </a:lnTo>
                  <a:lnTo>
                    <a:pt x="590575" y="12382"/>
                  </a:lnTo>
                  <a:lnTo>
                    <a:pt x="599694" y="12001"/>
                  </a:lnTo>
                  <a:lnTo>
                    <a:pt x="624103" y="11950"/>
                  </a:lnTo>
                  <a:lnTo>
                    <a:pt x="1049210" y="11950"/>
                  </a:lnTo>
                  <a:close/>
                </a:path>
                <a:path w="1314450" h="506095">
                  <a:moveTo>
                    <a:pt x="1098677" y="21780"/>
                  </a:moveTo>
                  <a:lnTo>
                    <a:pt x="1056957" y="13042"/>
                  </a:lnTo>
                  <a:lnTo>
                    <a:pt x="624103" y="11950"/>
                  </a:lnTo>
                  <a:lnTo>
                    <a:pt x="898398" y="12153"/>
                  </a:lnTo>
                  <a:lnTo>
                    <a:pt x="906487" y="12712"/>
                  </a:lnTo>
                  <a:lnTo>
                    <a:pt x="913968" y="13652"/>
                  </a:lnTo>
                  <a:lnTo>
                    <a:pt x="920597" y="14947"/>
                  </a:lnTo>
                  <a:lnTo>
                    <a:pt x="926642" y="16649"/>
                  </a:lnTo>
                  <a:lnTo>
                    <a:pt x="933411" y="18491"/>
                  </a:lnTo>
                  <a:lnTo>
                    <a:pt x="941527" y="19951"/>
                  </a:lnTo>
                  <a:lnTo>
                    <a:pt x="950696" y="20967"/>
                  </a:lnTo>
                  <a:lnTo>
                    <a:pt x="961059" y="21577"/>
                  </a:lnTo>
                  <a:lnTo>
                    <a:pt x="1013155" y="21780"/>
                  </a:lnTo>
                  <a:lnTo>
                    <a:pt x="1098677" y="21780"/>
                  </a:lnTo>
                  <a:close/>
                </a:path>
                <a:path w="1314450" h="506095">
                  <a:moveTo>
                    <a:pt x="1295311" y="422960"/>
                  </a:moveTo>
                  <a:lnTo>
                    <a:pt x="1288694" y="402602"/>
                  </a:lnTo>
                  <a:lnTo>
                    <a:pt x="1288148" y="401104"/>
                  </a:lnTo>
                  <a:lnTo>
                    <a:pt x="1287614" y="399376"/>
                  </a:lnTo>
                  <a:lnTo>
                    <a:pt x="1286560" y="394512"/>
                  </a:lnTo>
                  <a:lnTo>
                    <a:pt x="1285862" y="389191"/>
                  </a:lnTo>
                  <a:lnTo>
                    <a:pt x="1285176" y="370141"/>
                  </a:lnTo>
                  <a:lnTo>
                    <a:pt x="1282738" y="347256"/>
                  </a:lnTo>
                  <a:lnTo>
                    <a:pt x="1224940" y="72034"/>
                  </a:lnTo>
                  <a:lnTo>
                    <a:pt x="1223924" y="56781"/>
                  </a:lnTo>
                  <a:lnTo>
                    <a:pt x="1223479" y="51879"/>
                  </a:lnTo>
                  <a:lnTo>
                    <a:pt x="1212405" y="39039"/>
                  </a:lnTo>
                  <a:lnTo>
                    <a:pt x="1212011" y="39001"/>
                  </a:lnTo>
                  <a:lnTo>
                    <a:pt x="1211580" y="38925"/>
                  </a:lnTo>
                  <a:lnTo>
                    <a:pt x="1211110" y="38773"/>
                  </a:lnTo>
                  <a:lnTo>
                    <a:pt x="1211427" y="39077"/>
                  </a:lnTo>
                  <a:lnTo>
                    <a:pt x="1145184" y="29387"/>
                  </a:lnTo>
                  <a:lnTo>
                    <a:pt x="1137666" y="29019"/>
                  </a:lnTo>
                  <a:lnTo>
                    <a:pt x="1130109" y="28257"/>
                  </a:lnTo>
                  <a:lnTo>
                    <a:pt x="1122553" y="27127"/>
                  </a:lnTo>
                  <a:lnTo>
                    <a:pt x="1114996" y="25628"/>
                  </a:lnTo>
                  <a:lnTo>
                    <a:pt x="1098715" y="21793"/>
                  </a:lnTo>
                  <a:lnTo>
                    <a:pt x="1013155" y="21780"/>
                  </a:lnTo>
                  <a:lnTo>
                    <a:pt x="1055014" y="24828"/>
                  </a:lnTo>
                  <a:lnTo>
                    <a:pt x="1112342" y="37261"/>
                  </a:lnTo>
                  <a:lnTo>
                    <a:pt x="1120495" y="38900"/>
                  </a:lnTo>
                  <a:lnTo>
                    <a:pt x="1128623" y="40119"/>
                  </a:lnTo>
                  <a:lnTo>
                    <a:pt x="1136777" y="40932"/>
                  </a:lnTo>
                  <a:lnTo>
                    <a:pt x="1144955" y="41351"/>
                  </a:lnTo>
                  <a:lnTo>
                    <a:pt x="1180325" y="41402"/>
                  </a:lnTo>
                  <a:lnTo>
                    <a:pt x="1185926" y="41440"/>
                  </a:lnTo>
                  <a:lnTo>
                    <a:pt x="1204290" y="48920"/>
                  </a:lnTo>
                  <a:lnTo>
                    <a:pt x="1206576" y="50114"/>
                  </a:lnTo>
                  <a:lnTo>
                    <a:pt x="1208062" y="50647"/>
                  </a:lnTo>
                  <a:lnTo>
                    <a:pt x="1209598" y="51054"/>
                  </a:lnTo>
                  <a:lnTo>
                    <a:pt x="1210589" y="51219"/>
                  </a:lnTo>
                  <a:lnTo>
                    <a:pt x="1210729" y="51739"/>
                  </a:lnTo>
                  <a:lnTo>
                    <a:pt x="1210983" y="53136"/>
                  </a:lnTo>
                  <a:lnTo>
                    <a:pt x="1211326" y="57518"/>
                  </a:lnTo>
                  <a:lnTo>
                    <a:pt x="1211961" y="74549"/>
                  </a:lnTo>
                  <a:lnTo>
                    <a:pt x="1265516" y="350608"/>
                  </a:lnTo>
                  <a:lnTo>
                    <a:pt x="1267510" y="371373"/>
                  </a:lnTo>
                  <a:lnTo>
                    <a:pt x="1268082" y="390194"/>
                  </a:lnTo>
                  <a:lnTo>
                    <a:pt x="1268971" y="397446"/>
                  </a:lnTo>
                  <a:lnTo>
                    <a:pt x="1270266" y="403555"/>
                  </a:lnTo>
                  <a:lnTo>
                    <a:pt x="1271206" y="406742"/>
                  </a:lnTo>
                  <a:lnTo>
                    <a:pt x="1272324" y="409752"/>
                  </a:lnTo>
                  <a:lnTo>
                    <a:pt x="1275740" y="417245"/>
                  </a:lnTo>
                  <a:lnTo>
                    <a:pt x="1276629" y="419658"/>
                  </a:lnTo>
                  <a:lnTo>
                    <a:pt x="1277226" y="421817"/>
                  </a:lnTo>
                  <a:lnTo>
                    <a:pt x="1277340" y="422529"/>
                  </a:lnTo>
                  <a:lnTo>
                    <a:pt x="1277391" y="423379"/>
                  </a:lnTo>
                  <a:lnTo>
                    <a:pt x="1280147" y="429437"/>
                  </a:lnTo>
                  <a:lnTo>
                    <a:pt x="1286344" y="431927"/>
                  </a:lnTo>
                  <a:lnTo>
                    <a:pt x="1292682" y="429298"/>
                  </a:lnTo>
                  <a:lnTo>
                    <a:pt x="1295311" y="422960"/>
                  </a:lnTo>
                  <a:close/>
                </a:path>
                <a:path w="1314450" h="506095">
                  <a:moveTo>
                    <a:pt x="1314284" y="462203"/>
                  </a:moveTo>
                  <a:lnTo>
                    <a:pt x="1311846" y="456323"/>
                  </a:lnTo>
                  <a:lnTo>
                    <a:pt x="1305966" y="453885"/>
                  </a:lnTo>
                  <a:lnTo>
                    <a:pt x="1304150" y="454088"/>
                  </a:lnTo>
                  <a:lnTo>
                    <a:pt x="1302473" y="454660"/>
                  </a:lnTo>
                  <a:lnTo>
                    <a:pt x="1300670" y="455460"/>
                  </a:lnTo>
                  <a:lnTo>
                    <a:pt x="1299197" y="456018"/>
                  </a:lnTo>
                  <a:lnTo>
                    <a:pt x="1212748" y="459828"/>
                  </a:lnTo>
                  <a:lnTo>
                    <a:pt x="1183322" y="459892"/>
                  </a:lnTo>
                  <a:lnTo>
                    <a:pt x="1113624" y="459879"/>
                  </a:lnTo>
                  <a:lnTo>
                    <a:pt x="1101610" y="460070"/>
                  </a:lnTo>
                  <a:lnTo>
                    <a:pt x="1093330" y="460692"/>
                  </a:lnTo>
                  <a:lnTo>
                    <a:pt x="1084884" y="461759"/>
                  </a:lnTo>
                  <a:lnTo>
                    <a:pt x="1065085" y="465848"/>
                  </a:lnTo>
                  <a:lnTo>
                    <a:pt x="1057122" y="467372"/>
                  </a:lnTo>
                  <a:lnTo>
                    <a:pt x="1048854" y="468490"/>
                  </a:lnTo>
                  <a:lnTo>
                    <a:pt x="1040472" y="469239"/>
                  </a:lnTo>
                  <a:lnTo>
                    <a:pt x="990219" y="469671"/>
                  </a:lnTo>
                  <a:lnTo>
                    <a:pt x="683882" y="469734"/>
                  </a:lnTo>
                  <a:lnTo>
                    <a:pt x="671576" y="469811"/>
                  </a:lnTo>
                  <a:lnTo>
                    <a:pt x="606780" y="475576"/>
                  </a:lnTo>
                  <a:lnTo>
                    <a:pt x="593737" y="477126"/>
                  </a:lnTo>
                  <a:lnTo>
                    <a:pt x="532663" y="479513"/>
                  </a:lnTo>
                  <a:lnTo>
                    <a:pt x="503389" y="479513"/>
                  </a:lnTo>
                  <a:lnTo>
                    <a:pt x="479653" y="479717"/>
                  </a:lnTo>
                  <a:lnTo>
                    <a:pt x="461670" y="480758"/>
                  </a:lnTo>
                  <a:lnTo>
                    <a:pt x="449491" y="481977"/>
                  </a:lnTo>
                  <a:lnTo>
                    <a:pt x="420065" y="486232"/>
                  </a:lnTo>
                  <a:lnTo>
                    <a:pt x="402678" y="488124"/>
                  </a:lnTo>
                  <a:lnTo>
                    <a:pt x="391350" y="488873"/>
                  </a:lnTo>
                  <a:lnTo>
                    <a:pt x="362102" y="489331"/>
                  </a:lnTo>
                  <a:lnTo>
                    <a:pt x="104889" y="489483"/>
                  </a:lnTo>
                  <a:lnTo>
                    <a:pt x="87668" y="489953"/>
                  </a:lnTo>
                  <a:lnTo>
                    <a:pt x="85458" y="490397"/>
                  </a:lnTo>
                  <a:lnTo>
                    <a:pt x="79324" y="496544"/>
                  </a:lnTo>
                  <a:lnTo>
                    <a:pt x="85458" y="502678"/>
                  </a:lnTo>
                  <a:lnTo>
                    <a:pt x="87668" y="503123"/>
                  </a:lnTo>
                  <a:lnTo>
                    <a:pt x="104889" y="503593"/>
                  </a:lnTo>
                  <a:lnTo>
                    <a:pt x="362165" y="503758"/>
                  </a:lnTo>
                  <a:lnTo>
                    <a:pt x="391782" y="503326"/>
                  </a:lnTo>
                  <a:lnTo>
                    <a:pt x="403999" y="502513"/>
                  </a:lnTo>
                  <a:lnTo>
                    <a:pt x="421944" y="500570"/>
                  </a:lnTo>
                  <a:lnTo>
                    <a:pt x="451383" y="496290"/>
                  </a:lnTo>
                  <a:lnTo>
                    <a:pt x="462749" y="495147"/>
                  </a:lnTo>
                  <a:lnTo>
                    <a:pt x="480085" y="494131"/>
                  </a:lnTo>
                  <a:lnTo>
                    <a:pt x="503440" y="493941"/>
                  </a:lnTo>
                  <a:lnTo>
                    <a:pt x="533044" y="493941"/>
                  </a:lnTo>
                  <a:lnTo>
                    <a:pt x="594499" y="491528"/>
                  </a:lnTo>
                  <a:lnTo>
                    <a:pt x="608139" y="489940"/>
                  </a:lnTo>
                  <a:lnTo>
                    <a:pt x="672668" y="484124"/>
                  </a:lnTo>
                  <a:lnTo>
                    <a:pt x="683907" y="484098"/>
                  </a:lnTo>
                  <a:lnTo>
                    <a:pt x="990269" y="484162"/>
                  </a:lnTo>
                  <a:lnTo>
                    <a:pt x="1040777" y="483717"/>
                  </a:lnTo>
                  <a:lnTo>
                    <a:pt x="1050455" y="482892"/>
                  </a:lnTo>
                  <a:lnTo>
                    <a:pt x="1059446" y="481660"/>
                  </a:lnTo>
                  <a:lnTo>
                    <a:pt x="1067968" y="480047"/>
                  </a:lnTo>
                  <a:lnTo>
                    <a:pt x="1087513" y="475996"/>
                  </a:lnTo>
                  <a:lnTo>
                    <a:pt x="1094765" y="475094"/>
                  </a:lnTo>
                  <a:lnTo>
                    <a:pt x="1102194" y="474535"/>
                  </a:lnTo>
                  <a:lnTo>
                    <a:pt x="1113713" y="474345"/>
                  </a:lnTo>
                  <a:lnTo>
                    <a:pt x="1183322" y="474319"/>
                  </a:lnTo>
                  <a:lnTo>
                    <a:pt x="1212773" y="474395"/>
                  </a:lnTo>
                  <a:lnTo>
                    <a:pt x="1287221" y="475500"/>
                  </a:lnTo>
                  <a:lnTo>
                    <a:pt x="1293723" y="474738"/>
                  </a:lnTo>
                  <a:lnTo>
                    <a:pt x="1299375" y="473544"/>
                  </a:lnTo>
                  <a:lnTo>
                    <a:pt x="1304505" y="471919"/>
                  </a:lnTo>
                  <a:lnTo>
                    <a:pt x="1307249" y="470814"/>
                  </a:lnTo>
                  <a:lnTo>
                    <a:pt x="1309471" y="469747"/>
                  </a:lnTo>
                  <a:lnTo>
                    <a:pt x="1314284" y="462203"/>
                  </a:lnTo>
                  <a:close/>
                </a:path>
              </a:pathLst>
            </a:custGeom>
            <a:solidFill>
              <a:srgbClr val="FF0000"/>
            </a:solidFill>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0583" y="97535"/>
            <a:ext cx="8827135" cy="6391910"/>
            <a:chOff x="100583" y="97535"/>
            <a:chExt cx="8827135" cy="6391910"/>
          </a:xfrm>
        </p:grpSpPr>
        <p:pic>
          <p:nvPicPr>
            <p:cNvPr id="3" name="object 3"/>
            <p:cNvPicPr/>
            <p:nvPr/>
          </p:nvPicPr>
          <p:blipFill>
            <a:blip r:embed="rId2" cstate="print"/>
            <a:stretch>
              <a:fillRect/>
            </a:stretch>
          </p:blipFill>
          <p:spPr>
            <a:xfrm>
              <a:off x="100583" y="97535"/>
              <a:ext cx="8827007" cy="6391655"/>
            </a:xfrm>
            <a:prstGeom prst="rect">
              <a:avLst/>
            </a:prstGeom>
          </p:spPr>
        </p:pic>
        <p:sp>
          <p:nvSpPr>
            <p:cNvPr id="4" name="object 4"/>
            <p:cNvSpPr/>
            <p:nvPr/>
          </p:nvSpPr>
          <p:spPr>
            <a:xfrm>
              <a:off x="4084624" y="2037333"/>
              <a:ext cx="20955" cy="83820"/>
            </a:xfrm>
            <a:custGeom>
              <a:avLst/>
              <a:gdLst/>
              <a:ahLst/>
              <a:cxnLst/>
              <a:rect l="l" t="t" r="r" b="b"/>
              <a:pathLst>
                <a:path w="20954" h="83819">
                  <a:moveTo>
                    <a:pt x="20929" y="5054"/>
                  </a:moveTo>
                  <a:lnTo>
                    <a:pt x="20802" y="4940"/>
                  </a:lnTo>
                  <a:lnTo>
                    <a:pt x="20802" y="4419"/>
                  </a:lnTo>
                  <a:lnTo>
                    <a:pt x="20408" y="2857"/>
                  </a:lnTo>
                  <a:lnTo>
                    <a:pt x="18618" y="889"/>
                  </a:lnTo>
                  <a:lnTo>
                    <a:pt x="15989" y="127"/>
                  </a:lnTo>
                  <a:lnTo>
                    <a:pt x="15798" y="165"/>
                  </a:lnTo>
                  <a:lnTo>
                    <a:pt x="15646" y="0"/>
                  </a:lnTo>
                  <a:lnTo>
                    <a:pt x="14528" y="292"/>
                  </a:lnTo>
                  <a:lnTo>
                    <a:pt x="14224" y="190"/>
                  </a:lnTo>
                  <a:lnTo>
                    <a:pt x="14058" y="419"/>
                  </a:lnTo>
                  <a:lnTo>
                    <a:pt x="533" y="42583"/>
                  </a:lnTo>
                  <a:lnTo>
                    <a:pt x="0" y="76974"/>
                  </a:lnTo>
                  <a:lnTo>
                    <a:pt x="6616" y="83604"/>
                  </a:lnTo>
                  <a:lnTo>
                    <a:pt x="13246" y="76987"/>
                  </a:lnTo>
                  <a:lnTo>
                    <a:pt x="13220" y="49542"/>
                  </a:lnTo>
                  <a:lnTo>
                    <a:pt x="13589" y="43776"/>
                  </a:lnTo>
                  <a:lnTo>
                    <a:pt x="14325" y="37426"/>
                  </a:lnTo>
                  <a:lnTo>
                    <a:pt x="15455" y="30657"/>
                  </a:lnTo>
                  <a:lnTo>
                    <a:pt x="17678" y="20002"/>
                  </a:lnTo>
                  <a:lnTo>
                    <a:pt x="18135" y="19812"/>
                  </a:lnTo>
                  <a:lnTo>
                    <a:pt x="18834" y="18097"/>
                  </a:lnTo>
                  <a:lnTo>
                    <a:pt x="20853" y="6565"/>
                  </a:lnTo>
                  <a:lnTo>
                    <a:pt x="20815" y="5207"/>
                  </a:lnTo>
                  <a:lnTo>
                    <a:pt x="20929" y="5054"/>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3438813" y="3516557"/>
              <a:ext cx="158754" cy="84137"/>
            </a:xfrm>
            <a:prstGeom prst="rect">
              <a:avLst/>
            </a:prstGeom>
          </p:spPr>
        </p:pic>
        <p:sp>
          <p:nvSpPr>
            <p:cNvPr id="6" name="object 6"/>
            <p:cNvSpPr/>
            <p:nvPr/>
          </p:nvSpPr>
          <p:spPr>
            <a:xfrm>
              <a:off x="823518" y="1685264"/>
              <a:ext cx="3246755" cy="2048510"/>
            </a:xfrm>
            <a:custGeom>
              <a:avLst/>
              <a:gdLst/>
              <a:ahLst/>
              <a:cxnLst/>
              <a:rect l="l" t="t" r="r" b="b"/>
              <a:pathLst>
                <a:path w="3246754" h="2048510">
                  <a:moveTo>
                    <a:pt x="98374" y="1061758"/>
                  </a:moveTo>
                  <a:lnTo>
                    <a:pt x="95199" y="1061758"/>
                  </a:lnTo>
                  <a:lnTo>
                    <a:pt x="95199" y="1060488"/>
                  </a:lnTo>
                  <a:lnTo>
                    <a:pt x="93929" y="1060488"/>
                  </a:lnTo>
                  <a:lnTo>
                    <a:pt x="93929" y="1059218"/>
                  </a:lnTo>
                  <a:lnTo>
                    <a:pt x="25844" y="1059218"/>
                  </a:lnTo>
                  <a:lnTo>
                    <a:pt x="25844" y="1060488"/>
                  </a:lnTo>
                  <a:lnTo>
                    <a:pt x="7886" y="1060488"/>
                  </a:lnTo>
                  <a:lnTo>
                    <a:pt x="7886" y="1061758"/>
                  </a:lnTo>
                  <a:lnTo>
                    <a:pt x="2476" y="1061758"/>
                  </a:lnTo>
                  <a:lnTo>
                    <a:pt x="2476" y="1064298"/>
                  </a:lnTo>
                  <a:lnTo>
                    <a:pt x="0" y="1066774"/>
                  </a:lnTo>
                  <a:lnTo>
                    <a:pt x="2603" y="1069378"/>
                  </a:lnTo>
                  <a:lnTo>
                    <a:pt x="2603" y="1071918"/>
                  </a:lnTo>
                  <a:lnTo>
                    <a:pt x="8877" y="1071918"/>
                  </a:lnTo>
                  <a:lnTo>
                    <a:pt x="8877" y="1073188"/>
                  </a:lnTo>
                  <a:lnTo>
                    <a:pt x="27978" y="1073188"/>
                  </a:lnTo>
                  <a:lnTo>
                    <a:pt x="27978" y="1074458"/>
                  </a:lnTo>
                  <a:lnTo>
                    <a:pt x="92760" y="1074458"/>
                  </a:lnTo>
                  <a:lnTo>
                    <a:pt x="92760" y="1073188"/>
                  </a:lnTo>
                  <a:lnTo>
                    <a:pt x="95084" y="1073188"/>
                  </a:lnTo>
                  <a:lnTo>
                    <a:pt x="95084" y="1071918"/>
                  </a:lnTo>
                  <a:lnTo>
                    <a:pt x="98259" y="1071918"/>
                  </a:lnTo>
                  <a:lnTo>
                    <a:pt x="98259" y="1066838"/>
                  </a:lnTo>
                  <a:lnTo>
                    <a:pt x="98374" y="1061758"/>
                  </a:lnTo>
                  <a:close/>
                </a:path>
                <a:path w="3246754" h="2048510">
                  <a:moveTo>
                    <a:pt x="106578" y="7162"/>
                  </a:moveTo>
                  <a:lnTo>
                    <a:pt x="105714" y="5080"/>
                  </a:lnTo>
                  <a:lnTo>
                    <a:pt x="102641" y="3797"/>
                  </a:lnTo>
                  <a:lnTo>
                    <a:pt x="89992" y="12"/>
                  </a:lnTo>
                  <a:lnTo>
                    <a:pt x="79667" y="0"/>
                  </a:lnTo>
                  <a:lnTo>
                    <a:pt x="70980" y="63"/>
                  </a:lnTo>
                  <a:lnTo>
                    <a:pt x="26492" y="9537"/>
                  </a:lnTo>
                  <a:lnTo>
                    <a:pt x="19443" y="16776"/>
                  </a:lnTo>
                  <a:lnTo>
                    <a:pt x="20078" y="19138"/>
                  </a:lnTo>
                  <a:lnTo>
                    <a:pt x="21729" y="20828"/>
                  </a:lnTo>
                  <a:lnTo>
                    <a:pt x="23533" y="21259"/>
                  </a:lnTo>
                  <a:lnTo>
                    <a:pt x="23888" y="21234"/>
                  </a:lnTo>
                  <a:lnTo>
                    <a:pt x="24155" y="21488"/>
                  </a:lnTo>
                  <a:lnTo>
                    <a:pt x="25996" y="21120"/>
                  </a:lnTo>
                  <a:lnTo>
                    <a:pt x="27495" y="20116"/>
                  </a:lnTo>
                  <a:lnTo>
                    <a:pt x="26987" y="20828"/>
                  </a:lnTo>
                  <a:lnTo>
                    <a:pt x="26936" y="21183"/>
                  </a:lnTo>
                  <a:lnTo>
                    <a:pt x="29679" y="20891"/>
                  </a:lnTo>
                  <a:lnTo>
                    <a:pt x="41541" y="18961"/>
                  </a:lnTo>
                  <a:lnTo>
                    <a:pt x="52578" y="16535"/>
                  </a:lnTo>
                  <a:lnTo>
                    <a:pt x="59258" y="15443"/>
                  </a:lnTo>
                  <a:lnTo>
                    <a:pt x="65570" y="14719"/>
                  </a:lnTo>
                  <a:lnTo>
                    <a:pt x="71424" y="14363"/>
                  </a:lnTo>
                  <a:lnTo>
                    <a:pt x="89992" y="14325"/>
                  </a:lnTo>
                  <a:lnTo>
                    <a:pt x="102641" y="10528"/>
                  </a:lnTo>
                  <a:lnTo>
                    <a:pt x="105714" y="9245"/>
                  </a:lnTo>
                  <a:lnTo>
                    <a:pt x="106578" y="7162"/>
                  </a:lnTo>
                  <a:close/>
                </a:path>
                <a:path w="3246754" h="2048510">
                  <a:moveTo>
                    <a:pt x="115455" y="546785"/>
                  </a:moveTo>
                  <a:lnTo>
                    <a:pt x="108534" y="539864"/>
                  </a:lnTo>
                  <a:lnTo>
                    <a:pt x="102285" y="539457"/>
                  </a:lnTo>
                  <a:lnTo>
                    <a:pt x="96913" y="539305"/>
                  </a:lnTo>
                  <a:lnTo>
                    <a:pt x="92278" y="538949"/>
                  </a:lnTo>
                  <a:lnTo>
                    <a:pt x="86436" y="538213"/>
                  </a:lnTo>
                  <a:lnTo>
                    <a:pt x="65697" y="534555"/>
                  </a:lnTo>
                  <a:lnTo>
                    <a:pt x="48183" y="532231"/>
                  </a:lnTo>
                  <a:lnTo>
                    <a:pt x="37934" y="531495"/>
                  </a:lnTo>
                  <a:lnTo>
                    <a:pt x="32296" y="531495"/>
                  </a:lnTo>
                  <a:lnTo>
                    <a:pt x="20243" y="533742"/>
                  </a:lnTo>
                  <a:lnTo>
                    <a:pt x="17945" y="534682"/>
                  </a:lnTo>
                  <a:lnTo>
                    <a:pt x="16992" y="536968"/>
                  </a:lnTo>
                  <a:lnTo>
                    <a:pt x="17945" y="539254"/>
                  </a:lnTo>
                  <a:lnTo>
                    <a:pt x="20218" y="540207"/>
                  </a:lnTo>
                  <a:lnTo>
                    <a:pt x="32016" y="542544"/>
                  </a:lnTo>
                  <a:lnTo>
                    <a:pt x="36588" y="543318"/>
                  </a:lnTo>
                  <a:lnTo>
                    <a:pt x="46050" y="545236"/>
                  </a:lnTo>
                  <a:lnTo>
                    <a:pt x="63080" y="549186"/>
                  </a:lnTo>
                  <a:lnTo>
                    <a:pt x="84023" y="552881"/>
                  </a:lnTo>
                  <a:lnTo>
                    <a:pt x="90741" y="553732"/>
                  </a:lnTo>
                  <a:lnTo>
                    <a:pt x="96316" y="554151"/>
                  </a:lnTo>
                  <a:lnTo>
                    <a:pt x="102222" y="554113"/>
                  </a:lnTo>
                  <a:lnTo>
                    <a:pt x="108534" y="553707"/>
                  </a:lnTo>
                  <a:lnTo>
                    <a:pt x="115455" y="546785"/>
                  </a:lnTo>
                  <a:close/>
                </a:path>
                <a:path w="3246754" h="2048510">
                  <a:moveTo>
                    <a:pt x="773925" y="587260"/>
                  </a:moveTo>
                  <a:lnTo>
                    <a:pt x="773684" y="585609"/>
                  </a:lnTo>
                  <a:lnTo>
                    <a:pt x="772985" y="584149"/>
                  </a:lnTo>
                  <a:lnTo>
                    <a:pt x="772833" y="583615"/>
                  </a:lnTo>
                  <a:lnTo>
                    <a:pt x="770801" y="581748"/>
                  </a:lnTo>
                  <a:lnTo>
                    <a:pt x="770255" y="581621"/>
                  </a:lnTo>
                  <a:lnTo>
                    <a:pt x="770140" y="581431"/>
                  </a:lnTo>
                  <a:lnTo>
                    <a:pt x="768604" y="580694"/>
                  </a:lnTo>
                  <a:lnTo>
                    <a:pt x="766368" y="580136"/>
                  </a:lnTo>
                  <a:lnTo>
                    <a:pt x="763739" y="579780"/>
                  </a:lnTo>
                  <a:lnTo>
                    <a:pt x="754710" y="579564"/>
                  </a:lnTo>
                  <a:lnTo>
                    <a:pt x="731164" y="579615"/>
                  </a:lnTo>
                  <a:lnTo>
                    <a:pt x="717219" y="579716"/>
                  </a:lnTo>
                  <a:lnTo>
                    <a:pt x="709028" y="579335"/>
                  </a:lnTo>
                  <a:lnTo>
                    <a:pt x="679729" y="564261"/>
                  </a:lnTo>
                  <a:lnTo>
                    <a:pt x="677583" y="563359"/>
                  </a:lnTo>
                  <a:lnTo>
                    <a:pt x="675424" y="564261"/>
                  </a:lnTo>
                  <a:lnTo>
                    <a:pt x="674535" y="566407"/>
                  </a:lnTo>
                  <a:lnTo>
                    <a:pt x="675424" y="568553"/>
                  </a:lnTo>
                  <a:lnTo>
                    <a:pt x="707656" y="590956"/>
                  </a:lnTo>
                  <a:lnTo>
                    <a:pt x="754684" y="592493"/>
                  </a:lnTo>
                  <a:lnTo>
                    <a:pt x="757783" y="592455"/>
                  </a:lnTo>
                  <a:lnTo>
                    <a:pt x="760971" y="595630"/>
                  </a:lnTo>
                  <a:lnTo>
                    <a:pt x="773239" y="589927"/>
                  </a:lnTo>
                  <a:lnTo>
                    <a:pt x="773925" y="587260"/>
                  </a:lnTo>
                  <a:close/>
                </a:path>
                <a:path w="3246754" h="2048510">
                  <a:moveTo>
                    <a:pt x="775563" y="2578"/>
                  </a:moveTo>
                  <a:lnTo>
                    <a:pt x="772375" y="2578"/>
                  </a:lnTo>
                  <a:lnTo>
                    <a:pt x="772375" y="1308"/>
                  </a:lnTo>
                  <a:lnTo>
                    <a:pt x="771105" y="1308"/>
                  </a:lnTo>
                  <a:lnTo>
                    <a:pt x="771105" y="38"/>
                  </a:lnTo>
                  <a:lnTo>
                    <a:pt x="701128" y="38"/>
                  </a:lnTo>
                  <a:lnTo>
                    <a:pt x="701128" y="1308"/>
                  </a:lnTo>
                  <a:lnTo>
                    <a:pt x="683958" y="1308"/>
                  </a:lnTo>
                  <a:lnTo>
                    <a:pt x="683958" y="2260"/>
                  </a:lnTo>
                  <a:lnTo>
                    <a:pt x="683475" y="2171"/>
                  </a:lnTo>
                  <a:lnTo>
                    <a:pt x="683056" y="2578"/>
                  </a:lnTo>
                  <a:lnTo>
                    <a:pt x="680529" y="2578"/>
                  </a:lnTo>
                  <a:lnTo>
                    <a:pt x="680529" y="5118"/>
                  </a:lnTo>
                  <a:lnTo>
                    <a:pt x="678472" y="7162"/>
                  </a:lnTo>
                  <a:lnTo>
                    <a:pt x="681507" y="10198"/>
                  </a:lnTo>
                  <a:lnTo>
                    <a:pt x="681507" y="12738"/>
                  </a:lnTo>
                  <a:lnTo>
                    <a:pt x="690359" y="12738"/>
                  </a:lnTo>
                  <a:lnTo>
                    <a:pt x="690359" y="14008"/>
                  </a:lnTo>
                  <a:lnTo>
                    <a:pt x="771410" y="14008"/>
                  </a:lnTo>
                  <a:lnTo>
                    <a:pt x="771410" y="12738"/>
                  </a:lnTo>
                  <a:lnTo>
                    <a:pt x="774585" y="12738"/>
                  </a:lnTo>
                  <a:lnTo>
                    <a:pt x="774585" y="7658"/>
                  </a:lnTo>
                  <a:lnTo>
                    <a:pt x="775563" y="7658"/>
                  </a:lnTo>
                  <a:lnTo>
                    <a:pt x="775563" y="2578"/>
                  </a:lnTo>
                  <a:close/>
                </a:path>
                <a:path w="3246754" h="2048510">
                  <a:moveTo>
                    <a:pt x="879246" y="1076579"/>
                  </a:moveTo>
                  <a:lnTo>
                    <a:pt x="873810" y="1071130"/>
                  </a:lnTo>
                  <a:lnTo>
                    <a:pt x="871397" y="1071689"/>
                  </a:lnTo>
                  <a:lnTo>
                    <a:pt x="857592" y="1076998"/>
                  </a:lnTo>
                  <a:lnTo>
                    <a:pt x="855522" y="1077645"/>
                  </a:lnTo>
                  <a:lnTo>
                    <a:pt x="799236" y="1080084"/>
                  </a:lnTo>
                  <a:lnTo>
                    <a:pt x="785749" y="1080909"/>
                  </a:lnTo>
                  <a:lnTo>
                    <a:pt x="780605" y="1081722"/>
                  </a:lnTo>
                  <a:lnTo>
                    <a:pt x="779627" y="1082255"/>
                  </a:lnTo>
                  <a:lnTo>
                    <a:pt x="775487" y="1086396"/>
                  </a:lnTo>
                  <a:lnTo>
                    <a:pt x="779627" y="1090523"/>
                  </a:lnTo>
                  <a:lnTo>
                    <a:pt x="780605" y="1091069"/>
                  </a:lnTo>
                  <a:lnTo>
                    <a:pt x="785749" y="1091869"/>
                  </a:lnTo>
                  <a:lnTo>
                    <a:pt x="799236" y="1092695"/>
                  </a:lnTo>
                  <a:lnTo>
                    <a:pt x="818896" y="1092784"/>
                  </a:lnTo>
                  <a:lnTo>
                    <a:pt x="842187" y="1092682"/>
                  </a:lnTo>
                  <a:lnTo>
                    <a:pt x="878408" y="1079500"/>
                  </a:lnTo>
                  <a:lnTo>
                    <a:pt x="879246" y="1076579"/>
                  </a:lnTo>
                  <a:close/>
                </a:path>
                <a:path w="3246754" h="2048510">
                  <a:moveTo>
                    <a:pt x="1468577" y="546785"/>
                  </a:moveTo>
                  <a:lnTo>
                    <a:pt x="1462481" y="540689"/>
                  </a:lnTo>
                  <a:lnTo>
                    <a:pt x="1452664" y="540283"/>
                  </a:lnTo>
                  <a:lnTo>
                    <a:pt x="1428064" y="540410"/>
                  </a:lnTo>
                  <a:lnTo>
                    <a:pt x="1373797" y="555117"/>
                  </a:lnTo>
                  <a:lnTo>
                    <a:pt x="1372654" y="556590"/>
                  </a:lnTo>
                  <a:lnTo>
                    <a:pt x="1374178" y="558101"/>
                  </a:lnTo>
                  <a:lnTo>
                    <a:pt x="1394714" y="555434"/>
                  </a:lnTo>
                  <a:lnTo>
                    <a:pt x="1402346" y="554189"/>
                  </a:lnTo>
                  <a:lnTo>
                    <a:pt x="1409509" y="553351"/>
                  </a:lnTo>
                  <a:lnTo>
                    <a:pt x="1416202" y="552894"/>
                  </a:lnTo>
                  <a:lnTo>
                    <a:pt x="1422425" y="552843"/>
                  </a:lnTo>
                  <a:lnTo>
                    <a:pt x="1428203" y="553161"/>
                  </a:lnTo>
                  <a:lnTo>
                    <a:pt x="1452664" y="553275"/>
                  </a:lnTo>
                  <a:lnTo>
                    <a:pt x="1462481" y="552869"/>
                  </a:lnTo>
                  <a:lnTo>
                    <a:pt x="1468577" y="546785"/>
                  </a:lnTo>
                  <a:close/>
                </a:path>
                <a:path w="3246754" h="2048510">
                  <a:moveTo>
                    <a:pt x="1496822" y="16979"/>
                  </a:moveTo>
                  <a:lnTo>
                    <a:pt x="1491907" y="12065"/>
                  </a:lnTo>
                  <a:lnTo>
                    <a:pt x="1482204" y="9309"/>
                  </a:lnTo>
                  <a:lnTo>
                    <a:pt x="1479473" y="9309"/>
                  </a:lnTo>
                  <a:lnTo>
                    <a:pt x="1459344" y="4826"/>
                  </a:lnTo>
                  <a:lnTo>
                    <a:pt x="1423314" y="165"/>
                  </a:lnTo>
                  <a:lnTo>
                    <a:pt x="1415770" y="596"/>
                  </a:lnTo>
                  <a:lnTo>
                    <a:pt x="1383982" y="3911"/>
                  </a:lnTo>
                  <a:lnTo>
                    <a:pt x="1381683" y="4864"/>
                  </a:lnTo>
                  <a:lnTo>
                    <a:pt x="1380731" y="7162"/>
                  </a:lnTo>
                  <a:lnTo>
                    <a:pt x="1381683" y="9474"/>
                  </a:lnTo>
                  <a:lnTo>
                    <a:pt x="1383982" y="10426"/>
                  </a:lnTo>
                  <a:lnTo>
                    <a:pt x="1415770" y="13741"/>
                  </a:lnTo>
                  <a:lnTo>
                    <a:pt x="1423136" y="14160"/>
                  </a:lnTo>
                  <a:lnTo>
                    <a:pt x="1430515" y="14439"/>
                  </a:lnTo>
                  <a:lnTo>
                    <a:pt x="1437347" y="15087"/>
                  </a:lnTo>
                  <a:lnTo>
                    <a:pt x="1443748" y="16090"/>
                  </a:lnTo>
                  <a:lnTo>
                    <a:pt x="1449692" y="17449"/>
                  </a:lnTo>
                  <a:lnTo>
                    <a:pt x="1455801" y="19316"/>
                  </a:lnTo>
                  <a:lnTo>
                    <a:pt x="1476489" y="24257"/>
                  </a:lnTo>
                  <a:lnTo>
                    <a:pt x="1481988" y="24638"/>
                  </a:lnTo>
                  <a:lnTo>
                    <a:pt x="1491907" y="21882"/>
                  </a:lnTo>
                  <a:lnTo>
                    <a:pt x="1496822" y="16979"/>
                  </a:lnTo>
                  <a:close/>
                </a:path>
                <a:path w="3246754" h="2048510">
                  <a:moveTo>
                    <a:pt x="1567700" y="1076579"/>
                  </a:moveTo>
                  <a:lnTo>
                    <a:pt x="1560588" y="1069467"/>
                  </a:lnTo>
                  <a:lnTo>
                    <a:pt x="1548815" y="1069543"/>
                  </a:lnTo>
                  <a:lnTo>
                    <a:pt x="1538897" y="1069924"/>
                  </a:lnTo>
                  <a:lnTo>
                    <a:pt x="1528699" y="1071245"/>
                  </a:lnTo>
                  <a:lnTo>
                    <a:pt x="1518983" y="1072222"/>
                  </a:lnTo>
                  <a:lnTo>
                    <a:pt x="1511528" y="1072883"/>
                  </a:lnTo>
                  <a:lnTo>
                    <a:pt x="1491907" y="1075753"/>
                  </a:lnTo>
                  <a:lnTo>
                    <a:pt x="1491081" y="1076579"/>
                  </a:lnTo>
                  <a:lnTo>
                    <a:pt x="1491907" y="1077404"/>
                  </a:lnTo>
                  <a:lnTo>
                    <a:pt x="1511528" y="1080287"/>
                  </a:lnTo>
                  <a:lnTo>
                    <a:pt x="1518983" y="1080935"/>
                  </a:lnTo>
                  <a:lnTo>
                    <a:pt x="1528699" y="1081925"/>
                  </a:lnTo>
                  <a:lnTo>
                    <a:pt x="1538897" y="1083233"/>
                  </a:lnTo>
                  <a:lnTo>
                    <a:pt x="1548815" y="1083614"/>
                  </a:lnTo>
                  <a:lnTo>
                    <a:pt x="1560588" y="1083703"/>
                  </a:lnTo>
                  <a:lnTo>
                    <a:pt x="1567700" y="1076579"/>
                  </a:lnTo>
                  <a:close/>
                </a:path>
                <a:path w="3246754" h="2048510">
                  <a:moveTo>
                    <a:pt x="3246361" y="2008784"/>
                  </a:moveTo>
                  <a:lnTo>
                    <a:pt x="3243592" y="2008416"/>
                  </a:lnTo>
                  <a:lnTo>
                    <a:pt x="3229457" y="2005838"/>
                  </a:lnTo>
                  <a:lnTo>
                    <a:pt x="3230727" y="2040953"/>
                  </a:lnTo>
                  <a:lnTo>
                    <a:pt x="3231248" y="2043480"/>
                  </a:lnTo>
                  <a:lnTo>
                    <a:pt x="3231324" y="2043823"/>
                  </a:lnTo>
                  <a:lnTo>
                    <a:pt x="3231870" y="2044852"/>
                  </a:lnTo>
                  <a:lnTo>
                    <a:pt x="3232023" y="2045106"/>
                  </a:lnTo>
                  <a:lnTo>
                    <a:pt x="3232556" y="2045766"/>
                  </a:lnTo>
                  <a:lnTo>
                    <a:pt x="3232937" y="2046224"/>
                  </a:lnTo>
                  <a:lnTo>
                    <a:pt x="3234144" y="2047036"/>
                  </a:lnTo>
                  <a:lnTo>
                    <a:pt x="3235350" y="2047849"/>
                  </a:lnTo>
                  <a:lnTo>
                    <a:pt x="3238296" y="2048446"/>
                  </a:lnTo>
                  <a:lnTo>
                    <a:pt x="3241243" y="2047849"/>
                  </a:lnTo>
                  <a:lnTo>
                    <a:pt x="3242526" y="2047151"/>
                  </a:lnTo>
                  <a:lnTo>
                    <a:pt x="3243643" y="2046224"/>
                  </a:lnTo>
                  <a:lnTo>
                    <a:pt x="3245269" y="2043823"/>
                  </a:lnTo>
                  <a:lnTo>
                    <a:pt x="3245866" y="2040877"/>
                  </a:lnTo>
                  <a:lnTo>
                    <a:pt x="3246361" y="2008784"/>
                  </a:lnTo>
                  <a:close/>
                </a:path>
              </a:pathLst>
            </a:custGeom>
            <a:solidFill>
              <a:srgbClr val="003F7F"/>
            </a:solidFill>
          </p:spPr>
          <p:txBody>
            <a:bodyPr wrap="square" lIns="0" tIns="0" rIns="0" bIns="0" rtlCol="0"/>
            <a:lstStyle/>
            <a:p>
              <a:endParaRPr/>
            </a:p>
          </p:txBody>
        </p:sp>
        <p:pic>
          <p:nvPicPr>
            <p:cNvPr id="7" name="object 7"/>
            <p:cNvPicPr/>
            <p:nvPr/>
          </p:nvPicPr>
          <p:blipFill>
            <a:blip r:embed="rId4" cstate="print"/>
            <a:stretch>
              <a:fillRect/>
            </a:stretch>
          </p:blipFill>
          <p:spPr>
            <a:xfrm>
              <a:off x="419300" y="3794505"/>
              <a:ext cx="197388" cy="187059"/>
            </a:xfrm>
            <a:prstGeom prst="rect">
              <a:avLst/>
            </a:prstGeom>
          </p:spPr>
        </p:pic>
        <p:sp>
          <p:nvSpPr>
            <p:cNvPr id="8" name="object 8"/>
            <p:cNvSpPr/>
            <p:nvPr/>
          </p:nvSpPr>
          <p:spPr>
            <a:xfrm>
              <a:off x="1332386" y="4492381"/>
              <a:ext cx="91440" cy="17780"/>
            </a:xfrm>
            <a:custGeom>
              <a:avLst/>
              <a:gdLst/>
              <a:ahLst/>
              <a:cxnLst/>
              <a:rect l="l" t="t" r="r" b="b"/>
              <a:pathLst>
                <a:path w="91440" h="17779">
                  <a:moveTo>
                    <a:pt x="1926" y="17781"/>
                  </a:moveTo>
                  <a:lnTo>
                    <a:pt x="0" y="15846"/>
                  </a:lnTo>
                  <a:lnTo>
                    <a:pt x="1551" y="13952"/>
                  </a:lnTo>
                  <a:lnTo>
                    <a:pt x="30526" y="6155"/>
                  </a:lnTo>
                  <a:lnTo>
                    <a:pt x="75903" y="236"/>
                  </a:lnTo>
                  <a:lnTo>
                    <a:pt x="85325" y="0"/>
                  </a:lnTo>
                  <a:lnTo>
                    <a:pt x="91358" y="6033"/>
                  </a:lnTo>
                  <a:lnTo>
                    <a:pt x="85325" y="12066"/>
                  </a:lnTo>
                  <a:lnTo>
                    <a:pt x="75903" y="11830"/>
                  </a:lnTo>
                  <a:lnTo>
                    <a:pt x="65771" y="11674"/>
                  </a:lnTo>
                  <a:lnTo>
                    <a:pt x="59729" y="11479"/>
                  </a:lnTo>
                  <a:lnTo>
                    <a:pt x="52920" y="11666"/>
                  </a:lnTo>
                  <a:lnTo>
                    <a:pt x="40935" y="12695"/>
                  </a:lnTo>
                  <a:lnTo>
                    <a:pt x="1926" y="17781"/>
                  </a:lnTo>
                  <a:close/>
                </a:path>
              </a:pathLst>
            </a:custGeom>
            <a:solidFill>
              <a:srgbClr val="003F7F"/>
            </a:solidFill>
          </p:spPr>
          <p:txBody>
            <a:bodyPr wrap="square" lIns="0" tIns="0" rIns="0" bIns="0" rtlCol="0"/>
            <a:lstStyle/>
            <a:p>
              <a:endParaRPr/>
            </a:p>
          </p:txBody>
        </p:sp>
        <p:pic>
          <p:nvPicPr>
            <p:cNvPr id="9" name="object 9"/>
            <p:cNvPicPr/>
            <p:nvPr/>
          </p:nvPicPr>
          <p:blipFill>
            <a:blip r:embed="rId5" cstate="print"/>
            <a:stretch>
              <a:fillRect/>
            </a:stretch>
          </p:blipFill>
          <p:spPr>
            <a:xfrm>
              <a:off x="780987" y="4502889"/>
              <a:ext cx="177981" cy="67853"/>
            </a:xfrm>
            <a:prstGeom prst="rect">
              <a:avLst/>
            </a:prstGeom>
          </p:spPr>
        </p:pic>
        <p:sp>
          <p:nvSpPr>
            <p:cNvPr id="10" name="object 10"/>
            <p:cNvSpPr/>
            <p:nvPr/>
          </p:nvSpPr>
          <p:spPr>
            <a:xfrm>
              <a:off x="495363" y="4712525"/>
              <a:ext cx="2254250" cy="1127760"/>
            </a:xfrm>
            <a:custGeom>
              <a:avLst/>
              <a:gdLst/>
              <a:ahLst/>
              <a:cxnLst/>
              <a:rect l="l" t="t" r="r" b="b"/>
              <a:pathLst>
                <a:path w="2254250" h="1127760">
                  <a:moveTo>
                    <a:pt x="1234744" y="1061339"/>
                  </a:moveTo>
                  <a:lnTo>
                    <a:pt x="1232319" y="1055509"/>
                  </a:lnTo>
                  <a:lnTo>
                    <a:pt x="1226489" y="1053096"/>
                  </a:lnTo>
                  <a:lnTo>
                    <a:pt x="1207579" y="1053807"/>
                  </a:lnTo>
                  <a:lnTo>
                    <a:pt x="1202410" y="1054569"/>
                  </a:lnTo>
                  <a:lnTo>
                    <a:pt x="1202918" y="1054277"/>
                  </a:lnTo>
                  <a:lnTo>
                    <a:pt x="1204112" y="1053287"/>
                  </a:lnTo>
                  <a:lnTo>
                    <a:pt x="1205090" y="1052106"/>
                  </a:lnTo>
                  <a:lnTo>
                    <a:pt x="1205826" y="1050734"/>
                  </a:lnTo>
                  <a:lnTo>
                    <a:pt x="1206461" y="1047610"/>
                  </a:lnTo>
                  <a:lnTo>
                    <a:pt x="1206055" y="1047000"/>
                  </a:lnTo>
                  <a:lnTo>
                    <a:pt x="1206055" y="1046873"/>
                  </a:lnTo>
                  <a:lnTo>
                    <a:pt x="1205890" y="1046568"/>
                  </a:lnTo>
                  <a:lnTo>
                    <a:pt x="1205484" y="1044486"/>
                  </a:lnTo>
                  <a:lnTo>
                    <a:pt x="1203909" y="1042136"/>
                  </a:lnTo>
                  <a:lnTo>
                    <a:pt x="1202690" y="1041349"/>
                  </a:lnTo>
                  <a:lnTo>
                    <a:pt x="1201928" y="1040307"/>
                  </a:lnTo>
                  <a:lnTo>
                    <a:pt x="1202918" y="1040320"/>
                  </a:lnTo>
                  <a:lnTo>
                    <a:pt x="1203629" y="1040053"/>
                  </a:lnTo>
                  <a:lnTo>
                    <a:pt x="1203223" y="1039609"/>
                  </a:lnTo>
                  <a:lnTo>
                    <a:pt x="1202651" y="1038872"/>
                  </a:lnTo>
                  <a:lnTo>
                    <a:pt x="1189253" y="1002004"/>
                  </a:lnTo>
                  <a:lnTo>
                    <a:pt x="1152334" y="834275"/>
                  </a:lnTo>
                  <a:lnTo>
                    <a:pt x="1149553" y="785863"/>
                  </a:lnTo>
                  <a:lnTo>
                    <a:pt x="1140904" y="733653"/>
                  </a:lnTo>
                  <a:lnTo>
                    <a:pt x="1134173" y="695083"/>
                  </a:lnTo>
                  <a:lnTo>
                    <a:pt x="1128534" y="692835"/>
                  </a:lnTo>
                  <a:lnTo>
                    <a:pt x="1093927" y="692835"/>
                  </a:lnTo>
                  <a:lnTo>
                    <a:pt x="1050290" y="703834"/>
                  </a:lnTo>
                  <a:lnTo>
                    <a:pt x="1038377" y="707796"/>
                  </a:lnTo>
                  <a:lnTo>
                    <a:pt x="1032764" y="709485"/>
                  </a:lnTo>
                  <a:lnTo>
                    <a:pt x="850519" y="712571"/>
                  </a:lnTo>
                  <a:lnTo>
                    <a:pt x="843521" y="713028"/>
                  </a:lnTo>
                  <a:lnTo>
                    <a:pt x="806234" y="719975"/>
                  </a:lnTo>
                  <a:lnTo>
                    <a:pt x="798068" y="721106"/>
                  </a:lnTo>
                  <a:lnTo>
                    <a:pt x="774903" y="722312"/>
                  </a:lnTo>
                  <a:lnTo>
                    <a:pt x="765111" y="722718"/>
                  </a:lnTo>
                  <a:lnTo>
                    <a:pt x="755396" y="723950"/>
                  </a:lnTo>
                  <a:lnTo>
                    <a:pt x="745655" y="726147"/>
                  </a:lnTo>
                  <a:lnTo>
                    <a:pt x="720928" y="736231"/>
                  </a:lnTo>
                  <a:lnTo>
                    <a:pt x="712673" y="739508"/>
                  </a:lnTo>
                  <a:lnTo>
                    <a:pt x="672185" y="749388"/>
                  </a:lnTo>
                  <a:lnTo>
                    <a:pt x="648487" y="751649"/>
                  </a:lnTo>
                  <a:lnTo>
                    <a:pt x="622211" y="751636"/>
                  </a:lnTo>
                  <a:lnTo>
                    <a:pt x="603440" y="751662"/>
                  </a:lnTo>
                  <a:lnTo>
                    <a:pt x="555091" y="758367"/>
                  </a:lnTo>
                  <a:lnTo>
                    <a:pt x="547166" y="759663"/>
                  </a:lnTo>
                  <a:lnTo>
                    <a:pt x="471424" y="767283"/>
                  </a:lnTo>
                  <a:lnTo>
                    <a:pt x="460044" y="769543"/>
                  </a:lnTo>
                  <a:lnTo>
                    <a:pt x="453504" y="770483"/>
                  </a:lnTo>
                  <a:lnTo>
                    <a:pt x="447395" y="771042"/>
                  </a:lnTo>
                  <a:lnTo>
                    <a:pt x="439445" y="771220"/>
                  </a:lnTo>
                  <a:lnTo>
                    <a:pt x="352374" y="771194"/>
                  </a:lnTo>
                  <a:lnTo>
                    <a:pt x="340131" y="771385"/>
                  </a:lnTo>
                  <a:lnTo>
                    <a:pt x="331393" y="772007"/>
                  </a:lnTo>
                  <a:lnTo>
                    <a:pt x="322135" y="773049"/>
                  </a:lnTo>
                  <a:lnTo>
                    <a:pt x="283565" y="780122"/>
                  </a:lnTo>
                  <a:lnTo>
                    <a:pt x="259003" y="784999"/>
                  </a:lnTo>
                  <a:lnTo>
                    <a:pt x="244259" y="787692"/>
                  </a:lnTo>
                  <a:lnTo>
                    <a:pt x="234149" y="789012"/>
                  </a:lnTo>
                  <a:lnTo>
                    <a:pt x="223634" y="789952"/>
                  </a:lnTo>
                  <a:lnTo>
                    <a:pt x="206908" y="790638"/>
                  </a:lnTo>
                  <a:lnTo>
                    <a:pt x="195592" y="790689"/>
                  </a:lnTo>
                  <a:lnTo>
                    <a:pt x="77990" y="784860"/>
                  </a:lnTo>
                  <a:lnTo>
                    <a:pt x="61341" y="782726"/>
                  </a:lnTo>
                  <a:lnTo>
                    <a:pt x="45008" y="781431"/>
                  </a:lnTo>
                  <a:lnTo>
                    <a:pt x="29591" y="781024"/>
                  </a:lnTo>
                  <a:lnTo>
                    <a:pt x="20599" y="781354"/>
                  </a:lnTo>
                  <a:lnTo>
                    <a:pt x="13970" y="782116"/>
                  </a:lnTo>
                  <a:lnTo>
                    <a:pt x="11468" y="782662"/>
                  </a:lnTo>
                  <a:lnTo>
                    <a:pt x="9410" y="777265"/>
                  </a:lnTo>
                  <a:lnTo>
                    <a:pt x="9385" y="776833"/>
                  </a:lnTo>
                  <a:lnTo>
                    <a:pt x="9169" y="776630"/>
                  </a:lnTo>
                  <a:lnTo>
                    <a:pt x="8851" y="775385"/>
                  </a:lnTo>
                  <a:lnTo>
                    <a:pt x="8928" y="774865"/>
                  </a:lnTo>
                  <a:lnTo>
                    <a:pt x="7340" y="773112"/>
                  </a:lnTo>
                  <a:lnTo>
                    <a:pt x="5003" y="772439"/>
                  </a:lnTo>
                  <a:lnTo>
                    <a:pt x="609" y="776833"/>
                  </a:lnTo>
                  <a:lnTo>
                    <a:pt x="533" y="778002"/>
                  </a:lnTo>
                  <a:lnTo>
                    <a:pt x="393" y="787412"/>
                  </a:lnTo>
                  <a:lnTo>
                    <a:pt x="0" y="851306"/>
                  </a:lnTo>
                  <a:lnTo>
                    <a:pt x="101" y="863561"/>
                  </a:lnTo>
                  <a:lnTo>
                    <a:pt x="16052" y="959459"/>
                  </a:lnTo>
                  <a:lnTo>
                    <a:pt x="23749" y="998689"/>
                  </a:lnTo>
                  <a:lnTo>
                    <a:pt x="26771" y="1016558"/>
                  </a:lnTo>
                  <a:lnTo>
                    <a:pt x="27686" y="1024102"/>
                  </a:lnTo>
                  <a:lnTo>
                    <a:pt x="28206" y="1030897"/>
                  </a:lnTo>
                  <a:lnTo>
                    <a:pt x="28359" y="1036840"/>
                  </a:lnTo>
                  <a:lnTo>
                    <a:pt x="27876" y="1095679"/>
                  </a:lnTo>
                  <a:lnTo>
                    <a:pt x="34429" y="1102245"/>
                  </a:lnTo>
                  <a:lnTo>
                    <a:pt x="40995" y="1095679"/>
                  </a:lnTo>
                  <a:lnTo>
                    <a:pt x="40513" y="1036802"/>
                  </a:lnTo>
                  <a:lnTo>
                    <a:pt x="40259" y="1030185"/>
                  </a:lnTo>
                  <a:lnTo>
                    <a:pt x="27305" y="957199"/>
                  </a:lnTo>
                  <a:lnTo>
                    <a:pt x="15138" y="898461"/>
                  </a:lnTo>
                  <a:lnTo>
                    <a:pt x="12585" y="884415"/>
                  </a:lnTo>
                  <a:lnTo>
                    <a:pt x="10909" y="871283"/>
                  </a:lnTo>
                  <a:lnTo>
                    <a:pt x="10287" y="863168"/>
                  </a:lnTo>
                  <a:lnTo>
                    <a:pt x="10007" y="851268"/>
                  </a:lnTo>
                  <a:lnTo>
                    <a:pt x="9652" y="797407"/>
                  </a:lnTo>
                  <a:lnTo>
                    <a:pt x="13271" y="806272"/>
                  </a:lnTo>
                  <a:lnTo>
                    <a:pt x="14808" y="807796"/>
                  </a:lnTo>
                  <a:lnTo>
                    <a:pt x="16357" y="806246"/>
                  </a:lnTo>
                  <a:lnTo>
                    <a:pt x="17272" y="800303"/>
                  </a:lnTo>
                  <a:lnTo>
                    <a:pt x="17348" y="798842"/>
                  </a:lnTo>
                  <a:lnTo>
                    <a:pt x="17297" y="797534"/>
                  </a:lnTo>
                  <a:lnTo>
                    <a:pt x="17106" y="796188"/>
                  </a:lnTo>
                  <a:lnTo>
                    <a:pt x="16802" y="794842"/>
                  </a:lnTo>
                  <a:lnTo>
                    <a:pt x="16357" y="793470"/>
                  </a:lnTo>
                  <a:lnTo>
                    <a:pt x="16027" y="792683"/>
                  </a:lnTo>
                  <a:lnTo>
                    <a:pt x="17195" y="792594"/>
                  </a:lnTo>
                  <a:lnTo>
                    <a:pt x="21183" y="792302"/>
                  </a:lnTo>
                  <a:lnTo>
                    <a:pt x="29476" y="792251"/>
                  </a:lnTo>
                  <a:lnTo>
                    <a:pt x="44361" y="792734"/>
                  </a:lnTo>
                  <a:lnTo>
                    <a:pt x="60121" y="794080"/>
                  </a:lnTo>
                  <a:lnTo>
                    <a:pt x="77304" y="796353"/>
                  </a:lnTo>
                  <a:lnTo>
                    <a:pt x="195072" y="802208"/>
                  </a:lnTo>
                  <a:lnTo>
                    <a:pt x="235407" y="800354"/>
                  </a:lnTo>
                  <a:lnTo>
                    <a:pt x="280390" y="792251"/>
                  </a:lnTo>
                  <a:lnTo>
                    <a:pt x="285661" y="791184"/>
                  </a:lnTo>
                  <a:lnTo>
                    <a:pt x="288417" y="790689"/>
                  </a:lnTo>
                  <a:lnTo>
                    <a:pt x="332409" y="783209"/>
                  </a:lnTo>
                  <a:lnTo>
                    <a:pt x="438531" y="782421"/>
                  </a:lnTo>
                  <a:lnTo>
                    <a:pt x="447954" y="782218"/>
                  </a:lnTo>
                  <a:lnTo>
                    <a:pt x="454799" y="781596"/>
                  </a:lnTo>
                  <a:lnTo>
                    <a:pt x="462013" y="780567"/>
                  </a:lnTo>
                  <a:lnTo>
                    <a:pt x="472681" y="778408"/>
                  </a:lnTo>
                  <a:lnTo>
                    <a:pt x="544360" y="771232"/>
                  </a:lnTo>
                  <a:lnTo>
                    <a:pt x="548347" y="770826"/>
                  </a:lnTo>
                  <a:lnTo>
                    <a:pt x="557288" y="769378"/>
                  </a:lnTo>
                  <a:lnTo>
                    <a:pt x="569366" y="766660"/>
                  </a:lnTo>
                  <a:lnTo>
                    <a:pt x="577354" y="765136"/>
                  </a:lnTo>
                  <a:lnTo>
                    <a:pt x="585698" y="763993"/>
                  </a:lnTo>
                  <a:lnTo>
                    <a:pt x="594461" y="763231"/>
                  </a:lnTo>
                  <a:lnTo>
                    <a:pt x="603618" y="762838"/>
                  </a:lnTo>
                  <a:lnTo>
                    <a:pt x="647661" y="762723"/>
                  </a:lnTo>
                  <a:lnTo>
                    <a:pt x="654240" y="762508"/>
                  </a:lnTo>
                  <a:lnTo>
                    <a:pt x="697814" y="755434"/>
                  </a:lnTo>
                  <a:lnTo>
                    <a:pt x="749350" y="736447"/>
                  </a:lnTo>
                  <a:lnTo>
                    <a:pt x="757275" y="734720"/>
                  </a:lnTo>
                  <a:lnTo>
                    <a:pt x="766013" y="733602"/>
                  </a:lnTo>
                  <a:lnTo>
                    <a:pt x="775436" y="733209"/>
                  </a:lnTo>
                  <a:lnTo>
                    <a:pt x="798893" y="731977"/>
                  </a:lnTo>
                  <a:lnTo>
                    <a:pt x="807986" y="730745"/>
                  </a:lnTo>
                  <a:lnTo>
                    <a:pt x="845273" y="723773"/>
                  </a:lnTo>
                  <a:lnTo>
                    <a:pt x="850836" y="723442"/>
                  </a:lnTo>
                  <a:lnTo>
                    <a:pt x="859561" y="723392"/>
                  </a:lnTo>
                  <a:lnTo>
                    <a:pt x="1010666" y="723455"/>
                  </a:lnTo>
                  <a:lnTo>
                    <a:pt x="1012405" y="723392"/>
                  </a:lnTo>
                  <a:lnTo>
                    <a:pt x="1076845" y="706716"/>
                  </a:lnTo>
                  <a:lnTo>
                    <a:pt x="1081735" y="705459"/>
                  </a:lnTo>
                  <a:lnTo>
                    <a:pt x="1086307" y="704545"/>
                  </a:lnTo>
                  <a:lnTo>
                    <a:pt x="1090409" y="704011"/>
                  </a:lnTo>
                  <a:lnTo>
                    <a:pt x="1093978" y="703834"/>
                  </a:lnTo>
                  <a:lnTo>
                    <a:pt x="1126058" y="703834"/>
                  </a:lnTo>
                  <a:lnTo>
                    <a:pt x="1126223" y="704596"/>
                  </a:lnTo>
                  <a:lnTo>
                    <a:pt x="1126464" y="706221"/>
                  </a:lnTo>
                  <a:lnTo>
                    <a:pt x="1126807" y="711238"/>
                  </a:lnTo>
                  <a:lnTo>
                    <a:pt x="1127226" y="735228"/>
                  </a:lnTo>
                  <a:lnTo>
                    <a:pt x="1134122" y="786955"/>
                  </a:lnTo>
                  <a:lnTo>
                    <a:pt x="1134198" y="787692"/>
                  </a:lnTo>
                  <a:lnTo>
                    <a:pt x="1136307" y="837107"/>
                  </a:lnTo>
                  <a:lnTo>
                    <a:pt x="1171511" y="1006005"/>
                  </a:lnTo>
                  <a:lnTo>
                    <a:pt x="1184935" y="1045451"/>
                  </a:lnTo>
                  <a:lnTo>
                    <a:pt x="1195120" y="1054925"/>
                  </a:lnTo>
                  <a:lnTo>
                    <a:pt x="1195298" y="1055014"/>
                  </a:lnTo>
                  <a:lnTo>
                    <a:pt x="1198321" y="1055636"/>
                  </a:lnTo>
                  <a:lnTo>
                    <a:pt x="1197800" y="1055763"/>
                  </a:lnTo>
                  <a:lnTo>
                    <a:pt x="1193152" y="1057440"/>
                  </a:lnTo>
                  <a:lnTo>
                    <a:pt x="1138872" y="1064209"/>
                  </a:lnTo>
                  <a:lnTo>
                    <a:pt x="1129004" y="1065644"/>
                  </a:lnTo>
                  <a:lnTo>
                    <a:pt x="1122476" y="1067168"/>
                  </a:lnTo>
                  <a:lnTo>
                    <a:pt x="1110703" y="1070698"/>
                  </a:lnTo>
                  <a:lnTo>
                    <a:pt x="1105344" y="1071943"/>
                  </a:lnTo>
                  <a:lnTo>
                    <a:pt x="1100505" y="1072794"/>
                  </a:lnTo>
                  <a:lnTo>
                    <a:pt x="1074293" y="1073581"/>
                  </a:lnTo>
                  <a:lnTo>
                    <a:pt x="1030185" y="1073645"/>
                  </a:lnTo>
                  <a:lnTo>
                    <a:pt x="1023886" y="1073848"/>
                  </a:lnTo>
                  <a:lnTo>
                    <a:pt x="1017054" y="1074559"/>
                  </a:lnTo>
                  <a:lnTo>
                    <a:pt x="999058" y="1078738"/>
                  </a:lnTo>
                  <a:lnTo>
                    <a:pt x="992974" y="1080516"/>
                  </a:lnTo>
                  <a:lnTo>
                    <a:pt x="986993" y="1081786"/>
                  </a:lnTo>
                  <a:lnTo>
                    <a:pt x="980592" y="1082700"/>
                  </a:lnTo>
                  <a:lnTo>
                    <a:pt x="973759" y="1083271"/>
                  </a:lnTo>
                  <a:lnTo>
                    <a:pt x="966444" y="1083449"/>
                  </a:lnTo>
                  <a:lnTo>
                    <a:pt x="927163" y="1083462"/>
                  </a:lnTo>
                  <a:lnTo>
                    <a:pt x="912482" y="1083665"/>
                  </a:lnTo>
                  <a:lnTo>
                    <a:pt x="902322" y="1084338"/>
                  </a:lnTo>
                  <a:lnTo>
                    <a:pt x="864552" y="1091450"/>
                  </a:lnTo>
                  <a:lnTo>
                    <a:pt x="846785" y="1095400"/>
                  </a:lnTo>
                  <a:lnTo>
                    <a:pt x="832637" y="1098334"/>
                  </a:lnTo>
                  <a:lnTo>
                    <a:pt x="823506" y="1099997"/>
                  </a:lnTo>
                  <a:lnTo>
                    <a:pt x="784504" y="1103109"/>
                  </a:lnTo>
                  <a:lnTo>
                    <a:pt x="769912" y="1103566"/>
                  </a:lnTo>
                  <a:lnTo>
                    <a:pt x="759460" y="1104417"/>
                  </a:lnTo>
                  <a:lnTo>
                    <a:pt x="720280" y="1110602"/>
                  </a:lnTo>
                  <a:lnTo>
                    <a:pt x="615238" y="1112964"/>
                  </a:lnTo>
                  <a:lnTo>
                    <a:pt x="427672" y="1113066"/>
                  </a:lnTo>
                  <a:lnTo>
                    <a:pt x="308648" y="1113231"/>
                  </a:lnTo>
                  <a:lnTo>
                    <a:pt x="233108" y="1109332"/>
                  </a:lnTo>
                  <a:lnTo>
                    <a:pt x="206336" y="1105928"/>
                  </a:lnTo>
                  <a:lnTo>
                    <a:pt x="186740" y="1104277"/>
                  </a:lnTo>
                  <a:lnTo>
                    <a:pt x="168008" y="1103528"/>
                  </a:lnTo>
                  <a:lnTo>
                    <a:pt x="92710" y="1103541"/>
                  </a:lnTo>
                  <a:lnTo>
                    <a:pt x="77939" y="1103477"/>
                  </a:lnTo>
                  <a:lnTo>
                    <a:pt x="71018" y="1110399"/>
                  </a:lnTo>
                  <a:lnTo>
                    <a:pt x="77939" y="1117333"/>
                  </a:lnTo>
                  <a:lnTo>
                    <a:pt x="92710" y="1117257"/>
                  </a:lnTo>
                  <a:lnTo>
                    <a:pt x="126644" y="1117282"/>
                  </a:lnTo>
                  <a:lnTo>
                    <a:pt x="167817" y="1117371"/>
                  </a:lnTo>
                  <a:lnTo>
                    <a:pt x="185877" y="1118095"/>
                  </a:lnTo>
                  <a:lnTo>
                    <a:pt x="204838" y="1119682"/>
                  </a:lnTo>
                  <a:lnTo>
                    <a:pt x="232117" y="1123149"/>
                  </a:lnTo>
                  <a:lnTo>
                    <a:pt x="308076" y="1127201"/>
                  </a:lnTo>
                  <a:lnTo>
                    <a:pt x="427672" y="1127366"/>
                  </a:lnTo>
                  <a:lnTo>
                    <a:pt x="615264" y="1127467"/>
                  </a:lnTo>
                  <a:lnTo>
                    <a:pt x="696747" y="1127290"/>
                  </a:lnTo>
                  <a:lnTo>
                    <a:pt x="707148" y="1126667"/>
                  </a:lnTo>
                  <a:lnTo>
                    <a:pt x="722147" y="1125016"/>
                  </a:lnTo>
                  <a:lnTo>
                    <a:pt x="761453" y="1118844"/>
                  </a:lnTo>
                  <a:lnTo>
                    <a:pt x="770636" y="1118133"/>
                  </a:lnTo>
                  <a:lnTo>
                    <a:pt x="824953" y="1114539"/>
                  </a:lnTo>
                  <a:lnTo>
                    <a:pt x="867410" y="1105801"/>
                  </a:lnTo>
                  <a:lnTo>
                    <a:pt x="904684" y="1098791"/>
                  </a:lnTo>
                  <a:lnTo>
                    <a:pt x="912964" y="1098283"/>
                  </a:lnTo>
                  <a:lnTo>
                    <a:pt x="927239" y="1098105"/>
                  </a:lnTo>
                  <a:lnTo>
                    <a:pt x="966546" y="1098105"/>
                  </a:lnTo>
                  <a:lnTo>
                    <a:pt x="974534" y="1097902"/>
                  </a:lnTo>
                  <a:lnTo>
                    <a:pt x="982218" y="1097280"/>
                  </a:lnTo>
                  <a:lnTo>
                    <a:pt x="989545" y="1096238"/>
                  </a:lnTo>
                  <a:lnTo>
                    <a:pt x="996530" y="1094765"/>
                  </a:lnTo>
                  <a:lnTo>
                    <a:pt x="1002601" y="1093012"/>
                  </a:lnTo>
                  <a:lnTo>
                    <a:pt x="1019924" y="1088948"/>
                  </a:lnTo>
                  <a:lnTo>
                    <a:pt x="1024864" y="1088478"/>
                  </a:lnTo>
                  <a:lnTo>
                    <a:pt x="1030351" y="1088301"/>
                  </a:lnTo>
                  <a:lnTo>
                    <a:pt x="1074547" y="1088351"/>
                  </a:lnTo>
                  <a:lnTo>
                    <a:pt x="1101305" y="1087577"/>
                  </a:lnTo>
                  <a:lnTo>
                    <a:pt x="1108240" y="1086459"/>
                  </a:lnTo>
                  <a:lnTo>
                    <a:pt x="1114666" y="1084961"/>
                  </a:lnTo>
                  <a:lnTo>
                    <a:pt x="1126426" y="1081430"/>
                  </a:lnTo>
                  <a:lnTo>
                    <a:pt x="1131671" y="1080198"/>
                  </a:lnTo>
                  <a:lnTo>
                    <a:pt x="1139469" y="1078992"/>
                  </a:lnTo>
                  <a:lnTo>
                    <a:pt x="1174661" y="1078547"/>
                  </a:lnTo>
                  <a:lnTo>
                    <a:pt x="1179525" y="1078103"/>
                  </a:lnTo>
                  <a:lnTo>
                    <a:pt x="1184160" y="1077214"/>
                  </a:lnTo>
                  <a:lnTo>
                    <a:pt x="1188745" y="1075867"/>
                  </a:lnTo>
                  <a:lnTo>
                    <a:pt x="1193203" y="1074127"/>
                  </a:lnTo>
                  <a:lnTo>
                    <a:pt x="1198994" y="1071537"/>
                  </a:lnTo>
                  <a:lnTo>
                    <a:pt x="1202207" y="1070457"/>
                  </a:lnTo>
                  <a:lnTo>
                    <a:pt x="1205433" y="1069682"/>
                  </a:lnTo>
                  <a:lnTo>
                    <a:pt x="1208112" y="1069289"/>
                  </a:lnTo>
                  <a:lnTo>
                    <a:pt x="1226578" y="1069594"/>
                  </a:lnTo>
                  <a:lnTo>
                    <a:pt x="1232357" y="1067155"/>
                  </a:lnTo>
                  <a:lnTo>
                    <a:pt x="1234744" y="1061339"/>
                  </a:lnTo>
                  <a:close/>
                </a:path>
                <a:path w="2254250" h="1127760">
                  <a:moveTo>
                    <a:pt x="1635391" y="1739"/>
                  </a:moveTo>
                  <a:lnTo>
                    <a:pt x="1633651" y="0"/>
                  </a:lnTo>
                  <a:lnTo>
                    <a:pt x="1632089" y="977"/>
                  </a:lnTo>
                  <a:lnTo>
                    <a:pt x="1625015" y="12547"/>
                  </a:lnTo>
                  <a:lnTo>
                    <a:pt x="1612785" y="68287"/>
                  </a:lnTo>
                  <a:lnTo>
                    <a:pt x="1607807" y="132842"/>
                  </a:lnTo>
                  <a:lnTo>
                    <a:pt x="1606511" y="140131"/>
                  </a:lnTo>
                  <a:lnTo>
                    <a:pt x="1603895" y="151625"/>
                  </a:lnTo>
                  <a:lnTo>
                    <a:pt x="1595653" y="182194"/>
                  </a:lnTo>
                  <a:lnTo>
                    <a:pt x="1595501" y="183248"/>
                  </a:lnTo>
                  <a:lnTo>
                    <a:pt x="1595805" y="184734"/>
                  </a:lnTo>
                  <a:lnTo>
                    <a:pt x="1596618" y="185940"/>
                  </a:lnTo>
                  <a:lnTo>
                    <a:pt x="1599311" y="187058"/>
                  </a:lnTo>
                  <a:lnTo>
                    <a:pt x="1601622" y="186283"/>
                  </a:lnTo>
                  <a:lnTo>
                    <a:pt x="1615262" y="141986"/>
                  </a:lnTo>
                  <a:lnTo>
                    <a:pt x="1618678" y="101511"/>
                  </a:lnTo>
                  <a:lnTo>
                    <a:pt x="1619681" y="86766"/>
                  </a:lnTo>
                  <a:lnTo>
                    <a:pt x="1624939" y="43599"/>
                  </a:lnTo>
                  <a:lnTo>
                    <a:pt x="1635213" y="2514"/>
                  </a:lnTo>
                  <a:lnTo>
                    <a:pt x="1635391" y="1739"/>
                  </a:lnTo>
                  <a:close/>
                </a:path>
                <a:path w="2254250" h="1127760">
                  <a:moveTo>
                    <a:pt x="2254224" y="119468"/>
                  </a:moveTo>
                  <a:lnTo>
                    <a:pt x="2253500" y="117729"/>
                  </a:lnTo>
                  <a:lnTo>
                    <a:pt x="2251760" y="117005"/>
                  </a:lnTo>
                  <a:lnTo>
                    <a:pt x="2250186" y="117563"/>
                  </a:lnTo>
                  <a:lnTo>
                    <a:pt x="2249322" y="118960"/>
                  </a:lnTo>
                  <a:lnTo>
                    <a:pt x="2238514" y="158076"/>
                  </a:lnTo>
                  <a:lnTo>
                    <a:pt x="2235416" y="168275"/>
                  </a:lnTo>
                  <a:lnTo>
                    <a:pt x="2222081" y="208026"/>
                  </a:lnTo>
                  <a:lnTo>
                    <a:pt x="2210943" y="260718"/>
                  </a:lnTo>
                  <a:lnTo>
                    <a:pt x="2204212" y="325513"/>
                  </a:lnTo>
                  <a:lnTo>
                    <a:pt x="2205215" y="327901"/>
                  </a:lnTo>
                  <a:lnTo>
                    <a:pt x="2207603" y="328891"/>
                  </a:lnTo>
                  <a:lnTo>
                    <a:pt x="2209812" y="328066"/>
                  </a:lnTo>
                  <a:lnTo>
                    <a:pt x="2210955" y="326034"/>
                  </a:lnTo>
                  <a:lnTo>
                    <a:pt x="2223884" y="262750"/>
                  </a:lnTo>
                  <a:lnTo>
                    <a:pt x="2227249" y="242824"/>
                  </a:lnTo>
                  <a:lnTo>
                    <a:pt x="2231479" y="223837"/>
                  </a:lnTo>
                  <a:lnTo>
                    <a:pt x="2234730" y="211836"/>
                  </a:lnTo>
                  <a:lnTo>
                    <a:pt x="2241766" y="188201"/>
                  </a:lnTo>
                  <a:lnTo>
                    <a:pt x="2246020" y="171246"/>
                  </a:lnTo>
                  <a:lnTo>
                    <a:pt x="2248408" y="160248"/>
                  </a:lnTo>
                  <a:lnTo>
                    <a:pt x="2254186" y="119989"/>
                  </a:lnTo>
                  <a:lnTo>
                    <a:pt x="2254224" y="119468"/>
                  </a:lnTo>
                  <a:close/>
                </a:path>
              </a:pathLst>
            </a:custGeom>
            <a:solidFill>
              <a:srgbClr val="003F7F"/>
            </a:solidFill>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6447" y="97535"/>
            <a:ext cx="8196580" cy="5112385"/>
            <a:chOff x="536447" y="97535"/>
            <a:chExt cx="8196580" cy="5112385"/>
          </a:xfrm>
        </p:grpSpPr>
        <p:pic>
          <p:nvPicPr>
            <p:cNvPr id="3" name="object 3"/>
            <p:cNvPicPr/>
            <p:nvPr/>
          </p:nvPicPr>
          <p:blipFill>
            <a:blip r:embed="rId2" cstate="print"/>
            <a:stretch>
              <a:fillRect/>
            </a:stretch>
          </p:blipFill>
          <p:spPr>
            <a:xfrm>
              <a:off x="536447" y="97535"/>
              <a:ext cx="8196071" cy="5071871"/>
            </a:xfrm>
            <a:prstGeom prst="rect">
              <a:avLst/>
            </a:prstGeom>
          </p:spPr>
        </p:pic>
        <p:sp>
          <p:nvSpPr>
            <p:cNvPr id="4" name="object 4"/>
            <p:cNvSpPr/>
            <p:nvPr/>
          </p:nvSpPr>
          <p:spPr>
            <a:xfrm>
              <a:off x="1437335" y="2433180"/>
              <a:ext cx="2512060" cy="2678430"/>
            </a:xfrm>
            <a:custGeom>
              <a:avLst/>
              <a:gdLst/>
              <a:ahLst/>
              <a:cxnLst/>
              <a:rect l="l" t="t" r="r" b="b"/>
              <a:pathLst>
                <a:path w="2512060" h="2678429">
                  <a:moveTo>
                    <a:pt x="78486" y="2663723"/>
                  </a:moveTo>
                  <a:lnTo>
                    <a:pt x="78397" y="2662136"/>
                  </a:lnTo>
                  <a:lnTo>
                    <a:pt x="29337" y="2210816"/>
                  </a:lnTo>
                  <a:lnTo>
                    <a:pt x="24574" y="2201481"/>
                  </a:lnTo>
                  <a:lnTo>
                    <a:pt x="14706" y="2197697"/>
                  </a:lnTo>
                  <a:lnTo>
                    <a:pt x="4305" y="2202002"/>
                  </a:lnTo>
                  <a:lnTo>
                    <a:pt x="0" y="2212416"/>
                  </a:lnTo>
                  <a:lnTo>
                    <a:pt x="76" y="2214003"/>
                  </a:lnTo>
                  <a:lnTo>
                    <a:pt x="49136" y="2665311"/>
                  </a:lnTo>
                  <a:lnTo>
                    <a:pt x="53898" y="2674645"/>
                  </a:lnTo>
                  <a:lnTo>
                    <a:pt x="63766" y="2678430"/>
                  </a:lnTo>
                  <a:lnTo>
                    <a:pt x="74168" y="2674124"/>
                  </a:lnTo>
                  <a:lnTo>
                    <a:pt x="78486" y="2663723"/>
                  </a:lnTo>
                  <a:close/>
                </a:path>
                <a:path w="2512060" h="2678429">
                  <a:moveTo>
                    <a:pt x="2492210" y="603377"/>
                  </a:moveTo>
                  <a:lnTo>
                    <a:pt x="2487904" y="592975"/>
                  </a:lnTo>
                  <a:lnTo>
                    <a:pt x="2477490" y="588657"/>
                  </a:lnTo>
                  <a:lnTo>
                    <a:pt x="122631" y="588657"/>
                  </a:lnTo>
                  <a:lnTo>
                    <a:pt x="112229" y="592975"/>
                  </a:lnTo>
                  <a:lnTo>
                    <a:pt x="107911" y="603377"/>
                  </a:lnTo>
                  <a:lnTo>
                    <a:pt x="112229" y="613791"/>
                  </a:lnTo>
                  <a:lnTo>
                    <a:pt x="122631" y="618096"/>
                  </a:lnTo>
                  <a:lnTo>
                    <a:pt x="2477490" y="618096"/>
                  </a:lnTo>
                  <a:lnTo>
                    <a:pt x="2487904" y="613791"/>
                  </a:lnTo>
                  <a:lnTo>
                    <a:pt x="2492210" y="603377"/>
                  </a:lnTo>
                  <a:close/>
                </a:path>
                <a:path w="2512060" h="2678429">
                  <a:moveTo>
                    <a:pt x="2511831" y="14706"/>
                  </a:moveTo>
                  <a:lnTo>
                    <a:pt x="2507513" y="4305"/>
                  </a:lnTo>
                  <a:lnTo>
                    <a:pt x="2497112" y="0"/>
                  </a:lnTo>
                  <a:lnTo>
                    <a:pt x="34340" y="0"/>
                  </a:lnTo>
                  <a:lnTo>
                    <a:pt x="23926" y="4305"/>
                  </a:lnTo>
                  <a:lnTo>
                    <a:pt x="19621" y="14706"/>
                  </a:lnTo>
                  <a:lnTo>
                    <a:pt x="23926" y="25120"/>
                  </a:lnTo>
                  <a:lnTo>
                    <a:pt x="34340" y="29425"/>
                  </a:lnTo>
                  <a:lnTo>
                    <a:pt x="39230" y="29425"/>
                  </a:lnTo>
                  <a:lnTo>
                    <a:pt x="39230" y="593648"/>
                  </a:lnTo>
                  <a:lnTo>
                    <a:pt x="43548" y="604062"/>
                  </a:lnTo>
                  <a:lnTo>
                    <a:pt x="53949" y="608368"/>
                  </a:lnTo>
                  <a:lnTo>
                    <a:pt x="64363" y="604062"/>
                  </a:lnTo>
                  <a:lnTo>
                    <a:pt x="68668" y="593648"/>
                  </a:lnTo>
                  <a:lnTo>
                    <a:pt x="68668" y="29425"/>
                  </a:lnTo>
                  <a:lnTo>
                    <a:pt x="2484247" y="29425"/>
                  </a:lnTo>
                  <a:lnTo>
                    <a:pt x="2482215" y="34340"/>
                  </a:lnTo>
                  <a:lnTo>
                    <a:pt x="2482215" y="574306"/>
                  </a:lnTo>
                  <a:lnTo>
                    <a:pt x="2486533" y="584708"/>
                  </a:lnTo>
                  <a:lnTo>
                    <a:pt x="2496934" y="589013"/>
                  </a:lnTo>
                  <a:lnTo>
                    <a:pt x="2507335" y="584708"/>
                  </a:lnTo>
                  <a:lnTo>
                    <a:pt x="2511653" y="574306"/>
                  </a:lnTo>
                  <a:lnTo>
                    <a:pt x="2511653" y="34340"/>
                  </a:lnTo>
                  <a:lnTo>
                    <a:pt x="2507665" y="24739"/>
                  </a:lnTo>
                  <a:lnTo>
                    <a:pt x="2511831" y="14706"/>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427525" y="4483703"/>
              <a:ext cx="88296" cy="245271"/>
            </a:xfrm>
            <a:prstGeom prst="rect">
              <a:avLst/>
            </a:prstGeom>
          </p:spPr>
        </p:pic>
        <p:sp>
          <p:nvSpPr>
            <p:cNvPr id="6" name="object 6"/>
            <p:cNvSpPr/>
            <p:nvPr/>
          </p:nvSpPr>
          <p:spPr>
            <a:xfrm>
              <a:off x="1456956" y="4454270"/>
              <a:ext cx="2847975" cy="755650"/>
            </a:xfrm>
            <a:custGeom>
              <a:avLst/>
              <a:gdLst/>
              <a:ahLst/>
              <a:cxnLst/>
              <a:rect l="l" t="t" r="r" b="b"/>
              <a:pathLst>
                <a:path w="2847975" h="755650">
                  <a:moveTo>
                    <a:pt x="2817558" y="740740"/>
                  </a:moveTo>
                  <a:lnTo>
                    <a:pt x="2813253" y="730338"/>
                  </a:lnTo>
                  <a:lnTo>
                    <a:pt x="2802839" y="726020"/>
                  </a:lnTo>
                  <a:lnTo>
                    <a:pt x="75819" y="726020"/>
                  </a:lnTo>
                  <a:lnTo>
                    <a:pt x="58572" y="639737"/>
                  </a:lnTo>
                  <a:lnTo>
                    <a:pt x="53530" y="631304"/>
                  </a:lnTo>
                  <a:lnTo>
                    <a:pt x="44145" y="627913"/>
                  </a:lnTo>
                  <a:lnTo>
                    <a:pt x="33743" y="632218"/>
                  </a:lnTo>
                  <a:lnTo>
                    <a:pt x="29425" y="642632"/>
                  </a:lnTo>
                  <a:lnTo>
                    <a:pt x="29718" y="645515"/>
                  </a:lnTo>
                  <a:lnTo>
                    <a:pt x="49326" y="743635"/>
                  </a:lnTo>
                  <a:lnTo>
                    <a:pt x="54381" y="752081"/>
                  </a:lnTo>
                  <a:lnTo>
                    <a:pt x="63766" y="755459"/>
                  </a:lnTo>
                  <a:lnTo>
                    <a:pt x="68668" y="753440"/>
                  </a:lnTo>
                  <a:lnTo>
                    <a:pt x="73583" y="755459"/>
                  </a:lnTo>
                  <a:lnTo>
                    <a:pt x="2802839" y="755459"/>
                  </a:lnTo>
                  <a:lnTo>
                    <a:pt x="2813253" y="751154"/>
                  </a:lnTo>
                  <a:lnTo>
                    <a:pt x="2817558" y="740740"/>
                  </a:lnTo>
                  <a:close/>
                </a:path>
                <a:path w="2847975" h="755650">
                  <a:moveTo>
                    <a:pt x="2825610" y="44145"/>
                  </a:moveTo>
                  <a:lnTo>
                    <a:pt x="2821292" y="33743"/>
                  </a:lnTo>
                  <a:lnTo>
                    <a:pt x="2810891" y="29438"/>
                  </a:lnTo>
                  <a:lnTo>
                    <a:pt x="2800489" y="33743"/>
                  </a:lnTo>
                  <a:lnTo>
                    <a:pt x="2796171" y="44145"/>
                  </a:lnTo>
                  <a:lnTo>
                    <a:pt x="2796171" y="672134"/>
                  </a:lnTo>
                  <a:lnTo>
                    <a:pt x="2800489" y="682548"/>
                  </a:lnTo>
                  <a:lnTo>
                    <a:pt x="2810891" y="686854"/>
                  </a:lnTo>
                  <a:lnTo>
                    <a:pt x="2821292" y="682548"/>
                  </a:lnTo>
                  <a:lnTo>
                    <a:pt x="2825610" y="672134"/>
                  </a:lnTo>
                  <a:lnTo>
                    <a:pt x="2825610" y="44145"/>
                  </a:lnTo>
                  <a:close/>
                </a:path>
                <a:path w="2847975" h="755650">
                  <a:moveTo>
                    <a:pt x="2847695" y="14719"/>
                  </a:moveTo>
                  <a:lnTo>
                    <a:pt x="2843377" y="4305"/>
                  </a:lnTo>
                  <a:lnTo>
                    <a:pt x="2832976" y="0"/>
                  </a:lnTo>
                  <a:lnTo>
                    <a:pt x="14719" y="0"/>
                  </a:lnTo>
                  <a:lnTo>
                    <a:pt x="4305" y="4305"/>
                  </a:lnTo>
                  <a:lnTo>
                    <a:pt x="0" y="14719"/>
                  </a:lnTo>
                  <a:lnTo>
                    <a:pt x="4305" y="25133"/>
                  </a:lnTo>
                  <a:lnTo>
                    <a:pt x="14719" y="29438"/>
                  </a:lnTo>
                  <a:lnTo>
                    <a:pt x="2810891" y="29438"/>
                  </a:lnTo>
                  <a:lnTo>
                    <a:pt x="2832976" y="29438"/>
                  </a:lnTo>
                  <a:lnTo>
                    <a:pt x="2843377" y="25133"/>
                  </a:lnTo>
                  <a:lnTo>
                    <a:pt x="2847695" y="14719"/>
                  </a:lnTo>
                  <a:close/>
                </a:path>
              </a:pathLst>
            </a:custGeom>
            <a:solidFill>
              <a:srgbClr val="FF0000"/>
            </a:solidFill>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17" t="17954" r="27005" b="29945"/>
          <a:stretch/>
        </p:blipFill>
        <p:spPr bwMode="auto">
          <a:xfrm>
            <a:off x="457200" y="1524000"/>
            <a:ext cx="8153400" cy="3573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56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2543" y="97535"/>
            <a:ext cx="8190230" cy="6586855"/>
            <a:chOff x="542543" y="97535"/>
            <a:chExt cx="8190230" cy="6586855"/>
          </a:xfrm>
        </p:grpSpPr>
        <p:pic>
          <p:nvPicPr>
            <p:cNvPr id="3" name="object 3"/>
            <p:cNvPicPr/>
            <p:nvPr/>
          </p:nvPicPr>
          <p:blipFill>
            <a:blip r:embed="rId2" cstate="print"/>
            <a:stretch>
              <a:fillRect/>
            </a:stretch>
          </p:blipFill>
          <p:spPr>
            <a:xfrm>
              <a:off x="542543" y="97535"/>
              <a:ext cx="8189975" cy="6586727"/>
            </a:xfrm>
            <a:prstGeom prst="rect">
              <a:avLst/>
            </a:prstGeom>
          </p:spPr>
        </p:pic>
        <p:sp>
          <p:nvSpPr>
            <p:cNvPr id="4" name="object 4"/>
            <p:cNvSpPr/>
            <p:nvPr/>
          </p:nvSpPr>
          <p:spPr>
            <a:xfrm>
              <a:off x="1729293" y="1737727"/>
              <a:ext cx="111125" cy="19050"/>
            </a:xfrm>
            <a:custGeom>
              <a:avLst/>
              <a:gdLst/>
              <a:ahLst/>
              <a:cxnLst/>
              <a:rect l="l" t="t" r="r" b="b"/>
              <a:pathLst>
                <a:path w="111125" h="19050">
                  <a:moveTo>
                    <a:pt x="7421" y="18516"/>
                  </a:moveTo>
                  <a:lnTo>
                    <a:pt x="0" y="11087"/>
                  </a:lnTo>
                  <a:lnTo>
                    <a:pt x="23594" y="9609"/>
                  </a:lnTo>
                  <a:lnTo>
                    <a:pt x="46552" y="9584"/>
                  </a:lnTo>
                  <a:lnTo>
                    <a:pt x="60913" y="9364"/>
                  </a:lnTo>
                  <a:lnTo>
                    <a:pt x="69918" y="8768"/>
                  </a:lnTo>
                  <a:lnTo>
                    <a:pt x="78254" y="7845"/>
                  </a:lnTo>
                  <a:lnTo>
                    <a:pt x="110658" y="0"/>
                  </a:lnTo>
                  <a:lnTo>
                    <a:pt x="109319" y="1796"/>
                  </a:lnTo>
                  <a:lnTo>
                    <a:pt x="70621" y="16785"/>
                  </a:lnTo>
                  <a:lnTo>
                    <a:pt x="46593" y="17545"/>
                  </a:lnTo>
                  <a:lnTo>
                    <a:pt x="23929" y="17520"/>
                  </a:lnTo>
                  <a:lnTo>
                    <a:pt x="7421" y="18516"/>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457200" y="1577340"/>
            <a:ext cx="8229600" cy="3323987"/>
          </a:xfrm>
        </p:spPr>
        <p:txBody>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single phase circuit, there will be only one phase,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hlinkClick r:id="rId2" tooltip="Electric Current"/>
              </a:rPr>
              <a:t>current</a:t>
            </a:r>
            <a:r>
              <a:rPr lang="en-US" sz="2400" dirty="0">
                <a:latin typeface="Times New Roman" panose="02020603050405020304" pitchFamily="18" charset="0"/>
                <a:cs typeface="Times New Roman" panose="02020603050405020304" pitchFamily="18" charset="0"/>
              </a:rPr>
              <a:t> will flow through only one wire and there will be one return path called neutral line to complete the circuit. So in single phase minimum amount of power can be transported.</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Three phase circuit</a:t>
            </a:r>
            <a:r>
              <a:rPr lang="en-US" sz="2400" dirty="0">
                <a:latin typeface="Times New Roman" panose="02020603050405020304" pitchFamily="18" charset="0"/>
                <a:cs typeface="Times New Roman" panose="02020603050405020304" pitchFamily="18" charset="0"/>
              </a:rPr>
              <a:t> is the </a:t>
            </a:r>
            <a:r>
              <a:rPr lang="en-US" sz="2400" dirty="0" err="1">
                <a:latin typeface="Times New Roman" panose="02020603050405020304" pitchFamily="18" charset="0"/>
                <a:cs typeface="Times New Roman" panose="02020603050405020304" pitchFamily="18" charset="0"/>
              </a:rPr>
              <a:t>polyphase</a:t>
            </a:r>
            <a:r>
              <a:rPr lang="en-US" sz="2400" dirty="0">
                <a:latin typeface="Times New Roman" panose="02020603050405020304" pitchFamily="18" charset="0"/>
                <a:cs typeface="Times New Roman" panose="02020603050405020304" pitchFamily="18" charset="0"/>
              </a:rPr>
              <a:t> system where three phases are send together from the generator to the load.</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phase are having a phase difference of 120</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120</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angle electrically. So from the total of 360</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three phases are equally divided into 120</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each.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249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2543" y="97535"/>
            <a:ext cx="8189975" cy="45872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6303" y="97535"/>
            <a:ext cx="8586470" cy="6681470"/>
            <a:chOff x="146303" y="97535"/>
            <a:chExt cx="8586470" cy="6681470"/>
          </a:xfrm>
        </p:grpSpPr>
        <p:pic>
          <p:nvPicPr>
            <p:cNvPr id="3" name="object 3"/>
            <p:cNvPicPr/>
            <p:nvPr/>
          </p:nvPicPr>
          <p:blipFill>
            <a:blip r:embed="rId2" cstate="print"/>
            <a:stretch>
              <a:fillRect/>
            </a:stretch>
          </p:blipFill>
          <p:spPr>
            <a:xfrm>
              <a:off x="146303" y="97535"/>
              <a:ext cx="8586215" cy="6681215"/>
            </a:xfrm>
            <a:prstGeom prst="rect">
              <a:avLst/>
            </a:prstGeom>
          </p:spPr>
        </p:pic>
        <p:sp>
          <p:nvSpPr>
            <p:cNvPr id="4" name="object 4"/>
            <p:cNvSpPr/>
            <p:nvPr/>
          </p:nvSpPr>
          <p:spPr>
            <a:xfrm>
              <a:off x="504647" y="1429219"/>
              <a:ext cx="1722755" cy="66675"/>
            </a:xfrm>
            <a:custGeom>
              <a:avLst/>
              <a:gdLst/>
              <a:ahLst/>
              <a:cxnLst/>
              <a:rect l="l" t="t" r="r" b="b"/>
              <a:pathLst>
                <a:path w="1722755" h="66675">
                  <a:moveTo>
                    <a:pt x="204558" y="17576"/>
                  </a:moveTo>
                  <a:lnTo>
                    <a:pt x="204025" y="14897"/>
                  </a:lnTo>
                  <a:lnTo>
                    <a:pt x="203301" y="13576"/>
                  </a:lnTo>
                  <a:lnTo>
                    <a:pt x="202552" y="12661"/>
                  </a:lnTo>
                  <a:lnTo>
                    <a:pt x="202361" y="12420"/>
                  </a:lnTo>
                  <a:lnTo>
                    <a:pt x="199872" y="10756"/>
                  </a:lnTo>
                  <a:lnTo>
                    <a:pt x="198018" y="10375"/>
                  </a:lnTo>
                  <a:lnTo>
                    <a:pt x="196850" y="10147"/>
                  </a:lnTo>
                  <a:lnTo>
                    <a:pt x="111747" y="10312"/>
                  </a:lnTo>
                  <a:lnTo>
                    <a:pt x="53390" y="10261"/>
                  </a:lnTo>
                  <a:lnTo>
                    <a:pt x="43815" y="9740"/>
                  </a:lnTo>
                  <a:lnTo>
                    <a:pt x="35407" y="8864"/>
                  </a:lnTo>
                  <a:lnTo>
                    <a:pt x="28422" y="7658"/>
                  </a:lnTo>
                  <a:lnTo>
                    <a:pt x="19316" y="5283"/>
                  </a:lnTo>
                  <a:lnTo>
                    <a:pt x="14211" y="4356"/>
                  </a:lnTo>
                  <a:lnTo>
                    <a:pt x="11557" y="4102"/>
                  </a:lnTo>
                  <a:lnTo>
                    <a:pt x="11049" y="4114"/>
                  </a:lnTo>
                  <a:lnTo>
                    <a:pt x="11049" y="12928"/>
                  </a:lnTo>
                  <a:lnTo>
                    <a:pt x="11023" y="14274"/>
                  </a:lnTo>
                  <a:lnTo>
                    <a:pt x="10756" y="13716"/>
                  </a:lnTo>
                  <a:lnTo>
                    <a:pt x="10617" y="12928"/>
                  </a:lnTo>
                  <a:lnTo>
                    <a:pt x="10807" y="12661"/>
                  </a:lnTo>
                  <a:lnTo>
                    <a:pt x="11049" y="12928"/>
                  </a:lnTo>
                  <a:lnTo>
                    <a:pt x="11049" y="4114"/>
                  </a:lnTo>
                  <a:lnTo>
                    <a:pt x="0" y="12420"/>
                  </a:lnTo>
                  <a:lnTo>
                    <a:pt x="101" y="13716"/>
                  </a:lnTo>
                  <a:lnTo>
                    <a:pt x="34493" y="38239"/>
                  </a:lnTo>
                  <a:lnTo>
                    <a:pt x="34950" y="38379"/>
                  </a:lnTo>
                  <a:lnTo>
                    <a:pt x="35788" y="37553"/>
                  </a:lnTo>
                  <a:lnTo>
                    <a:pt x="35420" y="36868"/>
                  </a:lnTo>
                  <a:lnTo>
                    <a:pt x="21945" y="25577"/>
                  </a:lnTo>
                  <a:lnTo>
                    <a:pt x="16941" y="21348"/>
                  </a:lnTo>
                  <a:lnTo>
                    <a:pt x="14185" y="18554"/>
                  </a:lnTo>
                  <a:lnTo>
                    <a:pt x="15570" y="19011"/>
                  </a:lnTo>
                  <a:lnTo>
                    <a:pt x="25019" y="21920"/>
                  </a:lnTo>
                  <a:lnTo>
                    <a:pt x="33324" y="23469"/>
                  </a:lnTo>
                  <a:lnTo>
                    <a:pt x="42583" y="24549"/>
                  </a:lnTo>
                  <a:lnTo>
                    <a:pt x="53022" y="25209"/>
                  </a:lnTo>
                  <a:lnTo>
                    <a:pt x="196850" y="25730"/>
                  </a:lnTo>
                  <a:lnTo>
                    <a:pt x="199872" y="25120"/>
                  </a:lnTo>
                  <a:lnTo>
                    <a:pt x="201193" y="24396"/>
                  </a:lnTo>
                  <a:lnTo>
                    <a:pt x="202361" y="23444"/>
                  </a:lnTo>
                  <a:lnTo>
                    <a:pt x="204025" y="20967"/>
                  </a:lnTo>
                  <a:lnTo>
                    <a:pt x="204508" y="18554"/>
                  </a:lnTo>
                  <a:lnTo>
                    <a:pt x="204558" y="17576"/>
                  </a:lnTo>
                  <a:close/>
                </a:path>
                <a:path w="1722755" h="66675">
                  <a:moveTo>
                    <a:pt x="783831" y="8128"/>
                  </a:moveTo>
                  <a:lnTo>
                    <a:pt x="775703" y="0"/>
                  </a:lnTo>
                  <a:lnTo>
                    <a:pt x="773696" y="101"/>
                  </a:lnTo>
                  <a:lnTo>
                    <a:pt x="770382" y="571"/>
                  </a:lnTo>
                  <a:lnTo>
                    <a:pt x="766114" y="1524"/>
                  </a:lnTo>
                  <a:lnTo>
                    <a:pt x="747941" y="6908"/>
                  </a:lnTo>
                  <a:lnTo>
                    <a:pt x="739114" y="8636"/>
                  </a:lnTo>
                  <a:lnTo>
                    <a:pt x="724852" y="9791"/>
                  </a:lnTo>
                  <a:lnTo>
                    <a:pt x="648589" y="17373"/>
                  </a:lnTo>
                  <a:lnTo>
                    <a:pt x="630936" y="19431"/>
                  </a:lnTo>
                  <a:lnTo>
                    <a:pt x="625525" y="19850"/>
                  </a:lnTo>
                  <a:lnTo>
                    <a:pt x="624586" y="19951"/>
                  </a:lnTo>
                  <a:lnTo>
                    <a:pt x="624827" y="19431"/>
                  </a:lnTo>
                  <a:lnTo>
                    <a:pt x="625462" y="17932"/>
                  </a:lnTo>
                  <a:lnTo>
                    <a:pt x="623620" y="16103"/>
                  </a:lnTo>
                  <a:lnTo>
                    <a:pt x="622592" y="16535"/>
                  </a:lnTo>
                  <a:lnTo>
                    <a:pt x="622592" y="24168"/>
                  </a:lnTo>
                  <a:lnTo>
                    <a:pt x="622427" y="26098"/>
                  </a:lnTo>
                  <a:lnTo>
                    <a:pt x="621842" y="26860"/>
                  </a:lnTo>
                  <a:lnTo>
                    <a:pt x="621576" y="26644"/>
                  </a:lnTo>
                  <a:lnTo>
                    <a:pt x="621804" y="25869"/>
                  </a:lnTo>
                  <a:lnTo>
                    <a:pt x="622592" y="24168"/>
                  </a:lnTo>
                  <a:lnTo>
                    <a:pt x="622592" y="16535"/>
                  </a:lnTo>
                  <a:lnTo>
                    <a:pt x="611720" y="27787"/>
                  </a:lnTo>
                  <a:lnTo>
                    <a:pt x="613206" y="30810"/>
                  </a:lnTo>
                  <a:lnTo>
                    <a:pt x="626148" y="35547"/>
                  </a:lnTo>
                  <a:lnTo>
                    <a:pt x="632510" y="35179"/>
                  </a:lnTo>
                  <a:lnTo>
                    <a:pt x="717232" y="26860"/>
                  </a:lnTo>
                  <a:lnTo>
                    <a:pt x="726389" y="25971"/>
                  </a:lnTo>
                  <a:lnTo>
                    <a:pt x="741159" y="24777"/>
                  </a:lnTo>
                  <a:lnTo>
                    <a:pt x="752055" y="22669"/>
                  </a:lnTo>
                  <a:lnTo>
                    <a:pt x="770572" y="17170"/>
                  </a:lnTo>
                  <a:lnTo>
                    <a:pt x="773379" y="16560"/>
                  </a:lnTo>
                  <a:lnTo>
                    <a:pt x="775550" y="16243"/>
                  </a:lnTo>
                  <a:lnTo>
                    <a:pt x="776071" y="16243"/>
                  </a:lnTo>
                  <a:lnTo>
                    <a:pt x="779106" y="15494"/>
                  </a:lnTo>
                  <a:lnTo>
                    <a:pt x="780427" y="14744"/>
                  </a:lnTo>
                  <a:lnTo>
                    <a:pt x="781570" y="13741"/>
                  </a:lnTo>
                  <a:lnTo>
                    <a:pt x="782510" y="12560"/>
                  </a:lnTo>
                  <a:lnTo>
                    <a:pt x="783221" y="11201"/>
                  </a:lnTo>
                  <a:lnTo>
                    <a:pt x="783831" y="8128"/>
                  </a:lnTo>
                  <a:close/>
                </a:path>
                <a:path w="1722755" h="66675">
                  <a:moveTo>
                    <a:pt x="1722170" y="57175"/>
                  </a:moveTo>
                  <a:lnTo>
                    <a:pt x="1719389" y="50457"/>
                  </a:lnTo>
                  <a:lnTo>
                    <a:pt x="1712671" y="47675"/>
                  </a:lnTo>
                  <a:lnTo>
                    <a:pt x="1693049" y="48158"/>
                  </a:lnTo>
                  <a:lnTo>
                    <a:pt x="1653882" y="48247"/>
                  </a:lnTo>
                  <a:lnTo>
                    <a:pt x="1614131" y="45262"/>
                  </a:lnTo>
                  <a:lnTo>
                    <a:pt x="1573161" y="40119"/>
                  </a:lnTo>
                  <a:lnTo>
                    <a:pt x="1547304" y="34645"/>
                  </a:lnTo>
                  <a:lnTo>
                    <a:pt x="1545882" y="34315"/>
                  </a:lnTo>
                  <a:lnTo>
                    <a:pt x="1543596" y="35267"/>
                  </a:lnTo>
                  <a:lnTo>
                    <a:pt x="1542643" y="37553"/>
                  </a:lnTo>
                  <a:lnTo>
                    <a:pt x="1543151" y="39293"/>
                  </a:lnTo>
                  <a:lnTo>
                    <a:pt x="1585772" y="58470"/>
                  </a:lnTo>
                  <a:lnTo>
                    <a:pt x="1629689" y="64795"/>
                  </a:lnTo>
                  <a:lnTo>
                    <a:pt x="1693049" y="66192"/>
                  </a:lnTo>
                  <a:lnTo>
                    <a:pt x="1712671" y="66675"/>
                  </a:lnTo>
                  <a:lnTo>
                    <a:pt x="1719389" y="63893"/>
                  </a:lnTo>
                  <a:lnTo>
                    <a:pt x="1722170" y="57175"/>
                  </a:lnTo>
                  <a:close/>
                </a:path>
              </a:pathLst>
            </a:custGeom>
            <a:solidFill>
              <a:srgbClr val="007F00"/>
            </a:solidFill>
          </p:spPr>
          <p:txBody>
            <a:bodyPr wrap="square" lIns="0" tIns="0" rIns="0" bIns="0" rtlCol="0"/>
            <a:lstStyle/>
            <a:p>
              <a:endParaRPr/>
            </a:p>
          </p:txBody>
        </p:sp>
        <p:pic>
          <p:nvPicPr>
            <p:cNvPr id="5" name="object 5"/>
            <p:cNvPicPr/>
            <p:nvPr/>
          </p:nvPicPr>
          <p:blipFill>
            <a:blip r:embed="rId3" cstate="print"/>
            <a:stretch>
              <a:fillRect/>
            </a:stretch>
          </p:blipFill>
          <p:spPr>
            <a:xfrm>
              <a:off x="1938715" y="1768702"/>
              <a:ext cx="74784" cy="112316"/>
            </a:xfrm>
            <a:prstGeom prst="rect">
              <a:avLst/>
            </a:prstGeom>
          </p:spPr>
        </p:pic>
        <p:sp>
          <p:nvSpPr>
            <p:cNvPr id="6" name="object 6"/>
            <p:cNvSpPr/>
            <p:nvPr/>
          </p:nvSpPr>
          <p:spPr>
            <a:xfrm>
              <a:off x="518363" y="4473346"/>
              <a:ext cx="1344295" cy="1434465"/>
            </a:xfrm>
            <a:custGeom>
              <a:avLst/>
              <a:gdLst/>
              <a:ahLst/>
              <a:cxnLst/>
              <a:rect l="l" t="t" r="r" b="b"/>
              <a:pathLst>
                <a:path w="1344295" h="1434464">
                  <a:moveTo>
                    <a:pt x="470598" y="44704"/>
                  </a:moveTo>
                  <a:lnTo>
                    <a:pt x="469734" y="42621"/>
                  </a:lnTo>
                  <a:lnTo>
                    <a:pt x="467652" y="41757"/>
                  </a:lnTo>
                  <a:lnTo>
                    <a:pt x="466674" y="41922"/>
                  </a:lnTo>
                  <a:lnTo>
                    <a:pt x="439534" y="49949"/>
                  </a:lnTo>
                  <a:lnTo>
                    <a:pt x="438746" y="49872"/>
                  </a:lnTo>
                  <a:lnTo>
                    <a:pt x="438429" y="49745"/>
                  </a:lnTo>
                  <a:lnTo>
                    <a:pt x="438797" y="49898"/>
                  </a:lnTo>
                  <a:lnTo>
                    <a:pt x="438619" y="49885"/>
                  </a:lnTo>
                  <a:lnTo>
                    <a:pt x="427062" y="33058"/>
                  </a:lnTo>
                  <a:lnTo>
                    <a:pt x="422529" y="25069"/>
                  </a:lnTo>
                  <a:lnTo>
                    <a:pt x="421449" y="23647"/>
                  </a:lnTo>
                  <a:lnTo>
                    <a:pt x="420293" y="22377"/>
                  </a:lnTo>
                  <a:lnTo>
                    <a:pt x="418592" y="21882"/>
                  </a:lnTo>
                  <a:lnTo>
                    <a:pt x="416344" y="22821"/>
                  </a:lnTo>
                  <a:lnTo>
                    <a:pt x="415404" y="25069"/>
                  </a:lnTo>
                  <a:lnTo>
                    <a:pt x="415734" y="26504"/>
                  </a:lnTo>
                  <a:lnTo>
                    <a:pt x="437997" y="59270"/>
                  </a:lnTo>
                  <a:lnTo>
                    <a:pt x="440042" y="58953"/>
                  </a:lnTo>
                  <a:lnTo>
                    <a:pt x="442391" y="58280"/>
                  </a:lnTo>
                  <a:lnTo>
                    <a:pt x="468630" y="47472"/>
                  </a:lnTo>
                  <a:lnTo>
                    <a:pt x="470039" y="46418"/>
                  </a:lnTo>
                  <a:lnTo>
                    <a:pt x="470598" y="44704"/>
                  </a:lnTo>
                  <a:close/>
                </a:path>
                <a:path w="1344295" h="1434464">
                  <a:moveTo>
                    <a:pt x="482917" y="5461"/>
                  </a:moveTo>
                  <a:lnTo>
                    <a:pt x="477456" y="0"/>
                  </a:lnTo>
                  <a:lnTo>
                    <a:pt x="475932" y="12"/>
                  </a:lnTo>
                  <a:lnTo>
                    <a:pt x="474395" y="165"/>
                  </a:lnTo>
                  <a:lnTo>
                    <a:pt x="472821" y="431"/>
                  </a:lnTo>
                  <a:lnTo>
                    <a:pt x="470636" y="990"/>
                  </a:lnTo>
                  <a:lnTo>
                    <a:pt x="458482" y="5943"/>
                  </a:lnTo>
                  <a:lnTo>
                    <a:pt x="456653" y="6794"/>
                  </a:lnTo>
                  <a:lnTo>
                    <a:pt x="454558" y="7607"/>
                  </a:lnTo>
                  <a:lnTo>
                    <a:pt x="452348" y="8318"/>
                  </a:lnTo>
                  <a:lnTo>
                    <a:pt x="446824" y="9601"/>
                  </a:lnTo>
                  <a:lnTo>
                    <a:pt x="440664" y="10515"/>
                  </a:lnTo>
                  <a:lnTo>
                    <a:pt x="413677" y="12788"/>
                  </a:lnTo>
                  <a:lnTo>
                    <a:pt x="411937" y="13512"/>
                  </a:lnTo>
                  <a:lnTo>
                    <a:pt x="411213" y="15265"/>
                  </a:lnTo>
                  <a:lnTo>
                    <a:pt x="411937" y="17018"/>
                  </a:lnTo>
                  <a:lnTo>
                    <a:pt x="413702" y="17741"/>
                  </a:lnTo>
                  <a:lnTo>
                    <a:pt x="440880" y="19634"/>
                  </a:lnTo>
                  <a:lnTo>
                    <a:pt x="448056" y="19354"/>
                  </a:lnTo>
                  <a:lnTo>
                    <a:pt x="474878" y="11493"/>
                  </a:lnTo>
                  <a:lnTo>
                    <a:pt x="476224" y="11125"/>
                  </a:lnTo>
                  <a:lnTo>
                    <a:pt x="477723" y="10896"/>
                  </a:lnTo>
                  <a:lnTo>
                    <a:pt x="482917" y="5461"/>
                  </a:lnTo>
                  <a:close/>
                </a:path>
                <a:path w="1344295" h="1434464">
                  <a:moveTo>
                    <a:pt x="1325079" y="1251470"/>
                  </a:moveTo>
                  <a:lnTo>
                    <a:pt x="1317713" y="1224559"/>
                  </a:lnTo>
                  <a:lnTo>
                    <a:pt x="1316634" y="1221498"/>
                  </a:lnTo>
                  <a:lnTo>
                    <a:pt x="1315847" y="1218361"/>
                  </a:lnTo>
                  <a:lnTo>
                    <a:pt x="1315389" y="1215466"/>
                  </a:lnTo>
                  <a:lnTo>
                    <a:pt x="1314958" y="1206804"/>
                  </a:lnTo>
                  <a:lnTo>
                    <a:pt x="1312557" y="1189469"/>
                  </a:lnTo>
                  <a:lnTo>
                    <a:pt x="1287373" y="1081024"/>
                  </a:lnTo>
                  <a:lnTo>
                    <a:pt x="1285443" y="1066393"/>
                  </a:lnTo>
                  <a:lnTo>
                    <a:pt x="1284795" y="1050798"/>
                  </a:lnTo>
                  <a:lnTo>
                    <a:pt x="1283868" y="1041450"/>
                  </a:lnTo>
                  <a:lnTo>
                    <a:pt x="1245895" y="913003"/>
                  </a:lnTo>
                  <a:lnTo>
                    <a:pt x="1224622" y="893000"/>
                  </a:lnTo>
                  <a:lnTo>
                    <a:pt x="1223111" y="893000"/>
                  </a:lnTo>
                  <a:lnTo>
                    <a:pt x="1202651" y="900379"/>
                  </a:lnTo>
                  <a:lnTo>
                    <a:pt x="1199146" y="901661"/>
                  </a:lnTo>
                  <a:lnTo>
                    <a:pt x="1195679" y="902589"/>
                  </a:lnTo>
                  <a:lnTo>
                    <a:pt x="1192225" y="903160"/>
                  </a:lnTo>
                  <a:lnTo>
                    <a:pt x="1184389" y="903719"/>
                  </a:lnTo>
                  <a:lnTo>
                    <a:pt x="1180045" y="904468"/>
                  </a:lnTo>
                  <a:lnTo>
                    <a:pt x="1175499" y="905751"/>
                  </a:lnTo>
                  <a:lnTo>
                    <a:pt x="1165567" y="910082"/>
                  </a:lnTo>
                  <a:lnTo>
                    <a:pt x="1163624" y="910869"/>
                  </a:lnTo>
                  <a:lnTo>
                    <a:pt x="1161732" y="911517"/>
                  </a:lnTo>
                  <a:lnTo>
                    <a:pt x="1157681" y="912583"/>
                  </a:lnTo>
                  <a:lnTo>
                    <a:pt x="1138224" y="914057"/>
                  </a:lnTo>
                  <a:lnTo>
                    <a:pt x="1131595" y="914654"/>
                  </a:lnTo>
                  <a:lnTo>
                    <a:pt x="1124483" y="915682"/>
                  </a:lnTo>
                  <a:lnTo>
                    <a:pt x="1113307" y="917917"/>
                  </a:lnTo>
                  <a:lnTo>
                    <a:pt x="1101775" y="920610"/>
                  </a:lnTo>
                  <a:lnTo>
                    <a:pt x="1094905" y="921918"/>
                  </a:lnTo>
                  <a:lnTo>
                    <a:pt x="1075639" y="923671"/>
                  </a:lnTo>
                  <a:lnTo>
                    <a:pt x="1069289" y="923899"/>
                  </a:lnTo>
                  <a:lnTo>
                    <a:pt x="1040879" y="928636"/>
                  </a:lnTo>
                  <a:lnTo>
                    <a:pt x="1029487" y="931151"/>
                  </a:lnTo>
                  <a:lnTo>
                    <a:pt x="1022972" y="932268"/>
                  </a:lnTo>
                  <a:lnTo>
                    <a:pt x="989495" y="933500"/>
                  </a:lnTo>
                  <a:lnTo>
                    <a:pt x="977785" y="933500"/>
                  </a:lnTo>
                  <a:lnTo>
                    <a:pt x="971499" y="933716"/>
                  </a:lnTo>
                  <a:lnTo>
                    <a:pt x="964806" y="934326"/>
                  </a:lnTo>
                  <a:lnTo>
                    <a:pt x="957745" y="935329"/>
                  </a:lnTo>
                  <a:lnTo>
                    <a:pt x="950302" y="936739"/>
                  </a:lnTo>
                  <a:lnTo>
                    <a:pt x="938707" y="939431"/>
                  </a:lnTo>
                  <a:lnTo>
                    <a:pt x="931316" y="940930"/>
                  </a:lnTo>
                  <a:lnTo>
                    <a:pt x="900023" y="943343"/>
                  </a:lnTo>
                  <a:lnTo>
                    <a:pt x="892175" y="943711"/>
                  </a:lnTo>
                  <a:lnTo>
                    <a:pt x="884110" y="944499"/>
                  </a:lnTo>
                  <a:lnTo>
                    <a:pt x="876071" y="945667"/>
                  </a:lnTo>
                  <a:lnTo>
                    <a:pt x="868045" y="947254"/>
                  </a:lnTo>
                  <a:lnTo>
                    <a:pt x="860526" y="949020"/>
                  </a:lnTo>
                  <a:lnTo>
                    <a:pt x="825334" y="952766"/>
                  </a:lnTo>
                  <a:lnTo>
                    <a:pt x="817206" y="952931"/>
                  </a:lnTo>
                  <a:lnTo>
                    <a:pt x="769874" y="961326"/>
                  </a:lnTo>
                  <a:lnTo>
                    <a:pt x="750062" y="966228"/>
                  </a:lnTo>
                  <a:lnTo>
                    <a:pt x="738441" y="968933"/>
                  </a:lnTo>
                  <a:lnTo>
                    <a:pt x="730859" y="970267"/>
                  </a:lnTo>
                  <a:lnTo>
                    <a:pt x="723252" y="971232"/>
                  </a:lnTo>
                  <a:lnTo>
                    <a:pt x="715772" y="971791"/>
                  </a:lnTo>
                  <a:lnTo>
                    <a:pt x="689610" y="972007"/>
                  </a:lnTo>
                  <a:lnTo>
                    <a:pt x="609866" y="972007"/>
                  </a:lnTo>
                  <a:lnTo>
                    <a:pt x="601230" y="972235"/>
                  </a:lnTo>
                  <a:lnTo>
                    <a:pt x="550659" y="979893"/>
                  </a:lnTo>
                  <a:lnTo>
                    <a:pt x="524522" y="985837"/>
                  </a:lnTo>
                  <a:lnTo>
                    <a:pt x="512787" y="988568"/>
                  </a:lnTo>
                  <a:lnTo>
                    <a:pt x="505206" y="989888"/>
                  </a:lnTo>
                  <a:lnTo>
                    <a:pt x="497598" y="990841"/>
                  </a:lnTo>
                  <a:lnTo>
                    <a:pt x="490016" y="991412"/>
                  </a:lnTo>
                  <a:lnTo>
                    <a:pt x="359473" y="996530"/>
                  </a:lnTo>
                  <a:lnTo>
                    <a:pt x="344754" y="999083"/>
                  </a:lnTo>
                  <a:lnTo>
                    <a:pt x="331584" y="1000671"/>
                  </a:lnTo>
                  <a:lnTo>
                    <a:pt x="323469" y="1001242"/>
                  </a:lnTo>
                  <a:lnTo>
                    <a:pt x="307517" y="1001445"/>
                  </a:lnTo>
                  <a:lnTo>
                    <a:pt x="217576" y="1001433"/>
                  </a:lnTo>
                  <a:lnTo>
                    <a:pt x="208394" y="1001052"/>
                  </a:lnTo>
                  <a:lnTo>
                    <a:pt x="199593" y="1000302"/>
                  </a:lnTo>
                  <a:lnTo>
                    <a:pt x="191312" y="999185"/>
                  </a:lnTo>
                  <a:lnTo>
                    <a:pt x="171297" y="994943"/>
                  </a:lnTo>
                  <a:lnTo>
                    <a:pt x="163220" y="993533"/>
                  </a:lnTo>
                  <a:lnTo>
                    <a:pt x="155130" y="992530"/>
                  </a:lnTo>
                  <a:lnTo>
                    <a:pt x="146862" y="991933"/>
                  </a:lnTo>
                  <a:lnTo>
                    <a:pt x="21247" y="993165"/>
                  </a:lnTo>
                  <a:lnTo>
                    <a:pt x="18973" y="994105"/>
                  </a:lnTo>
                  <a:lnTo>
                    <a:pt x="18034" y="996378"/>
                  </a:lnTo>
                  <a:lnTo>
                    <a:pt x="18973" y="998651"/>
                  </a:lnTo>
                  <a:lnTo>
                    <a:pt x="21234" y="999591"/>
                  </a:lnTo>
                  <a:lnTo>
                    <a:pt x="26352" y="999667"/>
                  </a:lnTo>
                  <a:lnTo>
                    <a:pt x="25514" y="1000506"/>
                  </a:lnTo>
                  <a:lnTo>
                    <a:pt x="25450" y="1003731"/>
                  </a:lnTo>
                  <a:lnTo>
                    <a:pt x="25260" y="1030922"/>
                  </a:lnTo>
                  <a:lnTo>
                    <a:pt x="25031" y="1080820"/>
                  </a:lnTo>
                  <a:lnTo>
                    <a:pt x="25704" y="1098829"/>
                  </a:lnTo>
                  <a:lnTo>
                    <a:pt x="27279" y="1116799"/>
                  </a:lnTo>
                  <a:lnTo>
                    <a:pt x="29718" y="1134719"/>
                  </a:lnTo>
                  <a:lnTo>
                    <a:pt x="40347" y="1199299"/>
                  </a:lnTo>
                  <a:lnTo>
                    <a:pt x="43484" y="1223391"/>
                  </a:lnTo>
                  <a:lnTo>
                    <a:pt x="44018" y="1230642"/>
                  </a:lnTo>
                  <a:lnTo>
                    <a:pt x="44183" y="1236827"/>
                  </a:lnTo>
                  <a:lnTo>
                    <a:pt x="43751" y="1292593"/>
                  </a:lnTo>
                  <a:lnTo>
                    <a:pt x="40868" y="1301000"/>
                  </a:lnTo>
                  <a:lnTo>
                    <a:pt x="39624" y="1303020"/>
                  </a:lnTo>
                  <a:lnTo>
                    <a:pt x="39166" y="1305433"/>
                  </a:lnTo>
                  <a:lnTo>
                    <a:pt x="45770" y="1312049"/>
                  </a:lnTo>
                  <a:lnTo>
                    <a:pt x="48501" y="1311452"/>
                  </a:lnTo>
                  <a:lnTo>
                    <a:pt x="57492" y="1292656"/>
                  </a:lnTo>
                  <a:lnTo>
                    <a:pt x="57175" y="1236687"/>
                  </a:lnTo>
                  <a:lnTo>
                    <a:pt x="56946" y="1229918"/>
                  </a:lnTo>
                  <a:lnTo>
                    <a:pt x="56311" y="1221867"/>
                  </a:lnTo>
                  <a:lnTo>
                    <a:pt x="53047" y="1197381"/>
                  </a:lnTo>
                  <a:lnTo>
                    <a:pt x="42202" y="1132751"/>
                  </a:lnTo>
                  <a:lnTo>
                    <a:pt x="39649" y="1115352"/>
                  </a:lnTo>
                  <a:lnTo>
                    <a:pt x="37973" y="1098003"/>
                  </a:lnTo>
                  <a:lnTo>
                    <a:pt x="37172" y="1080681"/>
                  </a:lnTo>
                  <a:lnTo>
                    <a:pt x="36741" y="1016165"/>
                  </a:lnTo>
                  <a:lnTo>
                    <a:pt x="38862" y="1017981"/>
                  </a:lnTo>
                  <a:lnTo>
                    <a:pt x="50380" y="1026109"/>
                  </a:lnTo>
                  <a:lnTo>
                    <a:pt x="50685" y="1026223"/>
                  </a:lnTo>
                  <a:lnTo>
                    <a:pt x="51092" y="1025817"/>
                  </a:lnTo>
                  <a:lnTo>
                    <a:pt x="50977" y="1025512"/>
                  </a:lnTo>
                  <a:lnTo>
                    <a:pt x="42862" y="1014031"/>
                  </a:lnTo>
                  <a:lnTo>
                    <a:pt x="39839" y="1010056"/>
                  </a:lnTo>
                  <a:lnTo>
                    <a:pt x="37630" y="1006538"/>
                  </a:lnTo>
                  <a:lnTo>
                    <a:pt x="36957" y="1005116"/>
                  </a:lnTo>
                  <a:lnTo>
                    <a:pt x="36664" y="1004354"/>
                  </a:lnTo>
                  <a:lnTo>
                    <a:pt x="36664" y="1003731"/>
                  </a:lnTo>
                  <a:lnTo>
                    <a:pt x="36588" y="1000506"/>
                  </a:lnTo>
                  <a:lnTo>
                    <a:pt x="146799" y="1001217"/>
                  </a:lnTo>
                  <a:lnTo>
                    <a:pt x="189560" y="1008392"/>
                  </a:lnTo>
                  <a:lnTo>
                    <a:pt x="198551" y="1009624"/>
                  </a:lnTo>
                  <a:lnTo>
                    <a:pt x="207797" y="1010450"/>
                  </a:lnTo>
                  <a:lnTo>
                    <a:pt x="217449" y="1010856"/>
                  </a:lnTo>
                  <a:lnTo>
                    <a:pt x="241998" y="1010907"/>
                  </a:lnTo>
                  <a:lnTo>
                    <a:pt x="307555" y="1010932"/>
                  </a:lnTo>
                  <a:lnTo>
                    <a:pt x="323773" y="1010742"/>
                  </a:lnTo>
                  <a:lnTo>
                    <a:pt x="332536" y="1010132"/>
                  </a:lnTo>
                  <a:lnTo>
                    <a:pt x="346151" y="1008494"/>
                  </a:lnTo>
                  <a:lnTo>
                    <a:pt x="359981" y="1006043"/>
                  </a:lnTo>
                  <a:lnTo>
                    <a:pt x="490423" y="1000950"/>
                  </a:lnTo>
                  <a:lnTo>
                    <a:pt x="498538" y="1000353"/>
                  </a:lnTo>
                  <a:lnTo>
                    <a:pt x="506628" y="999337"/>
                  </a:lnTo>
                  <a:lnTo>
                    <a:pt x="514743" y="997915"/>
                  </a:lnTo>
                  <a:lnTo>
                    <a:pt x="526656" y="995159"/>
                  </a:lnTo>
                  <a:lnTo>
                    <a:pt x="552323" y="989330"/>
                  </a:lnTo>
                  <a:lnTo>
                    <a:pt x="602500" y="981671"/>
                  </a:lnTo>
                  <a:lnTo>
                    <a:pt x="609955" y="981506"/>
                  </a:lnTo>
                  <a:lnTo>
                    <a:pt x="689648" y="981519"/>
                  </a:lnTo>
                  <a:lnTo>
                    <a:pt x="715975" y="981329"/>
                  </a:lnTo>
                  <a:lnTo>
                    <a:pt x="771753" y="970610"/>
                  </a:lnTo>
                  <a:lnTo>
                    <a:pt x="818616" y="961732"/>
                  </a:lnTo>
                  <a:lnTo>
                    <a:pt x="826185" y="961517"/>
                  </a:lnTo>
                  <a:lnTo>
                    <a:pt x="861644" y="957300"/>
                  </a:lnTo>
                  <a:lnTo>
                    <a:pt x="869810" y="955344"/>
                  </a:lnTo>
                  <a:lnTo>
                    <a:pt x="877481" y="953782"/>
                  </a:lnTo>
                  <a:lnTo>
                    <a:pt x="885139" y="952614"/>
                  </a:lnTo>
                  <a:lnTo>
                    <a:pt x="892771" y="951814"/>
                  </a:lnTo>
                  <a:lnTo>
                    <a:pt x="900620" y="951407"/>
                  </a:lnTo>
                  <a:lnTo>
                    <a:pt x="932129" y="948918"/>
                  </a:lnTo>
                  <a:lnTo>
                    <a:pt x="940422" y="947267"/>
                  </a:lnTo>
                  <a:lnTo>
                    <a:pt x="951992" y="944575"/>
                  </a:lnTo>
                  <a:lnTo>
                    <a:pt x="959065" y="943229"/>
                  </a:lnTo>
                  <a:lnTo>
                    <a:pt x="965746" y="942276"/>
                  </a:lnTo>
                  <a:lnTo>
                    <a:pt x="971994" y="941705"/>
                  </a:lnTo>
                  <a:lnTo>
                    <a:pt x="977874" y="941514"/>
                  </a:lnTo>
                  <a:lnTo>
                    <a:pt x="989711" y="941527"/>
                  </a:lnTo>
                  <a:lnTo>
                    <a:pt x="1023442" y="940308"/>
                  </a:lnTo>
                  <a:lnTo>
                    <a:pt x="1031062" y="939063"/>
                  </a:lnTo>
                  <a:lnTo>
                    <a:pt x="1042327" y="936574"/>
                  </a:lnTo>
                  <a:lnTo>
                    <a:pt x="1070432" y="931900"/>
                  </a:lnTo>
                  <a:lnTo>
                    <a:pt x="1076248" y="931735"/>
                  </a:lnTo>
                  <a:lnTo>
                    <a:pt x="1095844" y="929957"/>
                  </a:lnTo>
                  <a:lnTo>
                    <a:pt x="1103477" y="928509"/>
                  </a:lnTo>
                  <a:lnTo>
                    <a:pt x="1115021" y="925817"/>
                  </a:lnTo>
                  <a:lnTo>
                    <a:pt x="1125905" y="923632"/>
                  </a:lnTo>
                  <a:lnTo>
                    <a:pt x="1132535" y="922693"/>
                  </a:lnTo>
                  <a:lnTo>
                    <a:pt x="1138847" y="922121"/>
                  </a:lnTo>
                  <a:lnTo>
                    <a:pt x="1158544" y="920750"/>
                  </a:lnTo>
                  <a:lnTo>
                    <a:pt x="1163916" y="919467"/>
                  </a:lnTo>
                  <a:lnTo>
                    <a:pt x="1166444" y="918641"/>
                  </a:lnTo>
                  <a:lnTo>
                    <a:pt x="1178509" y="913942"/>
                  </a:lnTo>
                  <a:lnTo>
                    <a:pt x="1181798" y="913257"/>
                  </a:lnTo>
                  <a:lnTo>
                    <a:pt x="1185303" y="912837"/>
                  </a:lnTo>
                  <a:lnTo>
                    <a:pt x="1188999" y="912761"/>
                  </a:lnTo>
                  <a:lnTo>
                    <a:pt x="1193165" y="912609"/>
                  </a:lnTo>
                  <a:lnTo>
                    <a:pt x="1197559" y="911999"/>
                  </a:lnTo>
                  <a:lnTo>
                    <a:pt x="1201940" y="910971"/>
                  </a:lnTo>
                  <a:lnTo>
                    <a:pt x="1206296" y="909497"/>
                  </a:lnTo>
                  <a:lnTo>
                    <a:pt x="1210271" y="907770"/>
                  </a:lnTo>
                  <a:lnTo>
                    <a:pt x="1221549" y="903554"/>
                  </a:lnTo>
                  <a:lnTo>
                    <a:pt x="1221803" y="903605"/>
                  </a:lnTo>
                  <a:lnTo>
                    <a:pt x="1222552" y="903528"/>
                  </a:lnTo>
                  <a:lnTo>
                    <a:pt x="1223111" y="903528"/>
                  </a:lnTo>
                  <a:lnTo>
                    <a:pt x="1266164" y="1030274"/>
                  </a:lnTo>
                  <a:lnTo>
                    <a:pt x="1269580" y="1067650"/>
                  </a:lnTo>
                  <a:lnTo>
                    <a:pt x="1271574" y="1084402"/>
                  </a:lnTo>
                  <a:lnTo>
                    <a:pt x="1295654" y="1193088"/>
                  </a:lnTo>
                  <a:lnTo>
                    <a:pt x="1297673" y="1208620"/>
                  </a:lnTo>
                  <a:lnTo>
                    <a:pt x="1298016" y="1216837"/>
                  </a:lnTo>
                  <a:lnTo>
                    <a:pt x="1298740" y="1221790"/>
                  </a:lnTo>
                  <a:lnTo>
                    <a:pt x="1299908" y="1226502"/>
                  </a:lnTo>
                  <a:lnTo>
                    <a:pt x="1301584" y="1231277"/>
                  </a:lnTo>
                  <a:lnTo>
                    <a:pt x="1305102" y="1239139"/>
                  </a:lnTo>
                  <a:lnTo>
                    <a:pt x="1306156" y="1242212"/>
                  </a:lnTo>
                  <a:lnTo>
                    <a:pt x="1306944" y="1245336"/>
                  </a:lnTo>
                  <a:lnTo>
                    <a:pt x="1307401" y="1248422"/>
                  </a:lnTo>
                  <a:lnTo>
                    <a:pt x="1307553" y="1251915"/>
                  </a:lnTo>
                  <a:lnTo>
                    <a:pt x="1310259" y="1257820"/>
                  </a:lnTo>
                  <a:lnTo>
                    <a:pt x="1316316" y="1260246"/>
                  </a:lnTo>
                  <a:lnTo>
                    <a:pt x="1322527" y="1257668"/>
                  </a:lnTo>
                  <a:lnTo>
                    <a:pt x="1325079" y="1251470"/>
                  </a:lnTo>
                  <a:close/>
                </a:path>
                <a:path w="1344295" h="1434464">
                  <a:moveTo>
                    <a:pt x="1343990" y="1310335"/>
                  </a:moveTo>
                  <a:lnTo>
                    <a:pt x="1343355" y="1307198"/>
                  </a:lnTo>
                  <a:lnTo>
                    <a:pt x="1342618" y="1305839"/>
                  </a:lnTo>
                  <a:lnTo>
                    <a:pt x="1341628" y="1304645"/>
                  </a:lnTo>
                  <a:lnTo>
                    <a:pt x="1340472" y="1303680"/>
                  </a:lnTo>
                  <a:lnTo>
                    <a:pt x="1309865" y="1280693"/>
                  </a:lnTo>
                  <a:lnTo>
                    <a:pt x="1303489" y="1270368"/>
                  </a:lnTo>
                  <a:lnTo>
                    <a:pt x="1299908" y="1265745"/>
                  </a:lnTo>
                  <a:lnTo>
                    <a:pt x="1297457" y="1263142"/>
                  </a:lnTo>
                  <a:lnTo>
                    <a:pt x="1296212" y="1261986"/>
                  </a:lnTo>
                  <a:lnTo>
                    <a:pt x="1294231" y="1260589"/>
                  </a:lnTo>
                  <a:lnTo>
                    <a:pt x="1291793" y="1260081"/>
                  </a:lnTo>
                  <a:lnTo>
                    <a:pt x="1285684" y="1266190"/>
                  </a:lnTo>
                  <a:lnTo>
                    <a:pt x="1286129" y="1268501"/>
                  </a:lnTo>
                  <a:lnTo>
                    <a:pt x="1287360" y="1270393"/>
                  </a:lnTo>
                  <a:lnTo>
                    <a:pt x="1288072" y="1271295"/>
                  </a:lnTo>
                  <a:lnTo>
                    <a:pt x="1289558" y="1273403"/>
                  </a:lnTo>
                  <a:lnTo>
                    <a:pt x="1291869" y="1277315"/>
                  </a:lnTo>
                  <a:lnTo>
                    <a:pt x="1296416" y="1286446"/>
                  </a:lnTo>
                  <a:lnTo>
                    <a:pt x="1298041" y="1288961"/>
                  </a:lnTo>
                  <a:lnTo>
                    <a:pt x="1312799" y="1303413"/>
                  </a:lnTo>
                  <a:lnTo>
                    <a:pt x="1223111" y="1303528"/>
                  </a:lnTo>
                  <a:lnTo>
                    <a:pt x="1194460" y="1303731"/>
                  </a:lnTo>
                  <a:lnTo>
                    <a:pt x="1167968" y="1304137"/>
                  </a:lnTo>
                  <a:lnTo>
                    <a:pt x="1045438" y="1304264"/>
                  </a:lnTo>
                  <a:lnTo>
                    <a:pt x="1033157" y="1304683"/>
                  </a:lnTo>
                  <a:lnTo>
                    <a:pt x="985837" y="1310157"/>
                  </a:lnTo>
                  <a:lnTo>
                    <a:pt x="932713" y="1319060"/>
                  </a:lnTo>
                  <a:lnTo>
                    <a:pt x="921092" y="1320774"/>
                  </a:lnTo>
                  <a:lnTo>
                    <a:pt x="889571" y="1323467"/>
                  </a:lnTo>
                  <a:lnTo>
                    <a:pt x="646671" y="1343647"/>
                  </a:lnTo>
                  <a:lnTo>
                    <a:pt x="625475" y="1344371"/>
                  </a:lnTo>
                  <a:lnTo>
                    <a:pt x="602983" y="1345996"/>
                  </a:lnTo>
                  <a:lnTo>
                    <a:pt x="564045" y="1350467"/>
                  </a:lnTo>
                  <a:lnTo>
                    <a:pt x="384670" y="1373162"/>
                  </a:lnTo>
                  <a:lnTo>
                    <a:pt x="246519" y="1395437"/>
                  </a:lnTo>
                  <a:lnTo>
                    <a:pt x="231228" y="1398485"/>
                  </a:lnTo>
                  <a:lnTo>
                    <a:pt x="222059" y="1400124"/>
                  </a:lnTo>
                  <a:lnTo>
                    <a:pt x="171792" y="1403781"/>
                  </a:lnTo>
                  <a:lnTo>
                    <a:pt x="163664" y="1404759"/>
                  </a:lnTo>
                  <a:lnTo>
                    <a:pt x="155511" y="1406169"/>
                  </a:lnTo>
                  <a:lnTo>
                    <a:pt x="143675" y="1408811"/>
                  </a:lnTo>
                  <a:lnTo>
                    <a:pt x="136474" y="1410195"/>
                  </a:lnTo>
                  <a:lnTo>
                    <a:pt x="93243" y="1412989"/>
                  </a:lnTo>
                  <a:lnTo>
                    <a:pt x="53162" y="1420990"/>
                  </a:lnTo>
                  <a:lnTo>
                    <a:pt x="53086" y="1420863"/>
                  </a:lnTo>
                  <a:lnTo>
                    <a:pt x="50253" y="1416062"/>
                  </a:lnTo>
                  <a:lnTo>
                    <a:pt x="48437" y="1412316"/>
                  </a:lnTo>
                  <a:lnTo>
                    <a:pt x="39535" y="1388973"/>
                  </a:lnTo>
                  <a:lnTo>
                    <a:pt x="32829" y="1370812"/>
                  </a:lnTo>
                  <a:lnTo>
                    <a:pt x="23596" y="1348041"/>
                  </a:lnTo>
                  <a:lnTo>
                    <a:pt x="1625" y="1318539"/>
                  </a:lnTo>
                  <a:lnTo>
                    <a:pt x="0" y="1320152"/>
                  </a:lnTo>
                  <a:lnTo>
                    <a:pt x="482" y="1321295"/>
                  </a:lnTo>
                  <a:lnTo>
                    <a:pt x="4483" y="1327048"/>
                  </a:lnTo>
                  <a:lnTo>
                    <a:pt x="5156" y="1328115"/>
                  </a:lnTo>
                  <a:lnTo>
                    <a:pt x="23774" y="1374267"/>
                  </a:lnTo>
                  <a:lnTo>
                    <a:pt x="30327" y="1392402"/>
                  </a:lnTo>
                  <a:lnTo>
                    <a:pt x="39179" y="1415961"/>
                  </a:lnTo>
                  <a:lnTo>
                    <a:pt x="41287" y="1420444"/>
                  </a:lnTo>
                  <a:lnTo>
                    <a:pt x="43459" y="1425663"/>
                  </a:lnTo>
                  <a:lnTo>
                    <a:pt x="44970" y="1429816"/>
                  </a:lnTo>
                  <a:lnTo>
                    <a:pt x="45059" y="1430883"/>
                  </a:lnTo>
                  <a:lnTo>
                    <a:pt x="50685" y="1434350"/>
                  </a:lnTo>
                  <a:lnTo>
                    <a:pt x="52197" y="1434160"/>
                  </a:lnTo>
                  <a:lnTo>
                    <a:pt x="68033" y="1430147"/>
                  </a:lnTo>
                  <a:lnTo>
                    <a:pt x="79413" y="1427441"/>
                  </a:lnTo>
                  <a:lnTo>
                    <a:pt x="86906" y="1426083"/>
                  </a:lnTo>
                  <a:lnTo>
                    <a:pt x="94449" y="1425092"/>
                  </a:lnTo>
                  <a:lnTo>
                    <a:pt x="137566" y="1421523"/>
                  </a:lnTo>
                  <a:lnTo>
                    <a:pt x="146050" y="1419758"/>
                  </a:lnTo>
                  <a:lnTo>
                    <a:pt x="157759" y="1417002"/>
                  </a:lnTo>
                  <a:lnTo>
                    <a:pt x="165303" y="1415669"/>
                  </a:lnTo>
                  <a:lnTo>
                    <a:pt x="172885" y="1414691"/>
                  </a:lnTo>
                  <a:lnTo>
                    <a:pt x="180606" y="1414094"/>
                  </a:lnTo>
                  <a:lnTo>
                    <a:pt x="223075" y="1410487"/>
                  </a:lnTo>
                  <a:lnTo>
                    <a:pt x="386295" y="1384871"/>
                  </a:lnTo>
                  <a:lnTo>
                    <a:pt x="565518" y="1362430"/>
                  </a:lnTo>
                  <a:lnTo>
                    <a:pt x="604177" y="1357972"/>
                  </a:lnTo>
                  <a:lnTo>
                    <a:pt x="647623" y="1355623"/>
                  </a:lnTo>
                  <a:lnTo>
                    <a:pt x="890574" y="1335570"/>
                  </a:lnTo>
                  <a:lnTo>
                    <a:pt x="922337" y="1332865"/>
                  </a:lnTo>
                  <a:lnTo>
                    <a:pt x="934643" y="1331048"/>
                  </a:lnTo>
                  <a:lnTo>
                    <a:pt x="987488" y="1322285"/>
                  </a:lnTo>
                  <a:lnTo>
                    <a:pt x="1034364" y="1316875"/>
                  </a:lnTo>
                  <a:lnTo>
                    <a:pt x="1045616" y="1316507"/>
                  </a:lnTo>
                  <a:lnTo>
                    <a:pt x="1062812" y="1316469"/>
                  </a:lnTo>
                  <a:lnTo>
                    <a:pt x="1167968" y="1316545"/>
                  </a:lnTo>
                  <a:lnTo>
                    <a:pt x="1194460" y="1316939"/>
                  </a:lnTo>
                  <a:lnTo>
                    <a:pt x="1223111" y="1317142"/>
                  </a:lnTo>
                  <a:lnTo>
                    <a:pt x="1314259" y="1317282"/>
                  </a:lnTo>
                  <a:lnTo>
                    <a:pt x="1335938" y="1318387"/>
                  </a:lnTo>
                  <a:lnTo>
                    <a:pt x="1339075" y="1317764"/>
                  </a:lnTo>
                  <a:lnTo>
                    <a:pt x="1340446" y="1317015"/>
                  </a:lnTo>
                  <a:lnTo>
                    <a:pt x="1341628" y="1316024"/>
                  </a:lnTo>
                  <a:lnTo>
                    <a:pt x="1342618" y="1314831"/>
                  </a:lnTo>
                  <a:lnTo>
                    <a:pt x="1343355" y="1313472"/>
                  </a:lnTo>
                  <a:lnTo>
                    <a:pt x="1343990" y="1310335"/>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7952" y="97535"/>
            <a:ext cx="8354695" cy="4788535"/>
            <a:chOff x="377952" y="97535"/>
            <a:chExt cx="8354695" cy="4788535"/>
          </a:xfrm>
        </p:grpSpPr>
        <p:pic>
          <p:nvPicPr>
            <p:cNvPr id="3" name="object 3"/>
            <p:cNvPicPr/>
            <p:nvPr/>
          </p:nvPicPr>
          <p:blipFill>
            <a:blip r:embed="rId2" cstate="print"/>
            <a:stretch>
              <a:fillRect/>
            </a:stretch>
          </p:blipFill>
          <p:spPr>
            <a:xfrm>
              <a:off x="377952" y="97535"/>
              <a:ext cx="8354567" cy="4684775"/>
            </a:xfrm>
            <a:prstGeom prst="rect">
              <a:avLst/>
            </a:prstGeom>
          </p:spPr>
        </p:pic>
        <p:sp>
          <p:nvSpPr>
            <p:cNvPr id="4" name="object 4"/>
            <p:cNvSpPr/>
            <p:nvPr/>
          </p:nvSpPr>
          <p:spPr>
            <a:xfrm>
              <a:off x="1103744" y="2236952"/>
              <a:ext cx="2404745" cy="2649220"/>
            </a:xfrm>
            <a:custGeom>
              <a:avLst/>
              <a:gdLst/>
              <a:ahLst/>
              <a:cxnLst/>
              <a:rect l="l" t="t" r="r" b="b"/>
              <a:pathLst>
                <a:path w="2404745" h="2649220">
                  <a:moveTo>
                    <a:pt x="29438" y="1996567"/>
                  </a:moveTo>
                  <a:lnTo>
                    <a:pt x="25120" y="1986165"/>
                  </a:lnTo>
                  <a:lnTo>
                    <a:pt x="14719" y="1981847"/>
                  </a:lnTo>
                  <a:lnTo>
                    <a:pt x="4318" y="1986165"/>
                  </a:lnTo>
                  <a:lnTo>
                    <a:pt x="0" y="1996567"/>
                  </a:lnTo>
                  <a:lnTo>
                    <a:pt x="0" y="2634373"/>
                  </a:lnTo>
                  <a:lnTo>
                    <a:pt x="4318" y="2644775"/>
                  </a:lnTo>
                  <a:lnTo>
                    <a:pt x="14719" y="2649080"/>
                  </a:lnTo>
                  <a:lnTo>
                    <a:pt x="25120" y="2644775"/>
                  </a:lnTo>
                  <a:lnTo>
                    <a:pt x="29438" y="2634373"/>
                  </a:lnTo>
                  <a:lnTo>
                    <a:pt x="29438" y="1996567"/>
                  </a:lnTo>
                  <a:close/>
                </a:path>
                <a:path w="2404745" h="2649220">
                  <a:moveTo>
                    <a:pt x="2404516" y="44145"/>
                  </a:moveTo>
                  <a:lnTo>
                    <a:pt x="2400211" y="33743"/>
                  </a:lnTo>
                  <a:lnTo>
                    <a:pt x="2389809" y="29438"/>
                  </a:lnTo>
                  <a:lnTo>
                    <a:pt x="2379205" y="29438"/>
                  </a:lnTo>
                  <a:lnTo>
                    <a:pt x="176606" y="29438"/>
                  </a:lnTo>
                  <a:lnTo>
                    <a:pt x="176606" y="14719"/>
                  </a:lnTo>
                  <a:lnTo>
                    <a:pt x="172288" y="4305"/>
                  </a:lnTo>
                  <a:lnTo>
                    <a:pt x="161886" y="0"/>
                  </a:lnTo>
                  <a:lnTo>
                    <a:pt x="151485" y="4305"/>
                  </a:lnTo>
                  <a:lnTo>
                    <a:pt x="147167" y="14719"/>
                  </a:lnTo>
                  <a:lnTo>
                    <a:pt x="147167" y="760425"/>
                  </a:lnTo>
                  <a:lnTo>
                    <a:pt x="151485" y="770839"/>
                  </a:lnTo>
                  <a:lnTo>
                    <a:pt x="161886" y="775144"/>
                  </a:lnTo>
                  <a:lnTo>
                    <a:pt x="167817" y="772693"/>
                  </a:lnTo>
                  <a:lnTo>
                    <a:pt x="171107" y="780580"/>
                  </a:lnTo>
                  <a:lnTo>
                    <a:pt x="181508" y="784885"/>
                  </a:lnTo>
                  <a:lnTo>
                    <a:pt x="2350325" y="784885"/>
                  </a:lnTo>
                  <a:lnTo>
                    <a:pt x="2360739" y="780580"/>
                  </a:lnTo>
                  <a:lnTo>
                    <a:pt x="2365044" y="770178"/>
                  </a:lnTo>
                  <a:lnTo>
                    <a:pt x="2360739" y="759764"/>
                  </a:lnTo>
                  <a:lnTo>
                    <a:pt x="2350325" y="755459"/>
                  </a:lnTo>
                  <a:lnTo>
                    <a:pt x="181508" y="755459"/>
                  </a:lnTo>
                  <a:lnTo>
                    <a:pt x="176606" y="757491"/>
                  </a:lnTo>
                  <a:lnTo>
                    <a:pt x="176606" y="58864"/>
                  </a:lnTo>
                  <a:lnTo>
                    <a:pt x="2364498" y="58864"/>
                  </a:lnTo>
                  <a:lnTo>
                    <a:pt x="2364498" y="642632"/>
                  </a:lnTo>
                  <a:lnTo>
                    <a:pt x="2364498" y="672363"/>
                  </a:lnTo>
                  <a:lnTo>
                    <a:pt x="2364498" y="750557"/>
                  </a:lnTo>
                  <a:lnTo>
                    <a:pt x="2368804" y="760958"/>
                  </a:lnTo>
                  <a:lnTo>
                    <a:pt x="2379205" y="765263"/>
                  </a:lnTo>
                  <a:lnTo>
                    <a:pt x="2389619" y="760958"/>
                  </a:lnTo>
                  <a:lnTo>
                    <a:pt x="2393924" y="750557"/>
                  </a:lnTo>
                  <a:lnTo>
                    <a:pt x="2393924" y="672363"/>
                  </a:lnTo>
                  <a:lnTo>
                    <a:pt x="2393924" y="642632"/>
                  </a:lnTo>
                  <a:lnTo>
                    <a:pt x="2393924" y="57162"/>
                  </a:lnTo>
                  <a:lnTo>
                    <a:pt x="2400211" y="54559"/>
                  </a:lnTo>
                  <a:lnTo>
                    <a:pt x="2404516" y="44145"/>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074322" y="4130497"/>
              <a:ext cx="117737" cy="88300"/>
            </a:xfrm>
            <a:prstGeom prst="rect">
              <a:avLst/>
            </a:prstGeom>
          </p:spPr>
        </p:pic>
        <p:sp>
          <p:nvSpPr>
            <p:cNvPr id="6" name="object 6"/>
            <p:cNvSpPr/>
            <p:nvPr/>
          </p:nvSpPr>
          <p:spPr>
            <a:xfrm>
              <a:off x="1123378" y="2486266"/>
              <a:ext cx="4016375" cy="2400300"/>
            </a:xfrm>
            <a:custGeom>
              <a:avLst/>
              <a:gdLst/>
              <a:ahLst/>
              <a:cxnLst/>
              <a:rect l="l" t="t" r="r" b="b"/>
              <a:pathLst>
                <a:path w="4016375" h="2400300">
                  <a:moveTo>
                    <a:pt x="2356739" y="2384971"/>
                  </a:moveTo>
                  <a:lnTo>
                    <a:pt x="2352433" y="2374582"/>
                  </a:lnTo>
                  <a:lnTo>
                    <a:pt x="2342019" y="2370264"/>
                  </a:lnTo>
                  <a:lnTo>
                    <a:pt x="14706" y="2370264"/>
                  </a:lnTo>
                  <a:lnTo>
                    <a:pt x="4305" y="2374582"/>
                  </a:lnTo>
                  <a:lnTo>
                    <a:pt x="0" y="2384971"/>
                  </a:lnTo>
                  <a:lnTo>
                    <a:pt x="4305" y="2395385"/>
                  </a:lnTo>
                  <a:lnTo>
                    <a:pt x="14706" y="2399703"/>
                  </a:lnTo>
                  <a:lnTo>
                    <a:pt x="2342019" y="2399703"/>
                  </a:lnTo>
                  <a:lnTo>
                    <a:pt x="2352433" y="2395385"/>
                  </a:lnTo>
                  <a:lnTo>
                    <a:pt x="2356739" y="2384971"/>
                  </a:lnTo>
                  <a:close/>
                </a:path>
                <a:path w="4016375" h="2400300">
                  <a:moveTo>
                    <a:pt x="2374633" y="1649145"/>
                  </a:moveTo>
                  <a:lnTo>
                    <a:pt x="2370315" y="1638731"/>
                  </a:lnTo>
                  <a:lnTo>
                    <a:pt x="2359914" y="1634426"/>
                  </a:lnTo>
                  <a:lnTo>
                    <a:pt x="63766" y="1634426"/>
                  </a:lnTo>
                  <a:lnTo>
                    <a:pt x="53352" y="1638731"/>
                  </a:lnTo>
                  <a:lnTo>
                    <a:pt x="49047" y="1649145"/>
                  </a:lnTo>
                  <a:lnTo>
                    <a:pt x="53352" y="1659547"/>
                  </a:lnTo>
                  <a:lnTo>
                    <a:pt x="63766" y="1663865"/>
                  </a:lnTo>
                  <a:lnTo>
                    <a:pt x="2346883" y="1663865"/>
                  </a:lnTo>
                  <a:lnTo>
                    <a:pt x="2344864" y="1668767"/>
                  </a:lnTo>
                  <a:lnTo>
                    <a:pt x="2344864" y="2336000"/>
                  </a:lnTo>
                  <a:lnTo>
                    <a:pt x="2349169" y="2346401"/>
                  </a:lnTo>
                  <a:lnTo>
                    <a:pt x="2359571" y="2350706"/>
                  </a:lnTo>
                  <a:lnTo>
                    <a:pt x="2369985" y="2346401"/>
                  </a:lnTo>
                  <a:lnTo>
                    <a:pt x="2374290" y="2336000"/>
                  </a:lnTo>
                  <a:lnTo>
                    <a:pt x="2374290" y="1668767"/>
                  </a:lnTo>
                  <a:lnTo>
                    <a:pt x="2370391" y="1659356"/>
                  </a:lnTo>
                  <a:lnTo>
                    <a:pt x="2374633" y="1649145"/>
                  </a:lnTo>
                  <a:close/>
                </a:path>
                <a:path w="4016375" h="2400300">
                  <a:moveTo>
                    <a:pt x="4016019" y="144780"/>
                  </a:moveTo>
                  <a:lnTo>
                    <a:pt x="3996309" y="85090"/>
                  </a:lnTo>
                  <a:lnTo>
                    <a:pt x="3994581" y="81445"/>
                  </a:lnTo>
                  <a:lnTo>
                    <a:pt x="3994581" y="146050"/>
                  </a:lnTo>
                  <a:lnTo>
                    <a:pt x="3994505" y="152400"/>
                  </a:lnTo>
                  <a:lnTo>
                    <a:pt x="3987203" y="179070"/>
                  </a:lnTo>
                  <a:lnTo>
                    <a:pt x="3986085" y="181610"/>
                  </a:lnTo>
                  <a:lnTo>
                    <a:pt x="3984802" y="184150"/>
                  </a:lnTo>
                  <a:lnTo>
                    <a:pt x="3983482" y="185420"/>
                  </a:lnTo>
                  <a:lnTo>
                    <a:pt x="3982135" y="187960"/>
                  </a:lnTo>
                  <a:lnTo>
                    <a:pt x="3980713" y="189230"/>
                  </a:lnTo>
                  <a:lnTo>
                    <a:pt x="3956405" y="213360"/>
                  </a:lnTo>
                  <a:lnTo>
                    <a:pt x="3950779" y="218440"/>
                  </a:lnTo>
                  <a:lnTo>
                    <a:pt x="3948252" y="220980"/>
                  </a:lnTo>
                  <a:lnTo>
                    <a:pt x="3945432" y="222250"/>
                  </a:lnTo>
                  <a:lnTo>
                    <a:pt x="3942550" y="223520"/>
                  </a:lnTo>
                  <a:lnTo>
                    <a:pt x="3939578" y="226060"/>
                  </a:lnTo>
                  <a:lnTo>
                    <a:pt x="3936530" y="227330"/>
                  </a:lnTo>
                  <a:lnTo>
                    <a:pt x="3933393" y="228600"/>
                  </a:lnTo>
                  <a:lnTo>
                    <a:pt x="3930154" y="229870"/>
                  </a:lnTo>
                  <a:lnTo>
                    <a:pt x="3926929" y="229870"/>
                  </a:lnTo>
                  <a:lnTo>
                    <a:pt x="3919359" y="232410"/>
                  </a:lnTo>
                  <a:lnTo>
                    <a:pt x="3903141" y="234950"/>
                  </a:lnTo>
                  <a:lnTo>
                    <a:pt x="3876459" y="234950"/>
                  </a:lnTo>
                  <a:lnTo>
                    <a:pt x="3860228" y="232410"/>
                  </a:lnTo>
                  <a:lnTo>
                    <a:pt x="3852710" y="229870"/>
                  </a:lnTo>
                  <a:lnTo>
                    <a:pt x="3845356" y="226060"/>
                  </a:lnTo>
                  <a:lnTo>
                    <a:pt x="3842397" y="224790"/>
                  </a:lnTo>
                  <a:lnTo>
                    <a:pt x="3839553" y="223520"/>
                  </a:lnTo>
                  <a:lnTo>
                    <a:pt x="3836987" y="220980"/>
                  </a:lnTo>
                  <a:lnTo>
                    <a:pt x="3834714" y="219710"/>
                  </a:lnTo>
                  <a:lnTo>
                    <a:pt x="3818915" y="176530"/>
                  </a:lnTo>
                  <a:lnTo>
                    <a:pt x="3811524" y="137160"/>
                  </a:lnTo>
                  <a:lnTo>
                    <a:pt x="3810965" y="74930"/>
                  </a:lnTo>
                  <a:lnTo>
                    <a:pt x="3811663" y="68580"/>
                  </a:lnTo>
                  <a:lnTo>
                    <a:pt x="3825900" y="34290"/>
                  </a:lnTo>
                  <a:lnTo>
                    <a:pt x="3826903" y="33020"/>
                  </a:lnTo>
                  <a:lnTo>
                    <a:pt x="3829075" y="33020"/>
                  </a:lnTo>
                  <a:lnTo>
                    <a:pt x="3850779" y="38100"/>
                  </a:lnTo>
                  <a:lnTo>
                    <a:pt x="3852659" y="39370"/>
                  </a:lnTo>
                  <a:lnTo>
                    <a:pt x="3855237" y="39370"/>
                  </a:lnTo>
                  <a:lnTo>
                    <a:pt x="3855910" y="40640"/>
                  </a:lnTo>
                  <a:lnTo>
                    <a:pt x="3856621" y="40640"/>
                  </a:lnTo>
                  <a:lnTo>
                    <a:pt x="3856799" y="40957"/>
                  </a:lnTo>
                  <a:lnTo>
                    <a:pt x="3855478" y="44450"/>
                  </a:lnTo>
                  <a:lnTo>
                    <a:pt x="3851973" y="58420"/>
                  </a:lnTo>
                  <a:lnTo>
                    <a:pt x="3850640" y="66040"/>
                  </a:lnTo>
                  <a:lnTo>
                    <a:pt x="3850335" y="69850"/>
                  </a:lnTo>
                  <a:lnTo>
                    <a:pt x="3850386" y="77470"/>
                  </a:lnTo>
                  <a:lnTo>
                    <a:pt x="3851033" y="106680"/>
                  </a:lnTo>
                  <a:lnTo>
                    <a:pt x="3851897" y="110490"/>
                  </a:lnTo>
                  <a:lnTo>
                    <a:pt x="3853015" y="113030"/>
                  </a:lnTo>
                  <a:lnTo>
                    <a:pt x="3854412" y="116840"/>
                  </a:lnTo>
                  <a:lnTo>
                    <a:pt x="3856101" y="119380"/>
                  </a:lnTo>
                  <a:lnTo>
                    <a:pt x="3858056" y="121920"/>
                  </a:lnTo>
                  <a:lnTo>
                    <a:pt x="3860279" y="123190"/>
                  </a:lnTo>
                  <a:lnTo>
                    <a:pt x="3862705" y="125730"/>
                  </a:lnTo>
                  <a:lnTo>
                    <a:pt x="3865308" y="127000"/>
                  </a:lnTo>
                  <a:lnTo>
                    <a:pt x="3867734" y="128270"/>
                  </a:lnTo>
                  <a:lnTo>
                    <a:pt x="3870490" y="128270"/>
                  </a:lnTo>
                  <a:lnTo>
                    <a:pt x="3876014" y="123190"/>
                  </a:lnTo>
                  <a:lnTo>
                    <a:pt x="3875252" y="120650"/>
                  </a:lnTo>
                  <a:lnTo>
                    <a:pt x="3871950" y="116840"/>
                  </a:lnTo>
                  <a:lnTo>
                    <a:pt x="3871214" y="115570"/>
                  </a:lnTo>
                  <a:lnTo>
                    <a:pt x="3870706" y="114300"/>
                  </a:lnTo>
                  <a:lnTo>
                    <a:pt x="3870375" y="113030"/>
                  </a:lnTo>
                  <a:lnTo>
                    <a:pt x="3870172" y="111760"/>
                  </a:lnTo>
                  <a:lnTo>
                    <a:pt x="3870121" y="109220"/>
                  </a:lnTo>
                  <a:lnTo>
                    <a:pt x="3870541" y="105410"/>
                  </a:lnTo>
                  <a:lnTo>
                    <a:pt x="3871328" y="71120"/>
                  </a:lnTo>
                  <a:lnTo>
                    <a:pt x="3882225" y="34290"/>
                  </a:lnTo>
                  <a:lnTo>
                    <a:pt x="3888600" y="22860"/>
                  </a:lnTo>
                  <a:lnTo>
                    <a:pt x="3889781" y="21590"/>
                  </a:lnTo>
                  <a:lnTo>
                    <a:pt x="3890619" y="20320"/>
                  </a:lnTo>
                  <a:lnTo>
                    <a:pt x="3892981" y="20320"/>
                  </a:lnTo>
                  <a:lnTo>
                    <a:pt x="3895864" y="21590"/>
                  </a:lnTo>
                  <a:lnTo>
                    <a:pt x="3898811" y="21590"/>
                  </a:lnTo>
                  <a:lnTo>
                    <a:pt x="3933939" y="43180"/>
                  </a:lnTo>
                  <a:lnTo>
                    <a:pt x="3963416" y="69850"/>
                  </a:lnTo>
                  <a:lnTo>
                    <a:pt x="3993705" y="139700"/>
                  </a:lnTo>
                  <a:lnTo>
                    <a:pt x="3994581" y="146050"/>
                  </a:lnTo>
                  <a:lnTo>
                    <a:pt x="3994581" y="81445"/>
                  </a:lnTo>
                  <a:lnTo>
                    <a:pt x="3959123" y="35560"/>
                  </a:lnTo>
                  <a:lnTo>
                    <a:pt x="3938930" y="20320"/>
                  </a:lnTo>
                  <a:lnTo>
                    <a:pt x="3924058" y="10160"/>
                  </a:lnTo>
                  <a:lnTo>
                    <a:pt x="3914673" y="5080"/>
                  </a:lnTo>
                  <a:lnTo>
                    <a:pt x="3909809" y="3810"/>
                  </a:lnTo>
                  <a:lnTo>
                    <a:pt x="3904970" y="1270"/>
                  </a:lnTo>
                  <a:lnTo>
                    <a:pt x="3900068" y="0"/>
                  </a:lnTo>
                  <a:lnTo>
                    <a:pt x="3885565" y="0"/>
                  </a:lnTo>
                  <a:lnTo>
                    <a:pt x="3881424" y="1270"/>
                  </a:lnTo>
                  <a:lnTo>
                    <a:pt x="3877843" y="3810"/>
                  </a:lnTo>
                  <a:lnTo>
                    <a:pt x="3874757" y="6350"/>
                  </a:lnTo>
                  <a:lnTo>
                    <a:pt x="3872014" y="10160"/>
                  </a:lnTo>
                  <a:lnTo>
                    <a:pt x="3869525" y="12700"/>
                  </a:lnTo>
                  <a:lnTo>
                    <a:pt x="3867035" y="16510"/>
                  </a:lnTo>
                  <a:lnTo>
                    <a:pt x="3863238" y="24282"/>
                  </a:lnTo>
                  <a:lnTo>
                    <a:pt x="3861879" y="22860"/>
                  </a:lnTo>
                  <a:lnTo>
                    <a:pt x="3859276" y="21590"/>
                  </a:lnTo>
                  <a:lnTo>
                    <a:pt x="3856545" y="21590"/>
                  </a:lnTo>
                  <a:lnTo>
                    <a:pt x="3854793" y="20320"/>
                  </a:lnTo>
                  <a:lnTo>
                    <a:pt x="3833418" y="15240"/>
                  </a:lnTo>
                  <a:lnTo>
                    <a:pt x="3823157" y="15240"/>
                  </a:lnTo>
                  <a:lnTo>
                    <a:pt x="3798074" y="48260"/>
                  </a:lnTo>
                  <a:lnTo>
                    <a:pt x="3792702" y="92710"/>
                  </a:lnTo>
                  <a:lnTo>
                    <a:pt x="3792778" y="132080"/>
                  </a:lnTo>
                  <a:lnTo>
                    <a:pt x="3800424" y="181610"/>
                  </a:lnTo>
                  <a:lnTo>
                    <a:pt x="3806215" y="204470"/>
                  </a:lnTo>
                  <a:lnTo>
                    <a:pt x="3808412" y="213360"/>
                  </a:lnTo>
                  <a:lnTo>
                    <a:pt x="3810190" y="217170"/>
                  </a:lnTo>
                  <a:lnTo>
                    <a:pt x="3812273" y="222250"/>
                  </a:lnTo>
                  <a:lnTo>
                    <a:pt x="3814724" y="226060"/>
                  </a:lnTo>
                  <a:lnTo>
                    <a:pt x="3817556" y="229870"/>
                  </a:lnTo>
                  <a:lnTo>
                    <a:pt x="3820731" y="233680"/>
                  </a:lnTo>
                  <a:lnTo>
                    <a:pt x="3824236" y="236220"/>
                  </a:lnTo>
                  <a:lnTo>
                    <a:pt x="3828046" y="240030"/>
                  </a:lnTo>
                  <a:lnTo>
                    <a:pt x="3864610" y="254000"/>
                  </a:lnTo>
                  <a:lnTo>
                    <a:pt x="3885107" y="256540"/>
                  </a:lnTo>
                  <a:lnTo>
                    <a:pt x="3895255" y="255270"/>
                  </a:lnTo>
                  <a:lnTo>
                    <a:pt x="3904958" y="255270"/>
                  </a:lnTo>
                  <a:lnTo>
                    <a:pt x="3923271" y="252730"/>
                  </a:lnTo>
                  <a:lnTo>
                    <a:pt x="3931793" y="250190"/>
                  </a:lnTo>
                  <a:lnTo>
                    <a:pt x="3936327" y="248920"/>
                  </a:lnTo>
                  <a:lnTo>
                    <a:pt x="3960609" y="237490"/>
                  </a:lnTo>
                  <a:lnTo>
                    <a:pt x="3964457" y="234950"/>
                  </a:lnTo>
                  <a:lnTo>
                    <a:pt x="3995737" y="204470"/>
                  </a:lnTo>
                  <a:lnTo>
                    <a:pt x="3998150" y="201930"/>
                  </a:lnTo>
                  <a:lnTo>
                    <a:pt x="4000436" y="198120"/>
                  </a:lnTo>
                  <a:lnTo>
                    <a:pt x="4002544" y="195580"/>
                  </a:lnTo>
                  <a:lnTo>
                    <a:pt x="4004500" y="191770"/>
                  </a:lnTo>
                  <a:lnTo>
                    <a:pt x="4006431" y="189230"/>
                  </a:lnTo>
                  <a:lnTo>
                    <a:pt x="4009491" y="181610"/>
                  </a:lnTo>
                  <a:lnTo>
                    <a:pt x="4012146" y="173990"/>
                  </a:lnTo>
                  <a:lnTo>
                    <a:pt x="4014279" y="165100"/>
                  </a:lnTo>
                  <a:lnTo>
                    <a:pt x="4015613" y="157480"/>
                  </a:lnTo>
                  <a:lnTo>
                    <a:pt x="4015892" y="153670"/>
                  </a:lnTo>
                  <a:lnTo>
                    <a:pt x="4016019" y="144780"/>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4984572" y="2614297"/>
              <a:ext cx="93214" cy="251073"/>
            </a:xfrm>
            <a:prstGeom prst="rect">
              <a:avLst/>
            </a:prstGeom>
          </p:spPr>
        </p:pic>
        <p:sp>
          <p:nvSpPr>
            <p:cNvPr id="8" name="object 8"/>
            <p:cNvSpPr/>
            <p:nvPr/>
          </p:nvSpPr>
          <p:spPr>
            <a:xfrm>
              <a:off x="5256174" y="2585605"/>
              <a:ext cx="125095" cy="107950"/>
            </a:xfrm>
            <a:custGeom>
              <a:avLst/>
              <a:gdLst/>
              <a:ahLst/>
              <a:cxnLst/>
              <a:rect l="l" t="t" r="r" b="b"/>
              <a:pathLst>
                <a:path w="125095" h="107950">
                  <a:moveTo>
                    <a:pt x="85636" y="9448"/>
                  </a:moveTo>
                  <a:lnTo>
                    <a:pt x="82867" y="2768"/>
                  </a:lnTo>
                  <a:lnTo>
                    <a:pt x="76187" y="0"/>
                  </a:lnTo>
                  <a:lnTo>
                    <a:pt x="37122" y="228"/>
                  </a:lnTo>
                  <a:lnTo>
                    <a:pt x="482" y="9613"/>
                  </a:lnTo>
                  <a:lnTo>
                    <a:pt x="342" y="9715"/>
                  </a:lnTo>
                  <a:lnTo>
                    <a:pt x="368" y="10121"/>
                  </a:lnTo>
                  <a:lnTo>
                    <a:pt x="0" y="11849"/>
                  </a:lnTo>
                  <a:lnTo>
                    <a:pt x="177" y="12039"/>
                  </a:lnTo>
                  <a:lnTo>
                    <a:pt x="12407" y="22428"/>
                  </a:lnTo>
                  <a:lnTo>
                    <a:pt x="14643" y="21501"/>
                  </a:lnTo>
                  <a:lnTo>
                    <a:pt x="15570" y="19265"/>
                  </a:lnTo>
                  <a:lnTo>
                    <a:pt x="15074" y="18084"/>
                  </a:lnTo>
                  <a:lnTo>
                    <a:pt x="18707" y="18313"/>
                  </a:lnTo>
                  <a:lnTo>
                    <a:pt x="37147" y="18669"/>
                  </a:lnTo>
                  <a:lnTo>
                    <a:pt x="76187" y="18910"/>
                  </a:lnTo>
                  <a:lnTo>
                    <a:pt x="82867" y="16141"/>
                  </a:lnTo>
                  <a:lnTo>
                    <a:pt x="85636" y="9448"/>
                  </a:lnTo>
                  <a:close/>
                </a:path>
                <a:path w="125095" h="107950">
                  <a:moveTo>
                    <a:pt x="124790" y="100190"/>
                  </a:moveTo>
                  <a:lnTo>
                    <a:pt x="99631" y="87706"/>
                  </a:lnTo>
                  <a:lnTo>
                    <a:pt x="75158" y="87706"/>
                  </a:lnTo>
                  <a:lnTo>
                    <a:pt x="67348" y="87972"/>
                  </a:lnTo>
                  <a:lnTo>
                    <a:pt x="12407" y="92900"/>
                  </a:lnTo>
                  <a:lnTo>
                    <a:pt x="7556" y="97751"/>
                  </a:lnTo>
                  <a:lnTo>
                    <a:pt x="12407" y="102603"/>
                  </a:lnTo>
                  <a:lnTo>
                    <a:pt x="67348" y="107530"/>
                  </a:lnTo>
                  <a:lnTo>
                    <a:pt x="75158" y="107810"/>
                  </a:lnTo>
                  <a:lnTo>
                    <a:pt x="99517" y="107810"/>
                  </a:lnTo>
                  <a:lnTo>
                    <a:pt x="115404" y="104152"/>
                  </a:lnTo>
                  <a:lnTo>
                    <a:pt x="115582" y="103263"/>
                  </a:lnTo>
                  <a:lnTo>
                    <a:pt x="116116" y="103327"/>
                  </a:lnTo>
                  <a:lnTo>
                    <a:pt x="116598" y="104749"/>
                  </a:lnTo>
                  <a:lnTo>
                    <a:pt x="117538" y="105892"/>
                  </a:lnTo>
                  <a:lnTo>
                    <a:pt x="120332" y="106934"/>
                  </a:lnTo>
                  <a:lnTo>
                    <a:pt x="124002" y="103263"/>
                  </a:lnTo>
                  <a:lnTo>
                    <a:pt x="124612" y="102654"/>
                  </a:lnTo>
                  <a:lnTo>
                    <a:pt x="124561" y="101993"/>
                  </a:lnTo>
                  <a:lnTo>
                    <a:pt x="124790" y="100190"/>
                  </a:lnTo>
                  <a:close/>
                </a:path>
              </a:pathLst>
            </a:custGeom>
            <a:solidFill>
              <a:srgbClr val="FF0000"/>
            </a:solidFill>
          </p:spPr>
          <p:txBody>
            <a:bodyPr wrap="square" lIns="0" tIns="0" rIns="0" bIns="0" rtlCol="0"/>
            <a:lstStyle/>
            <a:p>
              <a:endParaRPr/>
            </a:p>
          </p:txBody>
        </p:sp>
        <p:pic>
          <p:nvPicPr>
            <p:cNvPr id="9" name="object 9"/>
            <p:cNvPicPr/>
            <p:nvPr/>
          </p:nvPicPr>
          <p:blipFill>
            <a:blip r:embed="rId5" cstate="print"/>
            <a:stretch>
              <a:fillRect/>
            </a:stretch>
          </p:blipFill>
          <p:spPr>
            <a:xfrm>
              <a:off x="5576982" y="2519327"/>
              <a:ext cx="169319" cy="202732"/>
            </a:xfrm>
            <a:prstGeom prst="rect">
              <a:avLst/>
            </a:prstGeom>
          </p:spPr>
        </p:pic>
        <p:pic>
          <p:nvPicPr>
            <p:cNvPr id="10" name="object 10"/>
            <p:cNvPicPr/>
            <p:nvPr/>
          </p:nvPicPr>
          <p:blipFill>
            <a:blip r:embed="rId6" cstate="print"/>
            <a:stretch>
              <a:fillRect/>
            </a:stretch>
          </p:blipFill>
          <p:spPr>
            <a:xfrm>
              <a:off x="5814849" y="2542823"/>
              <a:ext cx="425620" cy="240020"/>
            </a:xfrm>
            <a:prstGeom prst="rect">
              <a:avLst/>
            </a:prstGeom>
          </p:spPr>
        </p:pic>
        <p:pic>
          <p:nvPicPr>
            <p:cNvPr id="11" name="object 11"/>
            <p:cNvPicPr/>
            <p:nvPr/>
          </p:nvPicPr>
          <p:blipFill>
            <a:blip r:embed="rId7" cstate="print"/>
            <a:stretch>
              <a:fillRect/>
            </a:stretch>
          </p:blipFill>
          <p:spPr>
            <a:xfrm>
              <a:off x="6311359" y="2606440"/>
              <a:ext cx="351170" cy="218339"/>
            </a:xfrm>
            <a:prstGeom prst="rect">
              <a:avLst/>
            </a:prstGeom>
          </p:spPr>
        </p:pic>
        <p:pic>
          <p:nvPicPr>
            <p:cNvPr id="12" name="object 12"/>
            <p:cNvPicPr/>
            <p:nvPr/>
          </p:nvPicPr>
          <p:blipFill>
            <a:blip r:embed="rId8" cstate="print"/>
            <a:stretch>
              <a:fillRect/>
            </a:stretch>
          </p:blipFill>
          <p:spPr>
            <a:xfrm>
              <a:off x="6738564" y="2625836"/>
              <a:ext cx="355261" cy="183214"/>
            </a:xfrm>
            <a:prstGeom prst="rect">
              <a:avLst/>
            </a:prstGeom>
          </p:spPr>
        </p:pic>
        <p:pic>
          <p:nvPicPr>
            <p:cNvPr id="13" name="object 13"/>
            <p:cNvPicPr/>
            <p:nvPr/>
          </p:nvPicPr>
          <p:blipFill>
            <a:blip r:embed="rId9" cstate="print"/>
            <a:stretch>
              <a:fillRect/>
            </a:stretch>
          </p:blipFill>
          <p:spPr>
            <a:xfrm>
              <a:off x="7164348" y="2692295"/>
              <a:ext cx="150173" cy="129358"/>
            </a:xfrm>
            <a:prstGeom prst="rect">
              <a:avLst/>
            </a:prstGeom>
          </p:spPr>
        </p:pic>
        <p:sp>
          <p:nvSpPr>
            <p:cNvPr id="14" name="object 14"/>
            <p:cNvSpPr/>
            <p:nvPr/>
          </p:nvSpPr>
          <p:spPr>
            <a:xfrm>
              <a:off x="4526115" y="2601836"/>
              <a:ext cx="2719705" cy="2126615"/>
            </a:xfrm>
            <a:custGeom>
              <a:avLst/>
              <a:gdLst/>
              <a:ahLst/>
              <a:cxnLst/>
              <a:rect l="l" t="t" r="r" b="b"/>
              <a:pathLst>
                <a:path w="2719704" h="2126615">
                  <a:moveTo>
                    <a:pt x="222694" y="2084578"/>
                  </a:moveTo>
                  <a:lnTo>
                    <a:pt x="222643" y="2083308"/>
                  </a:lnTo>
                  <a:lnTo>
                    <a:pt x="222262" y="2079498"/>
                  </a:lnTo>
                  <a:lnTo>
                    <a:pt x="221640" y="2076958"/>
                  </a:lnTo>
                  <a:lnTo>
                    <a:pt x="220789" y="2073148"/>
                  </a:lnTo>
                  <a:lnTo>
                    <a:pt x="165747" y="1992731"/>
                  </a:lnTo>
                  <a:lnTo>
                    <a:pt x="169938" y="1988058"/>
                  </a:lnTo>
                  <a:lnTo>
                    <a:pt x="176314" y="1980438"/>
                  </a:lnTo>
                  <a:lnTo>
                    <a:pt x="179501" y="1975358"/>
                  </a:lnTo>
                  <a:lnTo>
                    <a:pt x="182308" y="1971548"/>
                  </a:lnTo>
                  <a:lnTo>
                    <a:pt x="192773" y="1924558"/>
                  </a:lnTo>
                  <a:lnTo>
                    <a:pt x="191897" y="1914398"/>
                  </a:lnTo>
                  <a:lnTo>
                    <a:pt x="180009" y="1872488"/>
                  </a:lnTo>
                  <a:lnTo>
                    <a:pt x="173393" y="1861045"/>
                  </a:lnTo>
                  <a:lnTo>
                    <a:pt x="173393" y="1924558"/>
                  </a:lnTo>
                  <a:lnTo>
                    <a:pt x="173291" y="1935988"/>
                  </a:lnTo>
                  <a:lnTo>
                    <a:pt x="154927" y="1975358"/>
                  </a:lnTo>
                  <a:lnTo>
                    <a:pt x="153555" y="1977059"/>
                  </a:lnTo>
                  <a:lnTo>
                    <a:pt x="143332" y="1963928"/>
                  </a:lnTo>
                  <a:lnTo>
                    <a:pt x="140436" y="1960791"/>
                  </a:lnTo>
                  <a:lnTo>
                    <a:pt x="140436" y="1991093"/>
                  </a:lnTo>
                  <a:lnTo>
                    <a:pt x="135509" y="1995678"/>
                  </a:lnTo>
                  <a:lnTo>
                    <a:pt x="128295" y="2000758"/>
                  </a:lnTo>
                  <a:lnTo>
                    <a:pt x="113753" y="2010918"/>
                  </a:lnTo>
                  <a:lnTo>
                    <a:pt x="106603" y="2013458"/>
                  </a:lnTo>
                  <a:lnTo>
                    <a:pt x="99542" y="2017268"/>
                  </a:lnTo>
                  <a:lnTo>
                    <a:pt x="92367" y="2018538"/>
                  </a:lnTo>
                  <a:lnTo>
                    <a:pt x="89319" y="2019808"/>
                  </a:lnTo>
                  <a:lnTo>
                    <a:pt x="73291" y="2019808"/>
                  </a:lnTo>
                  <a:lnTo>
                    <a:pt x="41160" y="1996948"/>
                  </a:lnTo>
                  <a:lnTo>
                    <a:pt x="39014" y="1994408"/>
                  </a:lnTo>
                  <a:lnTo>
                    <a:pt x="37122" y="1990598"/>
                  </a:lnTo>
                  <a:lnTo>
                    <a:pt x="33312" y="1980438"/>
                  </a:lnTo>
                  <a:lnTo>
                    <a:pt x="29908" y="1971548"/>
                  </a:lnTo>
                  <a:lnTo>
                    <a:pt x="20840" y="1933448"/>
                  </a:lnTo>
                  <a:lnTo>
                    <a:pt x="18364" y="1897888"/>
                  </a:lnTo>
                  <a:lnTo>
                    <a:pt x="19037" y="1885188"/>
                  </a:lnTo>
                  <a:lnTo>
                    <a:pt x="28270" y="1843278"/>
                  </a:lnTo>
                  <a:lnTo>
                    <a:pt x="30645" y="1838198"/>
                  </a:lnTo>
                  <a:lnTo>
                    <a:pt x="32054" y="1834794"/>
                  </a:lnTo>
                  <a:lnTo>
                    <a:pt x="52590" y="1886458"/>
                  </a:lnTo>
                  <a:lnTo>
                    <a:pt x="78943" y="1922018"/>
                  </a:lnTo>
                  <a:lnTo>
                    <a:pt x="128562" y="1975358"/>
                  </a:lnTo>
                  <a:lnTo>
                    <a:pt x="140436" y="1991093"/>
                  </a:lnTo>
                  <a:lnTo>
                    <a:pt x="140436" y="1960791"/>
                  </a:lnTo>
                  <a:lnTo>
                    <a:pt x="93078" y="1909318"/>
                  </a:lnTo>
                  <a:lnTo>
                    <a:pt x="77863" y="1890268"/>
                  </a:lnTo>
                  <a:lnTo>
                    <a:pt x="55118" y="1848358"/>
                  </a:lnTo>
                  <a:lnTo>
                    <a:pt x="48552" y="1819148"/>
                  </a:lnTo>
                  <a:lnTo>
                    <a:pt x="48590" y="1816608"/>
                  </a:lnTo>
                  <a:lnTo>
                    <a:pt x="48818" y="1814068"/>
                  </a:lnTo>
                  <a:lnTo>
                    <a:pt x="49542" y="1811528"/>
                  </a:lnTo>
                  <a:lnTo>
                    <a:pt x="49911" y="1811528"/>
                  </a:lnTo>
                  <a:lnTo>
                    <a:pt x="50317" y="1810258"/>
                  </a:lnTo>
                  <a:lnTo>
                    <a:pt x="53149" y="1810258"/>
                  </a:lnTo>
                  <a:lnTo>
                    <a:pt x="54673" y="1808988"/>
                  </a:lnTo>
                  <a:lnTo>
                    <a:pt x="58737" y="1807718"/>
                  </a:lnTo>
                  <a:lnTo>
                    <a:pt x="77406" y="1807718"/>
                  </a:lnTo>
                  <a:lnTo>
                    <a:pt x="79781" y="1808988"/>
                  </a:lnTo>
                  <a:lnTo>
                    <a:pt x="82169" y="1808988"/>
                  </a:lnTo>
                  <a:lnTo>
                    <a:pt x="87058" y="1811528"/>
                  </a:lnTo>
                  <a:lnTo>
                    <a:pt x="89344" y="1812798"/>
                  </a:lnTo>
                  <a:lnTo>
                    <a:pt x="94691" y="1815338"/>
                  </a:lnTo>
                  <a:lnTo>
                    <a:pt x="133134" y="1844548"/>
                  </a:lnTo>
                  <a:lnTo>
                    <a:pt x="158153" y="1872488"/>
                  </a:lnTo>
                  <a:lnTo>
                    <a:pt x="160578" y="1876298"/>
                  </a:lnTo>
                  <a:lnTo>
                    <a:pt x="172808" y="1916938"/>
                  </a:lnTo>
                  <a:lnTo>
                    <a:pt x="173393" y="1924558"/>
                  </a:lnTo>
                  <a:lnTo>
                    <a:pt x="173393" y="1861045"/>
                  </a:lnTo>
                  <a:lnTo>
                    <a:pt x="170827" y="1857248"/>
                  </a:lnTo>
                  <a:lnTo>
                    <a:pt x="165328" y="1849628"/>
                  </a:lnTo>
                  <a:lnTo>
                    <a:pt x="165747" y="1849628"/>
                  </a:lnTo>
                  <a:lnTo>
                    <a:pt x="166636" y="1847088"/>
                  </a:lnTo>
                  <a:lnTo>
                    <a:pt x="169252" y="1842008"/>
                  </a:lnTo>
                  <a:lnTo>
                    <a:pt x="169367" y="1839468"/>
                  </a:lnTo>
                  <a:lnTo>
                    <a:pt x="169151" y="1838198"/>
                  </a:lnTo>
                  <a:lnTo>
                    <a:pt x="168694" y="1835658"/>
                  </a:lnTo>
                  <a:lnTo>
                    <a:pt x="168008" y="1834388"/>
                  </a:lnTo>
                  <a:lnTo>
                    <a:pt x="167017" y="1831848"/>
                  </a:lnTo>
                  <a:lnTo>
                    <a:pt x="164833" y="1828038"/>
                  </a:lnTo>
                  <a:lnTo>
                    <a:pt x="161785" y="1822958"/>
                  </a:lnTo>
                  <a:lnTo>
                    <a:pt x="157810" y="1819148"/>
                  </a:lnTo>
                  <a:lnTo>
                    <a:pt x="153225" y="1815414"/>
                  </a:lnTo>
                  <a:lnTo>
                    <a:pt x="145669" y="1808988"/>
                  </a:lnTo>
                  <a:lnTo>
                    <a:pt x="140347" y="1805178"/>
                  </a:lnTo>
                  <a:lnTo>
                    <a:pt x="130632" y="1797545"/>
                  </a:lnTo>
                  <a:lnTo>
                    <a:pt x="130632" y="1818894"/>
                  </a:lnTo>
                  <a:lnTo>
                    <a:pt x="126276" y="1815414"/>
                  </a:lnTo>
                  <a:lnTo>
                    <a:pt x="115062" y="1806448"/>
                  </a:lnTo>
                  <a:lnTo>
                    <a:pt x="126187" y="1815338"/>
                  </a:lnTo>
                  <a:lnTo>
                    <a:pt x="129578" y="1817878"/>
                  </a:lnTo>
                  <a:lnTo>
                    <a:pt x="130632" y="1818894"/>
                  </a:lnTo>
                  <a:lnTo>
                    <a:pt x="130632" y="1797545"/>
                  </a:lnTo>
                  <a:lnTo>
                    <a:pt x="119367" y="1788668"/>
                  </a:lnTo>
                  <a:lnTo>
                    <a:pt x="110109" y="1781390"/>
                  </a:lnTo>
                  <a:lnTo>
                    <a:pt x="110109" y="1803323"/>
                  </a:lnTo>
                  <a:lnTo>
                    <a:pt x="104990" y="1800098"/>
                  </a:lnTo>
                  <a:lnTo>
                    <a:pt x="98564" y="1796288"/>
                  </a:lnTo>
                  <a:lnTo>
                    <a:pt x="94957" y="1793748"/>
                  </a:lnTo>
                  <a:lnTo>
                    <a:pt x="84582" y="1789938"/>
                  </a:lnTo>
                  <a:lnTo>
                    <a:pt x="91046" y="1789938"/>
                  </a:lnTo>
                  <a:lnTo>
                    <a:pt x="92925" y="1791208"/>
                  </a:lnTo>
                  <a:lnTo>
                    <a:pt x="94564" y="1791208"/>
                  </a:lnTo>
                  <a:lnTo>
                    <a:pt x="96012" y="1792478"/>
                  </a:lnTo>
                  <a:lnTo>
                    <a:pt x="97294" y="1793748"/>
                  </a:lnTo>
                  <a:lnTo>
                    <a:pt x="110109" y="1803323"/>
                  </a:lnTo>
                  <a:lnTo>
                    <a:pt x="110109" y="1781390"/>
                  </a:lnTo>
                  <a:lnTo>
                    <a:pt x="104838" y="1777238"/>
                  </a:lnTo>
                  <a:lnTo>
                    <a:pt x="101384" y="1775968"/>
                  </a:lnTo>
                  <a:lnTo>
                    <a:pt x="97726" y="1774698"/>
                  </a:lnTo>
                  <a:lnTo>
                    <a:pt x="93916" y="1773428"/>
                  </a:lnTo>
                  <a:lnTo>
                    <a:pt x="77558" y="1773428"/>
                  </a:lnTo>
                  <a:lnTo>
                    <a:pt x="73126" y="1774698"/>
                  </a:lnTo>
                  <a:lnTo>
                    <a:pt x="68516" y="1775968"/>
                  </a:lnTo>
                  <a:lnTo>
                    <a:pt x="63906" y="1778508"/>
                  </a:lnTo>
                  <a:lnTo>
                    <a:pt x="59359" y="1779778"/>
                  </a:lnTo>
                  <a:lnTo>
                    <a:pt x="54889" y="1782318"/>
                  </a:lnTo>
                  <a:lnTo>
                    <a:pt x="50495" y="1786128"/>
                  </a:lnTo>
                  <a:lnTo>
                    <a:pt x="46164" y="1789938"/>
                  </a:lnTo>
                  <a:lnTo>
                    <a:pt x="41732" y="1793748"/>
                  </a:lnTo>
                  <a:lnTo>
                    <a:pt x="40030" y="1795564"/>
                  </a:lnTo>
                  <a:lnTo>
                    <a:pt x="38214" y="1796288"/>
                  </a:lnTo>
                  <a:lnTo>
                    <a:pt x="35280" y="1800098"/>
                  </a:lnTo>
                  <a:lnTo>
                    <a:pt x="34391" y="1801634"/>
                  </a:lnTo>
                  <a:lnTo>
                    <a:pt x="33464" y="1802638"/>
                  </a:lnTo>
                  <a:lnTo>
                    <a:pt x="30302" y="1806613"/>
                  </a:lnTo>
                  <a:lnTo>
                    <a:pt x="30302" y="1821561"/>
                  </a:lnTo>
                  <a:lnTo>
                    <a:pt x="30162" y="1819148"/>
                  </a:lnTo>
                  <a:lnTo>
                    <a:pt x="30226" y="1815338"/>
                  </a:lnTo>
                  <a:lnTo>
                    <a:pt x="30302" y="1821561"/>
                  </a:lnTo>
                  <a:lnTo>
                    <a:pt x="30302" y="1806613"/>
                  </a:lnTo>
                  <a:lnTo>
                    <a:pt x="25361" y="1812798"/>
                  </a:lnTo>
                  <a:lnTo>
                    <a:pt x="21437" y="1817878"/>
                  </a:lnTo>
                  <a:lnTo>
                    <a:pt x="17970" y="1824228"/>
                  </a:lnTo>
                  <a:lnTo>
                    <a:pt x="14808" y="1829308"/>
                  </a:lnTo>
                  <a:lnTo>
                    <a:pt x="2616" y="1869948"/>
                  </a:lnTo>
                  <a:lnTo>
                    <a:pt x="0" y="1897888"/>
                  </a:lnTo>
                  <a:lnTo>
                    <a:pt x="127" y="1914398"/>
                  </a:lnTo>
                  <a:lnTo>
                    <a:pt x="8470" y="1965198"/>
                  </a:lnTo>
                  <a:lnTo>
                    <a:pt x="22123" y="2003298"/>
                  </a:lnTo>
                  <a:lnTo>
                    <a:pt x="24892" y="2007108"/>
                  </a:lnTo>
                  <a:lnTo>
                    <a:pt x="27914" y="2012188"/>
                  </a:lnTo>
                  <a:lnTo>
                    <a:pt x="55816" y="2033778"/>
                  </a:lnTo>
                  <a:lnTo>
                    <a:pt x="60337" y="2036318"/>
                  </a:lnTo>
                  <a:lnTo>
                    <a:pt x="69481" y="2038858"/>
                  </a:lnTo>
                  <a:lnTo>
                    <a:pt x="74104" y="2038858"/>
                  </a:lnTo>
                  <a:lnTo>
                    <a:pt x="78752" y="2040128"/>
                  </a:lnTo>
                  <a:lnTo>
                    <a:pt x="88061" y="2040128"/>
                  </a:lnTo>
                  <a:lnTo>
                    <a:pt x="97497" y="2037588"/>
                  </a:lnTo>
                  <a:lnTo>
                    <a:pt x="135877" y="2019808"/>
                  </a:lnTo>
                  <a:lnTo>
                    <a:pt x="148158" y="2009648"/>
                  </a:lnTo>
                  <a:lnTo>
                    <a:pt x="152031" y="2006447"/>
                  </a:lnTo>
                  <a:lnTo>
                    <a:pt x="190868" y="2057908"/>
                  </a:lnTo>
                  <a:lnTo>
                    <a:pt x="202298" y="2083308"/>
                  </a:lnTo>
                  <a:lnTo>
                    <a:pt x="202501" y="2084578"/>
                  </a:lnTo>
                  <a:lnTo>
                    <a:pt x="202463" y="2089658"/>
                  </a:lnTo>
                  <a:lnTo>
                    <a:pt x="202234" y="2090928"/>
                  </a:lnTo>
                  <a:lnTo>
                    <a:pt x="201866" y="2093468"/>
                  </a:lnTo>
                  <a:lnTo>
                    <a:pt x="201371" y="2094738"/>
                  </a:lnTo>
                  <a:lnTo>
                    <a:pt x="200761" y="2097278"/>
                  </a:lnTo>
                  <a:lnTo>
                    <a:pt x="200012" y="2098548"/>
                  </a:lnTo>
                  <a:lnTo>
                    <a:pt x="199136" y="2099818"/>
                  </a:lnTo>
                  <a:lnTo>
                    <a:pt x="198120" y="2101088"/>
                  </a:lnTo>
                  <a:lnTo>
                    <a:pt x="196938" y="2103628"/>
                  </a:lnTo>
                  <a:lnTo>
                    <a:pt x="195694" y="2104898"/>
                  </a:lnTo>
                  <a:lnTo>
                    <a:pt x="194741" y="2106168"/>
                  </a:lnTo>
                  <a:lnTo>
                    <a:pt x="193344" y="2106168"/>
                  </a:lnTo>
                  <a:lnTo>
                    <a:pt x="192659" y="2107438"/>
                  </a:lnTo>
                  <a:lnTo>
                    <a:pt x="187452" y="2107438"/>
                  </a:lnTo>
                  <a:lnTo>
                    <a:pt x="185343" y="2106168"/>
                  </a:lnTo>
                  <a:lnTo>
                    <a:pt x="182664" y="2104898"/>
                  </a:lnTo>
                  <a:lnTo>
                    <a:pt x="180619" y="2103628"/>
                  </a:lnTo>
                  <a:lnTo>
                    <a:pt x="178333" y="2103628"/>
                  </a:lnTo>
                  <a:lnTo>
                    <a:pt x="172440" y="2106168"/>
                  </a:lnTo>
                  <a:lnTo>
                    <a:pt x="170002" y="2111248"/>
                  </a:lnTo>
                  <a:lnTo>
                    <a:pt x="173990" y="2118868"/>
                  </a:lnTo>
                  <a:lnTo>
                    <a:pt x="191820" y="2126488"/>
                  </a:lnTo>
                  <a:lnTo>
                    <a:pt x="195783" y="2126488"/>
                  </a:lnTo>
                  <a:lnTo>
                    <a:pt x="218262" y="2107438"/>
                  </a:lnTo>
                  <a:lnTo>
                    <a:pt x="219671" y="2104898"/>
                  </a:lnTo>
                  <a:lnTo>
                    <a:pt x="220827" y="2101088"/>
                  </a:lnTo>
                  <a:lnTo>
                    <a:pt x="221703" y="2097278"/>
                  </a:lnTo>
                  <a:lnTo>
                    <a:pt x="222313" y="2094738"/>
                  </a:lnTo>
                  <a:lnTo>
                    <a:pt x="222681" y="2090928"/>
                  </a:lnTo>
                  <a:lnTo>
                    <a:pt x="222694" y="2084578"/>
                  </a:lnTo>
                  <a:close/>
                </a:path>
                <a:path w="2719704" h="2126615">
                  <a:moveTo>
                    <a:pt x="413677" y="1906219"/>
                  </a:moveTo>
                  <a:lnTo>
                    <a:pt x="413550" y="1906257"/>
                  </a:lnTo>
                  <a:lnTo>
                    <a:pt x="413677" y="1906219"/>
                  </a:lnTo>
                  <a:close/>
                </a:path>
                <a:path w="2719704" h="2126615">
                  <a:moveTo>
                    <a:pt x="423570" y="1896681"/>
                  </a:moveTo>
                  <a:lnTo>
                    <a:pt x="422719" y="1894459"/>
                  </a:lnTo>
                  <a:lnTo>
                    <a:pt x="422656" y="1894065"/>
                  </a:lnTo>
                  <a:lnTo>
                    <a:pt x="422427" y="1893697"/>
                  </a:lnTo>
                  <a:lnTo>
                    <a:pt x="421424" y="1891030"/>
                  </a:lnTo>
                  <a:lnTo>
                    <a:pt x="421474" y="1890903"/>
                  </a:lnTo>
                  <a:lnTo>
                    <a:pt x="421309" y="1890712"/>
                  </a:lnTo>
                  <a:lnTo>
                    <a:pt x="415721" y="1887740"/>
                  </a:lnTo>
                  <a:lnTo>
                    <a:pt x="414058" y="1886915"/>
                  </a:lnTo>
                  <a:lnTo>
                    <a:pt x="411911" y="1886978"/>
                  </a:lnTo>
                  <a:lnTo>
                    <a:pt x="409206" y="1887347"/>
                  </a:lnTo>
                  <a:lnTo>
                    <a:pt x="397052" y="1890293"/>
                  </a:lnTo>
                  <a:lnTo>
                    <a:pt x="388480" y="1892973"/>
                  </a:lnTo>
                  <a:lnTo>
                    <a:pt x="382587" y="1894370"/>
                  </a:lnTo>
                  <a:lnTo>
                    <a:pt x="375793" y="1895436"/>
                  </a:lnTo>
                  <a:lnTo>
                    <a:pt x="368223" y="1896173"/>
                  </a:lnTo>
                  <a:lnTo>
                    <a:pt x="354774" y="1896605"/>
                  </a:lnTo>
                  <a:lnTo>
                    <a:pt x="341541" y="1897481"/>
                  </a:lnTo>
                  <a:lnTo>
                    <a:pt x="334086" y="1898065"/>
                  </a:lnTo>
                  <a:lnTo>
                    <a:pt x="310781" y="1902256"/>
                  </a:lnTo>
                  <a:lnTo>
                    <a:pt x="306641" y="1906397"/>
                  </a:lnTo>
                  <a:lnTo>
                    <a:pt x="310781" y="1910537"/>
                  </a:lnTo>
                  <a:lnTo>
                    <a:pt x="334086" y="1914740"/>
                  </a:lnTo>
                  <a:lnTo>
                    <a:pt x="341541" y="1915312"/>
                  </a:lnTo>
                  <a:lnTo>
                    <a:pt x="355092" y="1916188"/>
                  </a:lnTo>
                  <a:lnTo>
                    <a:pt x="369303" y="1915744"/>
                  </a:lnTo>
                  <a:lnTo>
                    <a:pt x="378218" y="1914893"/>
                  </a:lnTo>
                  <a:lnTo>
                    <a:pt x="386334" y="1913623"/>
                  </a:lnTo>
                  <a:lnTo>
                    <a:pt x="393788" y="1911870"/>
                  </a:lnTo>
                  <a:lnTo>
                    <a:pt x="402285" y="1909152"/>
                  </a:lnTo>
                  <a:lnTo>
                    <a:pt x="413423" y="1906282"/>
                  </a:lnTo>
                  <a:lnTo>
                    <a:pt x="413334" y="1905635"/>
                  </a:lnTo>
                  <a:lnTo>
                    <a:pt x="414528" y="1905711"/>
                  </a:lnTo>
                  <a:lnTo>
                    <a:pt x="414705" y="1905635"/>
                  </a:lnTo>
                  <a:lnTo>
                    <a:pt x="420916" y="1903069"/>
                  </a:lnTo>
                  <a:lnTo>
                    <a:pt x="421627" y="1901355"/>
                  </a:lnTo>
                  <a:lnTo>
                    <a:pt x="422287" y="1900732"/>
                  </a:lnTo>
                  <a:lnTo>
                    <a:pt x="422935" y="1898942"/>
                  </a:lnTo>
                  <a:lnTo>
                    <a:pt x="423062" y="1897913"/>
                  </a:lnTo>
                  <a:lnTo>
                    <a:pt x="423570" y="1896681"/>
                  </a:lnTo>
                  <a:close/>
                </a:path>
                <a:path w="2719704" h="2126615">
                  <a:moveTo>
                    <a:pt x="458012" y="1984895"/>
                  </a:moveTo>
                  <a:lnTo>
                    <a:pt x="455117" y="1977910"/>
                  </a:lnTo>
                  <a:lnTo>
                    <a:pt x="448132" y="1975015"/>
                  </a:lnTo>
                  <a:lnTo>
                    <a:pt x="445020" y="1975523"/>
                  </a:lnTo>
                  <a:lnTo>
                    <a:pt x="406666" y="1987994"/>
                  </a:lnTo>
                  <a:lnTo>
                    <a:pt x="397929" y="1990890"/>
                  </a:lnTo>
                  <a:lnTo>
                    <a:pt x="391414" y="1992744"/>
                  </a:lnTo>
                  <a:lnTo>
                    <a:pt x="353047" y="2000732"/>
                  </a:lnTo>
                  <a:lnTo>
                    <a:pt x="337578" y="2002586"/>
                  </a:lnTo>
                  <a:lnTo>
                    <a:pt x="336943" y="2002701"/>
                  </a:lnTo>
                  <a:lnTo>
                    <a:pt x="337070" y="2004072"/>
                  </a:lnTo>
                  <a:lnTo>
                    <a:pt x="336804" y="2004352"/>
                  </a:lnTo>
                  <a:lnTo>
                    <a:pt x="333806" y="1994700"/>
                  </a:lnTo>
                  <a:lnTo>
                    <a:pt x="332803" y="1992299"/>
                  </a:lnTo>
                  <a:lnTo>
                    <a:pt x="330403" y="1991296"/>
                  </a:lnTo>
                  <a:lnTo>
                    <a:pt x="328002" y="1992299"/>
                  </a:lnTo>
                  <a:lnTo>
                    <a:pt x="326999" y="1994700"/>
                  </a:lnTo>
                  <a:lnTo>
                    <a:pt x="324002" y="2004669"/>
                  </a:lnTo>
                  <a:lnTo>
                    <a:pt x="324319" y="2008568"/>
                  </a:lnTo>
                  <a:lnTo>
                    <a:pt x="345313" y="2019909"/>
                  </a:lnTo>
                  <a:lnTo>
                    <a:pt x="355434" y="2019769"/>
                  </a:lnTo>
                  <a:lnTo>
                    <a:pt x="396252" y="2012340"/>
                  </a:lnTo>
                  <a:lnTo>
                    <a:pt x="451256" y="1994255"/>
                  </a:lnTo>
                  <a:lnTo>
                    <a:pt x="458012" y="1984895"/>
                  </a:lnTo>
                  <a:close/>
                </a:path>
                <a:path w="2719704" h="2126615">
                  <a:moveTo>
                    <a:pt x="928598" y="1778850"/>
                  </a:moveTo>
                  <a:lnTo>
                    <a:pt x="925830" y="1772132"/>
                  </a:lnTo>
                  <a:lnTo>
                    <a:pt x="921740" y="1770418"/>
                  </a:lnTo>
                  <a:lnTo>
                    <a:pt x="919759" y="1769605"/>
                  </a:lnTo>
                  <a:lnTo>
                    <a:pt x="919073" y="1769325"/>
                  </a:lnTo>
                  <a:lnTo>
                    <a:pt x="718908" y="1769605"/>
                  </a:lnTo>
                  <a:lnTo>
                    <a:pt x="711898" y="1768957"/>
                  </a:lnTo>
                  <a:lnTo>
                    <a:pt x="704126" y="1767586"/>
                  </a:lnTo>
                  <a:lnTo>
                    <a:pt x="691121" y="1764017"/>
                  </a:lnTo>
                  <a:lnTo>
                    <a:pt x="677113" y="1758823"/>
                  </a:lnTo>
                  <a:lnTo>
                    <a:pt x="668858" y="1755978"/>
                  </a:lnTo>
                  <a:lnTo>
                    <a:pt x="662343" y="1754263"/>
                  </a:lnTo>
                  <a:lnTo>
                    <a:pt x="658977" y="1753730"/>
                  </a:lnTo>
                  <a:lnTo>
                    <a:pt x="655789" y="1753679"/>
                  </a:lnTo>
                  <a:lnTo>
                    <a:pt x="651865" y="1754555"/>
                  </a:lnTo>
                  <a:lnTo>
                    <a:pt x="649198" y="1756181"/>
                  </a:lnTo>
                  <a:lnTo>
                    <a:pt x="647407" y="1759712"/>
                  </a:lnTo>
                  <a:lnTo>
                    <a:pt x="645947" y="1760804"/>
                  </a:lnTo>
                  <a:lnTo>
                    <a:pt x="645452" y="1763306"/>
                  </a:lnTo>
                  <a:lnTo>
                    <a:pt x="645350" y="1765795"/>
                  </a:lnTo>
                  <a:lnTo>
                    <a:pt x="645426" y="1800212"/>
                  </a:lnTo>
                  <a:lnTo>
                    <a:pt x="646112" y="1807679"/>
                  </a:lnTo>
                  <a:lnTo>
                    <a:pt x="651129" y="1833562"/>
                  </a:lnTo>
                  <a:lnTo>
                    <a:pt x="652551" y="1840344"/>
                  </a:lnTo>
                  <a:lnTo>
                    <a:pt x="654977" y="1866176"/>
                  </a:lnTo>
                  <a:lnTo>
                    <a:pt x="673963" y="1905723"/>
                  </a:lnTo>
                  <a:lnTo>
                    <a:pt x="681913" y="1917344"/>
                  </a:lnTo>
                  <a:lnTo>
                    <a:pt x="688886" y="1928774"/>
                  </a:lnTo>
                  <a:lnTo>
                    <a:pt x="692924" y="1936153"/>
                  </a:lnTo>
                  <a:lnTo>
                    <a:pt x="720902" y="1992668"/>
                  </a:lnTo>
                  <a:lnTo>
                    <a:pt x="733742" y="2018538"/>
                  </a:lnTo>
                  <a:lnTo>
                    <a:pt x="734212" y="2019541"/>
                  </a:lnTo>
                  <a:lnTo>
                    <a:pt x="725551" y="2008136"/>
                  </a:lnTo>
                  <a:lnTo>
                    <a:pt x="718400" y="1999132"/>
                  </a:lnTo>
                  <a:lnTo>
                    <a:pt x="712889" y="1992871"/>
                  </a:lnTo>
                  <a:lnTo>
                    <a:pt x="701255" y="1980933"/>
                  </a:lnTo>
                  <a:lnTo>
                    <a:pt x="641946" y="1922526"/>
                  </a:lnTo>
                  <a:lnTo>
                    <a:pt x="627545" y="1908835"/>
                  </a:lnTo>
                  <a:lnTo>
                    <a:pt x="625957" y="1907324"/>
                  </a:lnTo>
                  <a:lnTo>
                    <a:pt x="605574" y="1897329"/>
                  </a:lnTo>
                  <a:lnTo>
                    <a:pt x="601637" y="1897443"/>
                  </a:lnTo>
                  <a:lnTo>
                    <a:pt x="582168" y="1916214"/>
                  </a:lnTo>
                  <a:lnTo>
                    <a:pt x="583145" y="1918550"/>
                  </a:lnTo>
                  <a:lnTo>
                    <a:pt x="585495" y="1919528"/>
                  </a:lnTo>
                  <a:lnTo>
                    <a:pt x="587844" y="1918550"/>
                  </a:lnTo>
                  <a:lnTo>
                    <a:pt x="598754" y="1909953"/>
                  </a:lnTo>
                  <a:lnTo>
                    <a:pt x="600163" y="1909127"/>
                  </a:lnTo>
                  <a:lnTo>
                    <a:pt x="601357" y="1908835"/>
                  </a:lnTo>
                  <a:lnTo>
                    <a:pt x="602513" y="1908873"/>
                  </a:lnTo>
                  <a:lnTo>
                    <a:pt x="603872" y="1909191"/>
                  </a:lnTo>
                  <a:lnTo>
                    <a:pt x="689406" y="1992668"/>
                  </a:lnTo>
                  <a:lnTo>
                    <a:pt x="721868" y="2032101"/>
                  </a:lnTo>
                  <a:lnTo>
                    <a:pt x="724852" y="2035136"/>
                  </a:lnTo>
                  <a:lnTo>
                    <a:pt x="742594" y="2042845"/>
                  </a:lnTo>
                  <a:lnTo>
                    <a:pt x="746417" y="2042464"/>
                  </a:lnTo>
                  <a:lnTo>
                    <a:pt x="750633" y="2040699"/>
                  </a:lnTo>
                  <a:lnTo>
                    <a:pt x="754202" y="2037245"/>
                  </a:lnTo>
                  <a:lnTo>
                    <a:pt x="756119" y="2033041"/>
                  </a:lnTo>
                  <a:lnTo>
                    <a:pt x="756678" y="2029040"/>
                  </a:lnTo>
                  <a:lnTo>
                    <a:pt x="756450" y="2025611"/>
                  </a:lnTo>
                  <a:lnTo>
                    <a:pt x="737946" y="1983816"/>
                  </a:lnTo>
                  <a:lnTo>
                    <a:pt x="737946" y="2028520"/>
                  </a:lnTo>
                  <a:lnTo>
                    <a:pt x="737552" y="2027110"/>
                  </a:lnTo>
                  <a:lnTo>
                    <a:pt x="736803" y="2025040"/>
                  </a:lnTo>
                  <a:lnTo>
                    <a:pt x="737501" y="2026932"/>
                  </a:lnTo>
                  <a:lnTo>
                    <a:pt x="737552" y="2027110"/>
                  </a:lnTo>
                  <a:lnTo>
                    <a:pt x="737933" y="2028418"/>
                  </a:lnTo>
                  <a:lnTo>
                    <a:pt x="737946" y="1983816"/>
                  </a:lnTo>
                  <a:lnTo>
                    <a:pt x="709510" y="1927669"/>
                  </a:lnTo>
                  <a:lnTo>
                    <a:pt x="690702" y="1897443"/>
                  </a:lnTo>
                  <a:lnTo>
                    <a:pt x="678916" y="1880209"/>
                  </a:lnTo>
                  <a:lnTo>
                    <a:pt x="670598" y="1838134"/>
                  </a:lnTo>
                  <a:lnTo>
                    <a:pt x="668896" y="1830006"/>
                  </a:lnTo>
                  <a:lnTo>
                    <a:pt x="663790" y="1804568"/>
                  </a:lnTo>
                  <a:lnTo>
                    <a:pt x="663295" y="1799094"/>
                  </a:lnTo>
                  <a:lnTo>
                    <a:pt x="663105" y="1793671"/>
                  </a:lnTo>
                  <a:lnTo>
                    <a:pt x="663003" y="1772856"/>
                  </a:lnTo>
                  <a:lnTo>
                    <a:pt x="663511" y="1772983"/>
                  </a:lnTo>
                  <a:lnTo>
                    <a:pt x="670966" y="1775637"/>
                  </a:lnTo>
                  <a:lnTo>
                    <a:pt x="685507" y="1781124"/>
                  </a:lnTo>
                  <a:lnTo>
                    <a:pt x="699871" y="1785213"/>
                  </a:lnTo>
                  <a:lnTo>
                    <a:pt x="709371" y="1786991"/>
                  </a:lnTo>
                  <a:lnTo>
                    <a:pt x="718832" y="1787906"/>
                  </a:lnTo>
                  <a:lnTo>
                    <a:pt x="919073" y="1788388"/>
                  </a:lnTo>
                  <a:lnTo>
                    <a:pt x="925804" y="1785594"/>
                  </a:lnTo>
                  <a:lnTo>
                    <a:pt x="928598" y="1778850"/>
                  </a:lnTo>
                  <a:close/>
                </a:path>
                <a:path w="2719704" h="2126615">
                  <a:moveTo>
                    <a:pt x="2719501" y="307174"/>
                  </a:moveTo>
                  <a:lnTo>
                    <a:pt x="2716936" y="300532"/>
                  </a:lnTo>
                  <a:lnTo>
                    <a:pt x="2716530" y="300329"/>
                  </a:lnTo>
                  <a:lnTo>
                    <a:pt x="2715501" y="299808"/>
                  </a:lnTo>
                  <a:lnTo>
                    <a:pt x="2715539" y="297332"/>
                  </a:lnTo>
                  <a:lnTo>
                    <a:pt x="2715552" y="290588"/>
                  </a:lnTo>
                  <a:lnTo>
                    <a:pt x="2715310" y="228638"/>
                  </a:lnTo>
                  <a:lnTo>
                    <a:pt x="2715171" y="165011"/>
                  </a:lnTo>
                  <a:lnTo>
                    <a:pt x="2714815" y="150571"/>
                  </a:lnTo>
                  <a:lnTo>
                    <a:pt x="2714815" y="299580"/>
                  </a:lnTo>
                  <a:lnTo>
                    <a:pt x="2714612" y="299351"/>
                  </a:lnTo>
                  <a:lnTo>
                    <a:pt x="2710650" y="297345"/>
                  </a:lnTo>
                  <a:lnTo>
                    <a:pt x="2710878" y="297345"/>
                  </a:lnTo>
                  <a:lnTo>
                    <a:pt x="2714815" y="299580"/>
                  </a:lnTo>
                  <a:lnTo>
                    <a:pt x="2714815" y="150571"/>
                  </a:lnTo>
                  <a:lnTo>
                    <a:pt x="2710891" y="101701"/>
                  </a:lnTo>
                  <a:lnTo>
                    <a:pt x="2701848" y="42887"/>
                  </a:lnTo>
                  <a:lnTo>
                    <a:pt x="2692247" y="5016"/>
                  </a:lnTo>
                  <a:lnTo>
                    <a:pt x="2689542" y="3086"/>
                  </a:lnTo>
                  <a:lnTo>
                    <a:pt x="2687599" y="368"/>
                  </a:lnTo>
                  <a:lnTo>
                    <a:pt x="2687358" y="635"/>
                  </a:lnTo>
                  <a:lnTo>
                    <a:pt x="2685808" y="393"/>
                  </a:lnTo>
                  <a:lnTo>
                    <a:pt x="2685275" y="0"/>
                  </a:lnTo>
                  <a:lnTo>
                    <a:pt x="2683243" y="2032"/>
                  </a:lnTo>
                  <a:lnTo>
                    <a:pt x="2678125" y="6769"/>
                  </a:lnTo>
                  <a:lnTo>
                    <a:pt x="2678188" y="7086"/>
                  </a:lnTo>
                  <a:lnTo>
                    <a:pt x="2677922" y="7353"/>
                  </a:lnTo>
                  <a:lnTo>
                    <a:pt x="2678303" y="9677"/>
                  </a:lnTo>
                  <a:lnTo>
                    <a:pt x="2678023" y="9753"/>
                  </a:lnTo>
                  <a:lnTo>
                    <a:pt x="2678315" y="15925"/>
                  </a:lnTo>
                  <a:lnTo>
                    <a:pt x="2682049" y="45986"/>
                  </a:lnTo>
                  <a:lnTo>
                    <a:pt x="2690571" y="104521"/>
                  </a:lnTo>
                  <a:lnTo>
                    <a:pt x="2692641" y="124587"/>
                  </a:lnTo>
                  <a:lnTo>
                    <a:pt x="2693873" y="144754"/>
                  </a:lnTo>
                  <a:lnTo>
                    <a:pt x="2694228" y="164833"/>
                  </a:lnTo>
                  <a:lnTo>
                    <a:pt x="2694089" y="228638"/>
                  </a:lnTo>
                  <a:lnTo>
                    <a:pt x="2693847" y="290588"/>
                  </a:lnTo>
                  <a:lnTo>
                    <a:pt x="2693962" y="299440"/>
                  </a:lnTo>
                  <a:lnTo>
                    <a:pt x="2709608" y="317068"/>
                  </a:lnTo>
                  <a:lnTo>
                    <a:pt x="2716606" y="314172"/>
                  </a:lnTo>
                  <a:lnTo>
                    <a:pt x="2719501" y="307174"/>
                  </a:lnTo>
                  <a:close/>
                </a:path>
              </a:pathLst>
            </a:custGeom>
            <a:solidFill>
              <a:srgbClr val="FF0000"/>
            </a:solidFill>
          </p:spPr>
          <p:txBody>
            <a:bodyPr wrap="square" lIns="0" tIns="0" rIns="0" bIns="0" rtlCol="0"/>
            <a:lstStyle/>
            <a:p>
              <a:endParaRPr/>
            </a:p>
          </p:txBody>
        </p:sp>
        <p:pic>
          <p:nvPicPr>
            <p:cNvPr id="15" name="object 15"/>
            <p:cNvPicPr/>
            <p:nvPr/>
          </p:nvPicPr>
          <p:blipFill>
            <a:blip r:embed="rId10" cstate="print"/>
            <a:stretch>
              <a:fillRect/>
            </a:stretch>
          </p:blipFill>
          <p:spPr>
            <a:xfrm>
              <a:off x="5345035" y="4441036"/>
              <a:ext cx="148312" cy="193860"/>
            </a:xfrm>
            <a:prstGeom prst="rect">
              <a:avLst/>
            </a:prstGeom>
          </p:spPr>
        </p:pic>
        <p:pic>
          <p:nvPicPr>
            <p:cNvPr id="16" name="object 16"/>
            <p:cNvPicPr/>
            <p:nvPr/>
          </p:nvPicPr>
          <p:blipFill>
            <a:blip r:embed="rId11" cstate="print"/>
            <a:stretch>
              <a:fillRect/>
            </a:stretch>
          </p:blipFill>
          <p:spPr>
            <a:xfrm>
              <a:off x="5567536" y="4400460"/>
              <a:ext cx="1366864" cy="332164"/>
            </a:xfrm>
            <a:prstGeom prst="rect">
              <a:avLst/>
            </a:prstGeom>
          </p:spPr>
        </p:pic>
      </p:grpSp>
      <p:sp>
        <p:nvSpPr>
          <p:cNvPr id="17" name="object 17"/>
          <p:cNvSpPr/>
          <p:nvPr/>
        </p:nvSpPr>
        <p:spPr>
          <a:xfrm>
            <a:off x="4267269" y="5187129"/>
            <a:ext cx="301625" cy="332105"/>
          </a:xfrm>
          <a:custGeom>
            <a:avLst/>
            <a:gdLst/>
            <a:ahLst/>
            <a:cxnLst/>
            <a:rect l="l" t="t" r="r" b="b"/>
            <a:pathLst>
              <a:path w="301625" h="332104">
                <a:moveTo>
                  <a:pt x="158725" y="331951"/>
                </a:moveTo>
                <a:lnTo>
                  <a:pt x="110977" y="324824"/>
                </a:lnTo>
                <a:lnTo>
                  <a:pt x="65169" y="309752"/>
                </a:lnTo>
                <a:lnTo>
                  <a:pt x="19871" y="283023"/>
                </a:lnTo>
                <a:lnTo>
                  <a:pt x="0" y="253550"/>
                </a:lnTo>
                <a:lnTo>
                  <a:pt x="150" y="250700"/>
                </a:lnTo>
                <a:lnTo>
                  <a:pt x="18667" y="228991"/>
                </a:lnTo>
                <a:lnTo>
                  <a:pt x="21839" y="229253"/>
                </a:lnTo>
                <a:lnTo>
                  <a:pt x="44271" y="241344"/>
                </a:lnTo>
                <a:lnTo>
                  <a:pt x="31176" y="241238"/>
                </a:lnTo>
                <a:lnTo>
                  <a:pt x="24918" y="242185"/>
                </a:lnTo>
                <a:lnTo>
                  <a:pt x="22890" y="242920"/>
                </a:lnTo>
                <a:lnTo>
                  <a:pt x="21352" y="243761"/>
                </a:lnTo>
                <a:lnTo>
                  <a:pt x="20627" y="244610"/>
                </a:lnTo>
                <a:lnTo>
                  <a:pt x="20849" y="245206"/>
                </a:lnTo>
                <a:lnTo>
                  <a:pt x="21657" y="245451"/>
                </a:lnTo>
                <a:lnTo>
                  <a:pt x="21378" y="246447"/>
                </a:lnTo>
                <a:lnTo>
                  <a:pt x="21044" y="247712"/>
                </a:lnTo>
                <a:lnTo>
                  <a:pt x="20803" y="249467"/>
                </a:lnTo>
                <a:lnTo>
                  <a:pt x="20738" y="251786"/>
                </a:lnTo>
                <a:lnTo>
                  <a:pt x="20814" y="253223"/>
                </a:lnTo>
                <a:lnTo>
                  <a:pt x="55808" y="281994"/>
                </a:lnTo>
                <a:lnTo>
                  <a:pt x="92142" y="297800"/>
                </a:lnTo>
                <a:lnTo>
                  <a:pt x="139027" y="309214"/>
                </a:lnTo>
                <a:lnTo>
                  <a:pt x="174712" y="311353"/>
                </a:lnTo>
                <a:lnTo>
                  <a:pt x="189404" y="309957"/>
                </a:lnTo>
                <a:lnTo>
                  <a:pt x="256136" y="289007"/>
                </a:lnTo>
                <a:lnTo>
                  <a:pt x="281710" y="260383"/>
                </a:lnTo>
                <a:lnTo>
                  <a:pt x="282041" y="254938"/>
                </a:lnTo>
                <a:lnTo>
                  <a:pt x="281860" y="251998"/>
                </a:lnTo>
                <a:lnTo>
                  <a:pt x="267355" y="214214"/>
                </a:lnTo>
                <a:lnTo>
                  <a:pt x="241363" y="183761"/>
                </a:lnTo>
                <a:lnTo>
                  <a:pt x="177001" y="174013"/>
                </a:lnTo>
                <a:lnTo>
                  <a:pt x="168428" y="173548"/>
                </a:lnTo>
                <a:lnTo>
                  <a:pt x="125504" y="158305"/>
                </a:lnTo>
                <a:lnTo>
                  <a:pt x="96551" y="130857"/>
                </a:lnTo>
                <a:lnTo>
                  <a:pt x="80893" y="95505"/>
                </a:lnTo>
                <a:lnTo>
                  <a:pt x="80236" y="86418"/>
                </a:lnTo>
                <a:lnTo>
                  <a:pt x="80404" y="81773"/>
                </a:lnTo>
                <a:lnTo>
                  <a:pt x="89126" y="44209"/>
                </a:lnTo>
                <a:lnTo>
                  <a:pt x="112877" y="10752"/>
                </a:lnTo>
                <a:lnTo>
                  <a:pt x="157498" y="400"/>
                </a:lnTo>
                <a:lnTo>
                  <a:pt x="167341" y="0"/>
                </a:lnTo>
                <a:lnTo>
                  <a:pt x="182140" y="155"/>
                </a:lnTo>
                <a:lnTo>
                  <a:pt x="229543" y="8164"/>
                </a:lnTo>
                <a:lnTo>
                  <a:pt x="262411" y="31448"/>
                </a:lnTo>
                <a:lnTo>
                  <a:pt x="267980" y="56937"/>
                </a:lnTo>
                <a:lnTo>
                  <a:pt x="267249" y="58701"/>
                </a:lnTo>
                <a:lnTo>
                  <a:pt x="265485" y="59427"/>
                </a:lnTo>
                <a:lnTo>
                  <a:pt x="263119" y="57721"/>
                </a:lnTo>
                <a:lnTo>
                  <a:pt x="255724" y="43858"/>
                </a:lnTo>
                <a:lnTo>
                  <a:pt x="254528" y="41344"/>
                </a:lnTo>
                <a:lnTo>
                  <a:pt x="253279" y="39098"/>
                </a:lnTo>
                <a:lnTo>
                  <a:pt x="242435" y="29620"/>
                </a:lnTo>
                <a:lnTo>
                  <a:pt x="238533" y="27864"/>
                </a:lnTo>
                <a:lnTo>
                  <a:pt x="198877" y="17487"/>
                </a:lnTo>
                <a:lnTo>
                  <a:pt x="167504" y="15855"/>
                </a:lnTo>
                <a:lnTo>
                  <a:pt x="158509" y="16238"/>
                </a:lnTo>
                <a:lnTo>
                  <a:pt x="119076" y="26093"/>
                </a:lnTo>
                <a:lnTo>
                  <a:pt x="99548" y="67347"/>
                </a:lnTo>
                <a:lnTo>
                  <a:pt x="97532" y="86312"/>
                </a:lnTo>
                <a:lnTo>
                  <a:pt x="97670" y="89643"/>
                </a:lnTo>
                <a:lnTo>
                  <a:pt x="116283" y="127207"/>
                </a:lnTo>
                <a:lnTo>
                  <a:pt x="149144" y="150190"/>
                </a:lnTo>
                <a:lnTo>
                  <a:pt x="177368" y="155701"/>
                </a:lnTo>
                <a:lnTo>
                  <a:pt x="208624" y="155545"/>
                </a:lnTo>
                <a:lnTo>
                  <a:pt x="220661" y="155644"/>
                </a:lnTo>
                <a:lnTo>
                  <a:pt x="260515" y="175940"/>
                </a:lnTo>
                <a:lnTo>
                  <a:pt x="287311" y="210426"/>
                </a:lnTo>
                <a:lnTo>
                  <a:pt x="300913" y="249998"/>
                </a:lnTo>
                <a:lnTo>
                  <a:pt x="301223" y="254415"/>
                </a:lnTo>
                <a:lnTo>
                  <a:pt x="301178" y="258791"/>
                </a:lnTo>
                <a:lnTo>
                  <a:pt x="284551" y="293220"/>
                </a:lnTo>
                <a:lnTo>
                  <a:pt x="230805" y="320252"/>
                </a:lnTo>
                <a:lnTo>
                  <a:pt x="192437" y="330180"/>
                </a:lnTo>
                <a:lnTo>
                  <a:pt x="175733" y="331918"/>
                </a:lnTo>
                <a:lnTo>
                  <a:pt x="158725" y="331951"/>
                </a:lnTo>
                <a:close/>
              </a:path>
            </a:pathLst>
          </a:custGeom>
          <a:solidFill>
            <a:srgbClr val="FF0000"/>
          </a:solidFill>
        </p:spPr>
        <p:txBody>
          <a:bodyPr wrap="square" lIns="0" tIns="0" rIns="0" bIns="0" rtlCol="0"/>
          <a:lstStyle/>
          <a:p>
            <a:endParaRPr/>
          </a:p>
        </p:txBody>
      </p:sp>
      <p:grpSp>
        <p:nvGrpSpPr>
          <p:cNvPr id="18" name="object 18"/>
          <p:cNvGrpSpPr/>
          <p:nvPr/>
        </p:nvGrpSpPr>
        <p:grpSpPr>
          <a:xfrm>
            <a:off x="4668818" y="4995261"/>
            <a:ext cx="1040130" cy="560070"/>
            <a:chOff x="4668818" y="4995261"/>
            <a:chExt cx="1040130" cy="560070"/>
          </a:xfrm>
        </p:grpSpPr>
        <p:sp>
          <p:nvSpPr>
            <p:cNvPr id="19" name="object 19"/>
            <p:cNvSpPr/>
            <p:nvPr/>
          </p:nvSpPr>
          <p:spPr>
            <a:xfrm>
              <a:off x="4685298" y="5293584"/>
              <a:ext cx="102235" cy="29209"/>
            </a:xfrm>
            <a:custGeom>
              <a:avLst/>
              <a:gdLst/>
              <a:ahLst/>
              <a:cxnLst/>
              <a:rect l="l" t="t" r="r" b="b"/>
              <a:pathLst>
                <a:path w="102235" h="29210">
                  <a:moveTo>
                    <a:pt x="43804" y="28730"/>
                  </a:moveTo>
                  <a:lnTo>
                    <a:pt x="36224" y="28199"/>
                  </a:lnTo>
                  <a:lnTo>
                    <a:pt x="4435" y="23594"/>
                  </a:lnTo>
                  <a:lnTo>
                    <a:pt x="0" y="19161"/>
                  </a:lnTo>
                  <a:lnTo>
                    <a:pt x="4435" y="14720"/>
                  </a:lnTo>
                  <a:lnTo>
                    <a:pt x="36224" y="10115"/>
                  </a:lnTo>
                  <a:lnTo>
                    <a:pt x="43555" y="9593"/>
                  </a:lnTo>
                  <a:lnTo>
                    <a:pt x="50830" y="9397"/>
                  </a:lnTo>
                  <a:lnTo>
                    <a:pt x="57535" y="8850"/>
                  </a:lnTo>
                  <a:lnTo>
                    <a:pt x="63794" y="7952"/>
                  </a:lnTo>
                  <a:lnTo>
                    <a:pt x="69608" y="6711"/>
                  </a:lnTo>
                  <a:lnTo>
                    <a:pt x="75086" y="5110"/>
                  </a:lnTo>
                  <a:lnTo>
                    <a:pt x="89781" y="481"/>
                  </a:lnTo>
                  <a:lnTo>
                    <a:pt x="92736" y="0"/>
                  </a:lnTo>
                  <a:lnTo>
                    <a:pt x="99344" y="2735"/>
                  </a:lnTo>
                  <a:lnTo>
                    <a:pt x="102082" y="9348"/>
                  </a:lnTo>
                  <a:lnTo>
                    <a:pt x="95696" y="18214"/>
                  </a:lnTo>
                  <a:lnTo>
                    <a:pt x="51836" y="28526"/>
                  </a:lnTo>
                  <a:lnTo>
                    <a:pt x="43804" y="28730"/>
                  </a:lnTo>
                  <a:close/>
                </a:path>
              </a:pathLst>
            </a:custGeom>
            <a:solidFill>
              <a:srgbClr val="FF0000"/>
            </a:solidFill>
          </p:spPr>
          <p:txBody>
            <a:bodyPr wrap="square" lIns="0" tIns="0" rIns="0" bIns="0" rtlCol="0"/>
            <a:lstStyle/>
            <a:p>
              <a:endParaRPr/>
            </a:p>
          </p:txBody>
        </p:sp>
        <p:pic>
          <p:nvPicPr>
            <p:cNvPr id="20" name="object 20"/>
            <p:cNvPicPr/>
            <p:nvPr/>
          </p:nvPicPr>
          <p:blipFill>
            <a:blip r:embed="rId12" cstate="print"/>
            <a:stretch>
              <a:fillRect/>
            </a:stretch>
          </p:blipFill>
          <p:spPr>
            <a:xfrm>
              <a:off x="4668818" y="4995261"/>
              <a:ext cx="1039805" cy="559580"/>
            </a:xfrm>
            <a:prstGeom prst="rect">
              <a:avLst/>
            </a:prstGeom>
          </p:spPr>
        </p:pic>
      </p:grpSp>
      <p:sp>
        <p:nvSpPr>
          <p:cNvPr id="21" name="object 21"/>
          <p:cNvSpPr/>
          <p:nvPr/>
        </p:nvSpPr>
        <p:spPr>
          <a:xfrm>
            <a:off x="5860961" y="5283847"/>
            <a:ext cx="144780" cy="35560"/>
          </a:xfrm>
          <a:custGeom>
            <a:avLst/>
            <a:gdLst/>
            <a:ahLst/>
            <a:cxnLst/>
            <a:rect l="l" t="t" r="r" b="b"/>
            <a:pathLst>
              <a:path w="144779" h="35560">
                <a:moveTo>
                  <a:pt x="144640" y="10502"/>
                </a:moveTo>
                <a:lnTo>
                  <a:pt x="144259" y="7988"/>
                </a:lnTo>
                <a:lnTo>
                  <a:pt x="143205" y="5778"/>
                </a:lnTo>
                <a:lnTo>
                  <a:pt x="143027" y="5245"/>
                </a:lnTo>
                <a:lnTo>
                  <a:pt x="142290" y="4864"/>
                </a:lnTo>
                <a:lnTo>
                  <a:pt x="142138" y="4470"/>
                </a:lnTo>
                <a:lnTo>
                  <a:pt x="140068" y="3619"/>
                </a:lnTo>
                <a:lnTo>
                  <a:pt x="128587" y="0"/>
                </a:lnTo>
                <a:lnTo>
                  <a:pt x="122085" y="215"/>
                </a:lnTo>
                <a:lnTo>
                  <a:pt x="114579" y="939"/>
                </a:lnTo>
                <a:lnTo>
                  <a:pt x="88633" y="6083"/>
                </a:lnTo>
                <a:lnTo>
                  <a:pt x="15125" y="18732"/>
                </a:lnTo>
                <a:lnTo>
                  <a:pt x="11658" y="19316"/>
                </a:lnTo>
                <a:lnTo>
                  <a:pt x="6223" y="20980"/>
                </a:lnTo>
                <a:lnTo>
                  <a:pt x="4356" y="21958"/>
                </a:lnTo>
                <a:lnTo>
                  <a:pt x="0" y="28460"/>
                </a:lnTo>
                <a:lnTo>
                  <a:pt x="558" y="31203"/>
                </a:lnTo>
                <a:lnTo>
                  <a:pt x="2057" y="33439"/>
                </a:lnTo>
                <a:lnTo>
                  <a:pt x="2514" y="33477"/>
                </a:lnTo>
                <a:lnTo>
                  <a:pt x="4660" y="34925"/>
                </a:lnTo>
                <a:lnTo>
                  <a:pt x="6413" y="35280"/>
                </a:lnTo>
                <a:lnTo>
                  <a:pt x="6540" y="35407"/>
                </a:lnTo>
                <a:lnTo>
                  <a:pt x="6934" y="35407"/>
                </a:lnTo>
                <a:lnTo>
                  <a:pt x="7289" y="35445"/>
                </a:lnTo>
                <a:lnTo>
                  <a:pt x="7696" y="35369"/>
                </a:lnTo>
                <a:lnTo>
                  <a:pt x="8547" y="35318"/>
                </a:lnTo>
                <a:lnTo>
                  <a:pt x="9575" y="35179"/>
                </a:lnTo>
                <a:lnTo>
                  <a:pt x="13779" y="34963"/>
                </a:lnTo>
                <a:lnTo>
                  <a:pt x="51841" y="31013"/>
                </a:lnTo>
                <a:lnTo>
                  <a:pt x="91935" y="24244"/>
                </a:lnTo>
                <a:lnTo>
                  <a:pt x="117792" y="19189"/>
                </a:lnTo>
                <a:lnTo>
                  <a:pt x="122491" y="18796"/>
                </a:lnTo>
                <a:lnTo>
                  <a:pt x="123240" y="19685"/>
                </a:lnTo>
                <a:lnTo>
                  <a:pt x="125717" y="21361"/>
                </a:lnTo>
                <a:lnTo>
                  <a:pt x="128739" y="21971"/>
                </a:lnTo>
                <a:lnTo>
                  <a:pt x="131483" y="21475"/>
                </a:lnTo>
                <a:lnTo>
                  <a:pt x="136486" y="19913"/>
                </a:lnTo>
                <a:lnTo>
                  <a:pt x="139077" y="18796"/>
                </a:lnTo>
                <a:lnTo>
                  <a:pt x="141732" y="16979"/>
                </a:lnTo>
                <a:lnTo>
                  <a:pt x="142049" y="16573"/>
                </a:lnTo>
                <a:lnTo>
                  <a:pt x="142201" y="16383"/>
                </a:lnTo>
                <a:lnTo>
                  <a:pt x="143598" y="14592"/>
                </a:lnTo>
                <a:lnTo>
                  <a:pt x="144360" y="12649"/>
                </a:lnTo>
                <a:lnTo>
                  <a:pt x="144640" y="10502"/>
                </a:lnTo>
                <a:close/>
              </a:path>
            </a:pathLst>
          </a:custGeom>
          <a:solidFill>
            <a:srgbClr val="FF0000"/>
          </a:solidFill>
        </p:spPr>
        <p:txBody>
          <a:bodyPr wrap="square" lIns="0" tIns="0" rIns="0" bIns="0" rtlCol="0"/>
          <a:lstStyle/>
          <a:p>
            <a:endParaRPr/>
          </a:p>
        </p:txBody>
      </p:sp>
      <p:sp>
        <p:nvSpPr>
          <p:cNvPr id="22" name="object 22"/>
          <p:cNvSpPr/>
          <p:nvPr/>
        </p:nvSpPr>
        <p:spPr>
          <a:xfrm>
            <a:off x="5912726" y="5381040"/>
            <a:ext cx="146050" cy="36195"/>
          </a:xfrm>
          <a:custGeom>
            <a:avLst/>
            <a:gdLst/>
            <a:ahLst/>
            <a:cxnLst/>
            <a:rect l="l" t="t" r="r" b="b"/>
            <a:pathLst>
              <a:path w="146050" h="36195">
                <a:moveTo>
                  <a:pt x="145986" y="10782"/>
                </a:moveTo>
                <a:lnTo>
                  <a:pt x="145478" y="9728"/>
                </a:lnTo>
                <a:lnTo>
                  <a:pt x="145529" y="8013"/>
                </a:lnTo>
                <a:lnTo>
                  <a:pt x="144208" y="7073"/>
                </a:lnTo>
                <a:lnTo>
                  <a:pt x="142760" y="4000"/>
                </a:lnTo>
                <a:lnTo>
                  <a:pt x="140411" y="1625"/>
                </a:lnTo>
                <a:lnTo>
                  <a:pt x="136359" y="0"/>
                </a:lnTo>
                <a:lnTo>
                  <a:pt x="132702" y="215"/>
                </a:lnTo>
                <a:lnTo>
                  <a:pt x="109143" y="5003"/>
                </a:lnTo>
                <a:lnTo>
                  <a:pt x="91948" y="8915"/>
                </a:lnTo>
                <a:lnTo>
                  <a:pt x="71805" y="12801"/>
                </a:lnTo>
                <a:lnTo>
                  <a:pt x="45212" y="17805"/>
                </a:lnTo>
                <a:lnTo>
                  <a:pt x="36512" y="18923"/>
                </a:lnTo>
                <a:lnTo>
                  <a:pt x="28829" y="19291"/>
                </a:lnTo>
                <a:lnTo>
                  <a:pt x="25793" y="19253"/>
                </a:lnTo>
                <a:lnTo>
                  <a:pt x="23228" y="19138"/>
                </a:lnTo>
                <a:lnTo>
                  <a:pt x="4445" y="16776"/>
                </a:lnTo>
                <a:lnTo>
                  <a:pt x="3390" y="16611"/>
                </a:lnTo>
                <a:lnTo>
                  <a:pt x="990" y="17602"/>
                </a:lnTo>
                <a:lnTo>
                  <a:pt x="0" y="20002"/>
                </a:lnTo>
                <a:lnTo>
                  <a:pt x="660" y="22021"/>
                </a:lnTo>
                <a:lnTo>
                  <a:pt x="2336" y="23241"/>
                </a:lnTo>
                <a:lnTo>
                  <a:pt x="46647" y="36131"/>
                </a:lnTo>
                <a:lnTo>
                  <a:pt x="57950" y="35623"/>
                </a:lnTo>
                <a:lnTo>
                  <a:pt x="75476" y="33096"/>
                </a:lnTo>
                <a:lnTo>
                  <a:pt x="96151" y="29121"/>
                </a:lnTo>
                <a:lnTo>
                  <a:pt x="113499" y="25196"/>
                </a:lnTo>
                <a:lnTo>
                  <a:pt x="128866" y="21945"/>
                </a:lnTo>
                <a:lnTo>
                  <a:pt x="128422" y="23393"/>
                </a:lnTo>
                <a:lnTo>
                  <a:pt x="128003" y="24917"/>
                </a:lnTo>
                <a:lnTo>
                  <a:pt x="128866" y="27000"/>
                </a:lnTo>
                <a:lnTo>
                  <a:pt x="130949" y="27851"/>
                </a:lnTo>
                <a:lnTo>
                  <a:pt x="132410" y="27470"/>
                </a:lnTo>
                <a:lnTo>
                  <a:pt x="139928" y="19989"/>
                </a:lnTo>
                <a:lnTo>
                  <a:pt x="141782" y="17868"/>
                </a:lnTo>
                <a:lnTo>
                  <a:pt x="142036" y="17551"/>
                </a:lnTo>
                <a:lnTo>
                  <a:pt x="143408" y="16979"/>
                </a:lnTo>
                <a:lnTo>
                  <a:pt x="145986" y="10782"/>
                </a:lnTo>
                <a:close/>
              </a:path>
            </a:pathLst>
          </a:custGeom>
          <a:solidFill>
            <a:srgbClr val="FF0000"/>
          </a:solidFill>
        </p:spPr>
        <p:txBody>
          <a:bodyPr wrap="square" lIns="0" tIns="0" rIns="0" bIns="0" rtlCol="0"/>
          <a:lstStyle/>
          <a:p>
            <a:endParaRPr/>
          </a:p>
        </p:txBody>
      </p:sp>
      <p:pic>
        <p:nvPicPr>
          <p:cNvPr id="23" name="object 23"/>
          <p:cNvPicPr/>
          <p:nvPr/>
        </p:nvPicPr>
        <p:blipFill>
          <a:blip r:embed="rId13" cstate="print"/>
          <a:stretch>
            <a:fillRect/>
          </a:stretch>
        </p:blipFill>
        <p:spPr>
          <a:xfrm>
            <a:off x="6648308" y="5160375"/>
            <a:ext cx="716400" cy="300854"/>
          </a:xfrm>
          <a:prstGeom prst="rect">
            <a:avLst/>
          </a:prstGeom>
        </p:spPr>
      </p:pic>
      <p:pic>
        <p:nvPicPr>
          <p:cNvPr id="24" name="object 24"/>
          <p:cNvPicPr/>
          <p:nvPr/>
        </p:nvPicPr>
        <p:blipFill>
          <a:blip r:embed="rId14" cstate="print"/>
          <a:stretch>
            <a:fillRect/>
          </a:stretch>
        </p:blipFill>
        <p:spPr>
          <a:xfrm>
            <a:off x="6232111" y="5096971"/>
            <a:ext cx="320879" cy="378969"/>
          </a:xfrm>
          <a:prstGeom prst="rect">
            <a:avLst/>
          </a:prstGeom>
        </p:spPr>
      </p:pic>
      <p:pic>
        <p:nvPicPr>
          <p:cNvPr id="25" name="object 25"/>
          <p:cNvPicPr/>
          <p:nvPr/>
        </p:nvPicPr>
        <p:blipFill>
          <a:blip r:embed="rId15" cstate="print"/>
          <a:stretch>
            <a:fillRect/>
          </a:stretch>
        </p:blipFill>
        <p:spPr>
          <a:xfrm>
            <a:off x="5608132" y="2920709"/>
            <a:ext cx="211942" cy="251326"/>
          </a:xfrm>
          <a:prstGeom prst="rect">
            <a:avLst/>
          </a:prstGeom>
        </p:spPr>
      </p:pic>
      <p:pic>
        <p:nvPicPr>
          <p:cNvPr id="26" name="object 26"/>
          <p:cNvPicPr/>
          <p:nvPr/>
        </p:nvPicPr>
        <p:blipFill>
          <a:blip r:embed="rId16" cstate="print"/>
          <a:stretch>
            <a:fillRect/>
          </a:stretch>
        </p:blipFill>
        <p:spPr>
          <a:xfrm>
            <a:off x="5921254" y="2947188"/>
            <a:ext cx="103090" cy="219688"/>
          </a:xfrm>
          <a:prstGeom prst="rect">
            <a:avLst/>
          </a:prstGeom>
        </p:spPr>
      </p:pic>
      <p:pic>
        <p:nvPicPr>
          <p:cNvPr id="27" name="object 27"/>
          <p:cNvPicPr/>
          <p:nvPr/>
        </p:nvPicPr>
        <p:blipFill>
          <a:blip r:embed="rId17" cstate="print"/>
          <a:stretch>
            <a:fillRect/>
          </a:stretch>
        </p:blipFill>
        <p:spPr>
          <a:xfrm>
            <a:off x="6106877" y="3072275"/>
            <a:ext cx="230633" cy="220436"/>
          </a:xfrm>
          <a:prstGeom prst="rect">
            <a:avLst/>
          </a:prstGeom>
        </p:spPr>
      </p:pic>
      <p:pic>
        <p:nvPicPr>
          <p:cNvPr id="28" name="object 28"/>
          <p:cNvPicPr/>
          <p:nvPr/>
        </p:nvPicPr>
        <p:blipFill>
          <a:blip r:embed="rId18" cstate="print"/>
          <a:stretch>
            <a:fillRect/>
          </a:stretch>
        </p:blipFill>
        <p:spPr>
          <a:xfrm>
            <a:off x="6434763" y="3058941"/>
            <a:ext cx="223628" cy="209634"/>
          </a:xfrm>
          <a:prstGeom prst="rect">
            <a:avLst/>
          </a:prstGeom>
        </p:spPr>
      </p:pic>
      <p:pic>
        <p:nvPicPr>
          <p:cNvPr id="29" name="object 29"/>
          <p:cNvPicPr/>
          <p:nvPr/>
        </p:nvPicPr>
        <p:blipFill>
          <a:blip r:embed="rId19" cstate="print"/>
          <a:stretch>
            <a:fillRect/>
          </a:stretch>
        </p:blipFill>
        <p:spPr>
          <a:xfrm>
            <a:off x="4998602" y="2979712"/>
            <a:ext cx="157160" cy="249920"/>
          </a:xfrm>
          <a:prstGeom prst="rect">
            <a:avLst/>
          </a:prstGeom>
        </p:spPr>
      </p:pic>
      <p:sp>
        <p:nvSpPr>
          <p:cNvPr id="30" name="object 30"/>
          <p:cNvSpPr/>
          <p:nvPr/>
        </p:nvSpPr>
        <p:spPr>
          <a:xfrm>
            <a:off x="5281219" y="3066109"/>
            <a:ext cx="203835" cy="123825"/>
          </a:xfrm>
          <a:custGeom>
            <a:avLst/>
            <a:gdLst/>
            <a:ahLst/>
            <a:cxnLst/>
            <a:rect l="l" t="t" r="r" b="b"/>
            <a:pathLst>
              <a:path w="203835" h="123825">
                <a:moveTo>
                  <a:pt x="127977" y="9690"/>
                </a:moveTo>
                <a:lnTo>
                  <a:pt x="71539" y="0"/>
                </a:lnTo>
                <a:lnTo>
                  <a:pt x="62103" y="889"/>
                </a:lnTo>
                <a:lnTo>
                  <a:pt x="23190" y="12712"/>
                </a:lnTo>
                <a:lnTo>
                  <a:pt x="0" y="33934"/>
                </a:lnTo>
                <a:lnTo>
                  <a:pt x="1435" y="39128"/>
                </a:lnTo>
                <a:lnTo>
                  <a:pt x="6985" y="44678"/>
                </a:lnTo>
                <a:lnTo>
                  <a:pt x="12534" y="39128"/>
                </a:lnTo>
                <a:lnTo>
                  <a:pt x="13982" y="34505"/>
                </a:lnTo>
                <a:lnTo>
                  <a:pt x="13766" y="36893"/>
                </a:lnTo>
                <a:lnTo>
                  <a:pt x="14312" y="36741"/>
                </a:lnTo>
                <a:lnTo>
                  <a:pt x="17221" y="35369"/>
                </a:lnTo>
                <a:lnTo>
                  <a:pt x="22898" y="32956"/>
                </a:lnTo>
                <a:lnTo>
                  <a:pt x="64808" y="20269"/>
                </a:lnTo>
                <a:lnTo>
                  <a:pt x="119837" y="17843"/>
                </a:lnTo>
                <a:lnTo>
                  <a:pt x="122999" y="17195"/>
                </a:lnTo>
                <a:lnTo>
                  <a:pt x="124383" y="16446"/>
                </a:lnTo>
                <a:lnTo>
                  <a:pt x="125590" y="15455"/>
                </a:lnTo>
                <a:lnTo>
                  <a:pt x="126580" y="14249"/>
                </a:lnTo>
                <a:lnTo>
                  <a:pt x="127330" y="12865"/>
                </a:lnTo>
                <a:lnTo>
                  <a:pt x="127977" y="9690"/>
                </a:lnTo>
                <a:close/>
              </a:path>
              <a:path w="203835" h="123825">
                <a:moveTo>
                  <a:pt x="203454" y="93091"/>
                </a:moveTo>
                <a:lnTo>
                  <a:pt x="198310" y="87947"/>
                </a:lnTo>
                <a:lnTo>
                  <a:pt x="196710" y="88188"/>
                </a:lnTo>
                <a:lnTo>
                  <a:pt x="188074" y="90538"/>
                </a:lnTo>
                <a:lnTo>
                  <a:pt x="139458" y="100799"/>
                </a:lnTo>
                <a:lnTo>
                  <a:pt x="111671" y="103886"/>
                </a:lnTo>
                <a:lnTo>
                  <a:pt x="106172" y="104101"/>
                </a:lnTo>
                <a:lnTo>
                  <a:pt x="100406" y="104038"/>
                </a:lnTo>
                <a:lnTo>
                  <a:pt x="61544" y="91579"/>
                </a:lnTo>
                <a:lnTo>
                  <a:pt x="50965" y="86156"/>
                </a:lnTo>
                <a:lnTo>
                  <a:pt x="48120" y="84721"/>
                </a:lnTo>
                <a:lnTo>
                  <a:pt x="47129" y="84226"/>
                </a:lnTo>
                <a:lnTo>
                  <a:pt x="46774" y="84404"/>
                </a:lnTo>
                <a:lnTo>
                  <a:pt x="46228" y="84010"/>
                </a:lnTo>
                <a:lnTo>
                  <a:pt x="41160" y="81661"/>
                </a:lnTo>
                <a:lnTo>
                  <a:pt x="40868" y="81661"/>
                </a:lnTo>
                <a:lnTo>
                  <a:pt x="40640" y="81419"/>
                </a:lnTo>
                <a:lnTo>
                  <a:pt x="40373" y="81635"/>
                </a:lnTo>
                <a:lnTo>
                  <a:pt x="39192" y="81572"/>
                </a:lnTo>
                <a:lnTo>
                  <a:pt x="36868" y="84455"/>
                </a:lnTo>
                <a:lnTo>
                  <a:pt x="33896" y="86829"/>
                </a:lnTo>
                <a:lnTo>
                  <a:pt x="33426" y="87185"/>
                </a:lnTo>
                <a:lnTo>
                  <a:pt x="33248" y="88773"/>
                </a:lnTo>
                <a:lnTo>
                  <a:pt x="33566" y="90919"/>
                </a:lnTo>
                <a:lnTo>
                  <a:pt x="34467" y="92824"/>
                </a:lnTo>
                <a:lnTo>
                  <a:pt x="35293" y="94615"/>
                </a:lnTo>
                <a:lnTo>
                  <a:pt x="67297" y="117475"/>
                </a:lnTo>
                <a:lnTo>
                  <a:pt x="99783" y="123748"/>
                </a:lnTo>
                <a:lnTo>
                  <a:pt x="106768" y="123672"/>
                </a:lnTo>
                <a:lnTo>
                  <a:pt x="114427" y="123113"/>
                </a:lnTo>
                <a:lnTo>
                  <a:pt x="143154" y="116967"/>
                </a:lnTo>
                <a:lnTo>
                  <a:pt x="182549" y="104101"/>
                </a:lnTo>
                <a:lnTo>
                  <a:pt x="191071" y="101333"/>
                </a:lnTo>
                <a:lnTo>
                  <a:pt x="199898" y="97980"/>
                </a:lnTo>
                <a:lnTo>
                  <a:pt x="203454" y="93091"/>
                </a:lnTo>
                <a:close/>
              </a:path>
            </a:pathLst>
          </a:custGeom>
          <a:solidFill>
            <a:srgbClr val="FF0000"/>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031" t="36719" r="25216" b="35864"/>
          <a:stretch/>
        </p:blipFill>
        <p:spPr bwMode="auto">
          <a:xfrm>
            <a:off x="457200" y="1855960"/>
            <a:ext cx="8077200" cy="3249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732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52469" y="0"/>
            <a:ext cx="5373370" cy="687705"/>
          </a:xfrm>
          <a:prstGeom prst="rect">
            <a:avLst/>
          </a:prstGeom>
        </p:spPr>
        <p:txBody>
          <a:bodyPr vert="horz" wrap="square" lIns="0" tIns="121920" rIns="0" bIns="0" rtlCol="0">
            <a:spAutoFit/>
          </a:bodyPr>
          <a:lstStyle/>
          <a:p>
            <a:pPr marL="478155">
              <a:lnSpc>
                <a:spcPct val="100000"/>
              </a:lnSpc>
              <a:spcBef>
                <a:spcPts val="960"/>
              </a:spcBef>
            </a:pPr>
            <a:r>
              <a:rPr sz="1450" spc="10" dirty="0">
                <a:latin typeface="Microsoft Sans Serif"/>
                <a:cs typeface="Microsoft Sans Serif"/>
              </a:rPr>
              <a:t>Difference </a:t>
            </a:r>
            <a:r>
              <a:rPr sz="1450" spc="-15" dirty="0">
                <a:latin typeface="Microsoft Sans Serif"/>
                <a:cs typeface="Microsoft Sans Serif"/>
              </a:rPr>
              <a:t>between</a:t>
            </a:r>
            <a:r>
              <a:rPr sz="1450" spc="-55" dirty="0">
                <a:latin typeface="Microsoft Sans Serif"/>
                <a:cs typeface="Microsoft Sans Serif"/>
              </a:rPr>
              <a:t> </a:t>
            </a:r>
            <a:r>
              <a:rPr sz="1450" spc="10" dirty="0">
                <a:latin typeface="Microsoft Sans Serif"/>
                <a:cs typeface="Microsoft Sans Serif"/>
              </a:rPr>
              <a:t>star</a:t>
            </a:r>
            <a:r>
              <a:rPr sz="1450" spc="15" dirty="0">
                <a:latin typeface="Microsoft Sans Serif"/>
                <a:cs typeface="Microsoft Sans Serif"/>
              </a:rPr>
              <a:t> </a:t>
            </a:r>
            <a:r>
              <a:rPr sz="1450" spc="-10" dirty="0">
                <a:latin typeface="Microsoft Sans Serif"/>
                <a:cs typeface="Microsoft Sans Serif"/>
              </a:rPr>
              <a:t>and</a:t>
            </a:r>
            <a:r>
              <a:rPr sz="1450" spc="-50" dirty="0">
                <a:latin typeface="Microsoft Sans Serif"/>
                <a:cs typeface="Microsoft Sans Serif"/>
              </a:rPr>
              <a:t> </a:t>
            </a:r>
            <a:r>
              <a:rPr sz="1450" spc="-25" dirty="0">
                <a:latin typeface="Microsoft Sans Serif"/>
                <a:cs typeface="Microsoft Sans Serif"/>
              </a:rPr>
              <a:t>delta</a:t>
            </a:r>
            <a:r>
              <a:rPr sz="1450" spc="10" dirty="0">
                <a:latin typeface="Microsoft Sans Serif"/>
                <a:cs typeface="Microsoft Sans Serif"/>
              </a:rPr>
              <a:t> </a:t>
            </a:r>
            <a:r>
              <a:rPr sz="1450" dirty="0">
                <a:latin typeface="Microsoft Sans Serif"/>
                <a:cs typeface="Microsoft Sans Serif"/>
              </a:rPr>
              <a:t>connection</a:t>
            </a:r>
            <a:endParaRPr sz="1450">
              <a:latin typeface="Microsoft Sans Serif"/>
              <a:cs typeface="Microsoft Sans Serif"/>
            </a:endParaRPr>
          </a:p>
          <a:p>
            <a:pPr marL="12700">
              <a:lnSpc>
                <a:spcPct val="100000"/>
              </a:lnSpc>
              <a:spcBef>
                <a:spcPts val="869"/>
              </a:spcBef>
              <a:tabLst>
                <a:tab pos="3943350" algn="l"/>
              </a:tabLst>
            </a:pPr>
            <a:r>
              <a:rPr sz="1450" spc="-5" dirty="0">
                <a:latin typeface="Microsoft Sans Serif"/>
                <a:cs typeface="Microsoft Sans Serif"/>
              </a:rPr>
              <a:t>Star</a:t>
            </a:r>
            <a:r>
              <a:rPr sz="1450" spc="20" dirty="0">
                <a:latin typeface="Microsoft Sans Serif"/>
                <a:cs typeface="Microsoft Sans Serif"/>
              </a:rPr>
              <a:t> </a:t>
            </a:r>
            <a:r>
              <a:rPr sz="1450" dirty="0">
                <a:latin typeface="Microsoft Sans Serif"/>
                <a:cs typeface="Microsoft Sans Serif"/>
              </a:rPr>
              <a:t>Connection	</a:t>
            </a:r>
            <a:r>
              <a:rPr sz="2175" spc="-15" baseline="1915" dirty="0">
                <a:latin typeface="Microsoft Sans Serif"/>
                <a:cs typeface="Microsoft Sans Serif"/>
              </a:rPr>
              <a:t>Delta</a:t>
            </a:r>
            <a:r>
              <a:rPr sz="2175" spc="-60" baseline="1915" dirty="0">
                <a:latin typeface="Microsoft Sans Serif"/>
                <a:cs typeface="Microsoft Sans Serif"/>
              </a:rPr>
              <a:t> </a:t>
            </a:r>
            <a:r>
              <a:rPr sz="2175" baseline="1915" dirty="0">
                <a:latin typeface="Microsoft Sans Serif"/>
                <a:cs typeface="Microsoft Sans Serif"/>
              </a:rPr>
              <a:t>Connection</a:t>
            </a:r>
            <a:endParaRPr sz="2175" baseline="1915">
              <a:latin typeface="Microsoft Sans Serif"/>
              <a:cs typeface="Microsoft Sans Serif"/>
            </a:endParaRPr>
          </a:p>
        </p:txBody>
      </p:sp>
      <p:graphicFrame>
        <p:nvGraphicFramePr>
          <p:cNvPr id="3" name="object 3"/>
          <p:cNvGraphicFramePr>
            <a:graphicFrameLocks noGrp="1"/>
          </p:cNvGraphicFramePr>
          <p:nvPr/>
        </p:nvGraphicFramePr>
        <p:xfrm>
          <a:off x="70585" y="626620"/>
          <a:ext cx="8998585" cy="5904730"/>
        </p:xfrm>
        <a:graphic>
          <a:graphicData uri="http://schemas.openxmlformats.org/drawingml/2006/table">
            <a:tbl>
              <a:tblPr firstRow="1" bandRow="1">
                <a:tableStyleId>{2D5ABB26-0587-4C30-8999-92F81FD0307C}</a:tableStyleId>
              </a:tblPr>
              <a:tblGrid>
                <a:gridCol w="4723130">
                  <a:extLst>
                    <a:ext uri="{9D8B030D-6E8A-4147-A177-3AD203B41FA5}">
                      <a16:colId xmlns:a16="http://schemas.microsoft.com/office/drawing/2014/main" val="20000"/>
                    </a:ext>
                  </a:extLst>
                </a:gridCol>
                <a:gridCol w="4275455">
                  <a:extLst>
                    <a:ext uri="{9D8B030D-6E8A-4147-A177-3AD203B41FA5}">
                      <a16:colId xmlns:a16="http://schemas.microsoft.com/office/drawing/2014/main" val="20001"/>
                    </a:ext>
                  </a:extLst>
                </a:gridCol>
              </a:tblGrid>
              <a:tr h="1187955">
                <a:tc>
                  <a:txBody>
                    <a:bodyPr/>
                    <a:lstStyle/>
                    <a:p>
                      <a:pPr marL="51435">
                        <a:lnSpc>
                          <a:spcPts val="1720"/>
                        </a:lnSpc>
                        <a:spcBef>
                          <a:spcPts val="665"/>
                        </a:spcBef>
                      </a:pPr>
                      <a:r>
                        <a:rPr sz="1450" spc="-10" dirty="0">
                          <a:latin typeface="Microsoft Sans Serif"/>
                          <a:cs typeface="Microsoft Sans Serif"/>
                        </a:rPr>
                        <a:t>In</a:t>
                      </a:r>
                      <a:r>
                        <a:rPr sz="1450" spc="-55" dirty="0">
                          <a:latin typeface="Microsoft Sans Serif"/>
                          <a:cs typeface="Microsoft Sans Serif"/>
                        </a:rPr>
                        <a:t> </a:t>
                      </a:r>
                      <a:r>
                        <a:rPr sz="1450" spc="-30" dirty="0">
                          <a:latin typeface="Microsoft Sans Serif"/>
                          <a:cs typeface="Microsoft Sans Serif"/>
                        </a:rPr>
                        <a:t>STAR</a:t>
                      </a:r>
                      <a:r>
                        <a:rPr sz="1450" spc="25" dirty="0">
                          <a:latin typeface="Microsoft Sans Serif"/>
                          <a:cs typeface="Microsoft Sans Serif"/>
                        </a:rPr>
                        <a:t> </a:t>
                      </a:r>
                      <a:r>
                        <a:rPr sz="1450" spc="-5" dirty="0">
                          <a:latin typeface="Microsoft Sans Serif"/>
                          <a:cs typeface="Microsoft Sans Serif"/>
                        </a:rPr>
                        <a:t>Connection,</a:t>
                      </a:r>
                      <a:r>
                        <a:rPr sz="1450" spc="-25"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5" dirty="0">
                          <a:latin typeface="Microsoft Sans Serif"/>
                          <a:cs typeface="Microsoft Sans Serif"/>
                        </a:rPr>
                        <a:t>starting</a:t>
                      </a:r>
                      <a:r>
                        <a:rPr sz="1450" spc="-50" dirty="0">
                          <a:latin typeface="Microsoft Sans Serif"/>
                          <a:cs typeface="Microsoft Sans Serif"/>
                        </a:rPr>
                        <a:t> </a:t>
                      </a:r>
                      <a:r>
                        <a:rPr sz="1450" spc="10" dirty="0">
                          <a:latin typeface="Microsoft Sans Serif"/>
                          <a:cs typeface="Microsoft Sans Serif"/>
                        </a:rPr>
                        <a:t>or</a:t>
                      </a:r>
                      <a:r>
                        <a:rPr sz="1450" spc="20" dirty="0">
                          <a:latin typeface="Microsoft Sans Serif"/>
                          <a:cs typeface="Microsoft Sans Serif"/>
                        </a:rPr>
                        <a:t> </a:t>
                      </a:r>
                      <a:r>
                        <a:rPr sz="1450" spc="-15" dirty="0">
                          <a:latin typeface="Microsoft Sans Serif"/>
                          <a:cs typeface="Microsoft Sans Serif"/>
                        </a:rPr>
                        <a:t>finishing</a:t>
                      </a:r>
                      <a:r>
                        <a:rPr sz="1450" spc="-50" dirty="0">
                          <a:latin typeface="Microsoft Sans Serif"/>
                          <a:cs typeface="Microsoft Sans Serif"/>
                        </a:rPr>
                        <a:t> </a:t>
                      </a:r>
                      <a:r>
                        <a:rPr sz="1450" spc="-20" dirty="0">
                          <a:latin typeface="Microsoft Sans Serif"/>
                          <a:cs typeface="Microsoft Sans Serif"/>
                        </a:rPr>
                        <a:t>ends</a:t>
                      </a:r>
                      <a:r>
                        <a:rPr sz="1450" spc="30" dirty="0">
                          <a:latin typeface="Microsoft Sans Serif"/>
                          <a:cs typeface="Microsoft Sans Serif"/>
                        </a:rPr>
                        <a:t> </a:t>
                      </a:r>
                      <a:r>
                        <a:rPr sz="1450" spc="-10" dirty="0">
                          <a:latin typeface="Microsoft Sans Serif"/>
                          <a:cs typeface="Microsoft Sans Serif"/>
                        </a:rPr>
                        <a:t>(similar </a:t>
                      </a:r>
                      <a:r>
                        <a:rPr sz="1450" spc="-370" dirty="0">
                          <a:latin typeface="Microsoft Sans Serif"/>
                          <a:cs typeface="Microsoft Sans Serif"/>
                        </a:rPr>
                        <a:t> </a:t>
                      </a:r>
                      <a:r>
                        <a:rPr sz="1450" spc="-10" dirty="0">
                          <a:latin typeface="Microsoft Sans Serif"/>
                          <a:cs typeface="Microsoft Sans Serif"/>
                        </a:rPr>
                        <a:t>ends)</a:t>
                      </a:r>
                      <a:r>
                        <a:rPr sz="1450" spc="15" dirty="0">
                          <a:latin typeface="Microsoft Sans Serif"/>
                          <a:cs typeface="Microsoft Sans Serif"/>
                        </a:rPr>
                        <a:t> </a:t>
                      </a:r>
                      <a:r>
                        <a:rPr sz="1450" spc="10" dirty="0">
                          <a:latin typeface="Microsoft Sans Serif"/>
                          <a:cs typeface="Microsoft Sans Serif"/>
                        </a:rPr>
                        <a:t>of</a:t>
                      </a:r>
                      <a:r>
                        <a:rPr sz="1450" spc="40" dirty="0">
                          <a:latin typeface="Microsoft Sans Serif"/>
                          <a:cs typeface="Microsoft Sans Serif"/>
                        </a:rPr>
                        <a:t> </a:t>
                      </a:r>
                      <a:r>
                        <a:rPr sz="1450" spc="-5" dirty="0">
                          <a:latin typeface="Microsoft Sans Serif"/>
                          <a:cs typeface="Microsoft Sans Serif"/>
                        </a:rPr>
                        <a:t>three</a:t>
                      </a:r>
                      <a:r>
                        <a:rPr sz="1450" spc="10" dirty="0">
                          <a:latin typeface="Microsoft Sans Serif"/>
                          <a:cs typeface="Microsoft Sans Serif"/>
                        </a:rPr>
                        <a:t> </a:t>
                      </a:r>
                      <a:r>
                        <a:rPr sz="1450" spc="-10" dirty="0">
                          <a:latin typeface="Microsoft Sans Serif"/>
                          <a:cs typeface="Microsoft Sans Serif"/>
                        </a:rPr>
                        <a:t>coils</a:t>
                      </a:r>
                      <a:r>
                        <a:rPr sz="1450" spc="30" dirty="0">
                          <a:latin typeface="Microsoft Sans Serif"/>
                          <a:cs typeface="Microsoft Sans Serif"/>
                        </a:rPr>
                        <a:t> </a:t>
                      </a:r>
                      <a:r>
                        <a:rPr sz="1450" spc="15" dirty="0">
                          <a:latin typeface="Microsoft Sans Serif"/>
                          <a:cs typeface="Microsoft Sans Serif"/>
                        </a:rPr>
                        <a:t>are </a:t>
                      </a:r>
                      <a:r>
                        <a:rPr sz="1450" dirty="0">
                          <a:latin typeface="Microsoft Sans Serif"/>
                          <a:cs typeface="Microsoft Sans Serif"/>
                        </a:rPr>
                        <a:t>connected</a:t>
                      </a:r>
                      <a:r>
                        <a:rPr sz="1450" spc="-55" dirty="0">
                          <a:latin typeface="Microsoft Sans Serif"/>
                          <a:cs typeface="Microsoft Sans Serif"/>
                        </a:rPr>
                        <a:t> </a:t>
                      </a:r>
                      <a:r>
                        <a:rPr sz="1450" spc="-10" dirty="0">
                          <a:latin typeface="Microsoft Sans Serif"/>
                          <a:cs typeface="Microsoft Sans Serif"/>
                        </a:rPr>
                        <a:t>together</a:t>
                      </a:r>
                      <a:r>
                        <a:rPr sz="1450" spc="20" dirty="0">
                          <a:latin typeface="Microsoft Sans Serif"/>
                          <a:cs typeface="Microsoft Sans Serif"/>
                        </a:rPr>
                        <a:t> </a:t>
                      </a:r>
                      <a:r>
                        <a:rPr sz="1450" spc="-10" dirty="0">
                          <a:latin typeface="Microsoft Sans Serif"/>
                          <a:cs typeface="Microsoft Sans Serif"/>
                        </a:rPr>
                        <a:t>to</a:t>
                      </a:r>
                      <a:r>
                        <a:rPr sz="1450" spc="15" dirty="0">
                          <a:latin typeface="Microsoft Sans Serif"/>
                          <a:cs typeface="Microsoft Sans Serif"/>
                        </a:rPr>
                        <a:t> </a:t>
                      </a:r>
                      <a:r>
                        <a:rPr sz="1450" spc="25" dirty="0">
                          <a:latin typeface="Microsoft Sans Serif"/>
                          <a:cs typeface="Microsoft Sans Serif"/>
                        </a:rPr>
                        <a:t>form</a:t>
                      </a:r>
                      <a:r>
                        <a:rPr sz="1450" spc="-80" dirty="0">
                          <a:latin typeface="Microsoft Sans Serif"/>
                          <a:cs typeface="Microsoft Sans Serif"/>
                        </a:rPr>
                        <a:t> </a:t>
                      </a:r>
                      <a:r>
                        <a:rPr sz="1450" spc="-20" dirty="0">
                          <a:latin typeface="Microsoft Sans Serif"/>
                          <a:cs typeface="Microsoft Sans Serif"/>
                        </a:rPr>
                        <a:t>the </a:t>
                      </a:r>
                      <a:r>
                        <a:rPr sz="1450" spc="-15" dirty="0">
                          <a:latin typeface="Microsoft Sans Serif"/>
                          <a:cs typeface="Microsoft Sans Serif"/>
                        </a:rPr>
                        <a:t> </a:t>
                      </a:r>
                      <a:r>
                        <a:rPr sz="1450" spc="-10" dirty="0">
                          <a:latin typeface="Microsoft Sans Serif"/>
                          <a:cs typeface="Microsoft Sans Serif"/>
                        </a:rPr>
                        <a:t>neutral </a:t>
                      </a:r>
                      <a:r>
                        <a:rPr sz="1450" spc="-20" dirty="0">
                          <a:latin typeface="Microsoft Sans Serif"/>
                          <a:cs typeface="Microsoft Sans Serif"/>
                        </a:rPr>
                        <a:t>point. </a:t>
                      </a:r>
                      <a:r>
                        <a:rPr sz="1450" spc="10" dirty="0">
                          <a:latin typeface="Microsoft Sans Serif"/>
                          <a:cs typeface="Microsoft Sans Serif"/>
                        </a:rPr>
                        <a:t>A </a:t>
                      </a:r>
                      <a:r>
                        <a:rPr sz="1450" spc="-10" dirty="0">
                          <a:latin typeface="Microsoft Sans Serif"/>
                          <a:cs typeface="Microsoft Sans Serif"/>
                        </a:rPr>
                        <a:t>common </a:t>
                      </a:r>
                      <a:r>
                        <a:rPr sz="1450" spc="-20" dirty="0">
                          <a:latin typeface="Microsoft Sans Serif"/>
                          <a:cs typeface="Microsoft Sans Serif"/>
                        </a:rPr>
                        <a:t>wire </a:t>
                      </a:r>
                      <a:r>
                        <a:rPr sz="1450" spc="-5" dirty="0">
                          <a:latin typeface="Microsoft Sans Serif"/>
                          <a:cs typeface="Microsoft Sans Serif"/>
                        </a:rPr>
                        <a:t>is </a:t>
                      </a:r>
                      <a:r>
                        <a:rPr sz="1450" dirty="0">
                          <a:latin typeface="Microsoft Sans Serif"/>
                          <a:cs typeface="Microsoft Sans Serif"/>
                        </a:rPr>
                        <a:t>taken </a:t>
                      </a:r>
                      <a:r>
                        <a:rPr sz="1450" spc="-10" dirty="0">
                          <a:latin typeface="Microsoft Sans Serif"/>
                          <a:cs typeface="Microsoft Sans Serif"/>
                        </a:rPr>
                        <a:t>out </a:t>
                      </a:r>
                      <a:r>
                        <a:rPr sz="1450" spc="25" dirty="0">
                          <a:latin typeface="Microsoft Sans Serif"/>
                          <a:cs typeface="Microsoft Sans Serif"/>
                        </a:rPr>
                        <a:t>from </a:t>
                      </a:r>
                      <a:r>
                        <a:rPr sz="1450" spc="-20" dirty="0">
                          <a:latin typeface="Microsoft Sans Serif"/>
                          <a:cs typeface="Microsoft Sans Serif"/>
                        </a:rPr>
                        <a:t>the </a:t>
                      </a:r>
                      <a:r>
                        <a:rPr sz="1450" spc="-10" dirty="0">
                          <a:latin typeface="Microsoft Sans Serif"/>
                          <a:cs typeface="Microsoft Sans Serif"/>
                        </a:rPr>
                        <a:t>neutral </a:t>
                      </a:r>
                      <a:r>
                        <a:rPr sz="1450" spc="-375" dirty="0">
                          <a:latin typeface="Microsoft Sans Serif"/>
                          <a:cs typeface="Microsoft Sans Serif"/>
                        </a:rPr>
                        <a:t> </a:t>
                      </a:r>
                      <a:r>
                        <a:rPr sz="1450" spc="-20" dirty="0">
                          <a:latin typeface="Microsoft Sans Serif"/>
                          <a:cs typeface="Microsoft Sans Serif"/>
                        </a:rPr>
                        <a:t>point</a:t>
                      </a:r>
                      <a:r>
                        <a:rPr sz="1450" spc="-30" dirty="0">
                          <a:latin typeface="Microsoft Sans Serif"/>
                          <a:cs typeface="Microsoft Sans Serif"/>
                        </a:rPr>
                        <a:t> </a:t>
                      </a:r>
                      <a:r>
                        <a:rPr sz="1450" spc="-25" dirty="0">
                          <a:latin typeface="Microsoft Sans Serif"/>
                          <a:cs typeface="Microsoft Sans Serif"/>
                        </a:rPr>
                        <a:t>which</a:t>
                      </a:r>
                      <a:r>
                        <a:rPr sz="1450" spc="-5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15" dirty="0">
                          <a:latin typeface="Microsoft Sans Serif"/>
                          <a:cs typeface="Microsoft Sans Serif"/>
                        </a:rPr>
                        <a:t>called</a:t>
                      </a:r>
                      <a:r>
                        <a:rPr sz="1450" spc="-55" dirty="0">
                          <a:latin typeface="Microsoft Sans Serif"/>
                          <a:cs typeface="Microsoft Sans Serif"/>
                        </a:rPr>
                        <a:t> </a:t>
                      </a:r>
                      <a:r>
                        <a:rPr sz="1450" spc="-10" dirty="0">
                          <a:latin typeface="Microsoft Sans Serif"/>
                          <a:cs typeface="Microsoft Sans Serif"/>
                        </a:rPr>
                        <a:t>Neutral.</a:t>
                      </a:r>
                      <a:endParaRPr sz="1450">
                        <a:latin typeface="Microsoft Sans Serif"/>
                        <a:cs typeface="Microsoft Sans Serif"/>
                      </a:endParaRPr>
                    </a:p>
                  </a:txBody>
                  <a:tcPr marL="0" marR="0" marT="84455" marB="0">
                    <a:lnL w="19050">
                      <a:solidFill>
                        <a:srgbClr val="FF0000"/>
                      </a:solidFill>
                      <a:prstDash val="solid"/>
                    </a:lnL>
                    <a:lnR w="19050">
                      <a:solidFill>
                        <a:srgbClr val="FF0000"/>
                      </a:solidFill>
                      <a:prstDash val="solid"/>
                    </a:lnR>
                    <a:lnT w="38100">
                      <a:solidFill>
                        <a:srgbClr val="FF0000"/>
                      </a:solidFill>
                      <a:prstDash val="solid"/>
                    </a:lnT>
                    <a:lnB w="19050">
                      <a:solidFill>
                        <a:srgbClr val="FF0000"/>
                      </a:solidFill>
                      <a:prstDash val="solid"/>
                    </a:lnB>
                  </a:tcPr>
                </a:tc>
                <a:tc>
                  <a:txBody>
                    <a:bodyPr/>
                    <a:lstStyle/>
                    <a:p>
                      <a:pPr marL="80645" marR="54610">
                        <a:lnSpc>
                          <a:spcPts val="1720"/>
                        </a:lnSpc>
                        <a:spcBef>
                          <a:spcPts val="590"/>
                        </a:spcBef>
                      </a:pPr>
                      <a:r>
                        <a:rPr sz="1450" spc="-10" dirty="0">
                          <a:latin typeface="Microsoft Sans Serif"/>
                          <a:cs typeface="Microsoft Sans Serif"/>
                        </a:rPr>
                        <a:t>In </a:t>
                      </a:r>
                      <a:r>
                        <a:rPr sz="1000" b="1" spc="-5" dirty="0">
                          <a:latin typeface="Arial"/>
                          <a:cs typeface="Arial"/>
                        </a:rPr>
                        <a:t>DELTA </a:t>
                      </a:r>
                      <a:r>
                        <a:rPr sz="1000" b="1" spc="10" dirty="0">
                          <a:latin typeface="Arial"/>
                          <a:cs typeface="Arial"/>
                        </a:rPr>
                        <a:t>Connection</a:t>
                      </a:r>
                      <a:r>
                        <a:rPr sz="1450" spc="10" dirty="0">
                          <a:latin typeface="Microsoft Sans Serif"/>
                          <a:cs typeface="Microsoft Sans Serif"/>
                        </a:rPr>
                        <a:t>, </a:t>
                      </a:r>
                      <a:r>
                        <a:rPr sz="1450" spc="-20" dirty="0">
                          <a:latin typeface="Microsoft Sans Serif"/>
                          <a:cs typeface="Microsoft Sans Serif"/>
                        </a:rPr>
                        <a:t>the </a:t>
                      </a:r>
                      <a:r>
                        <a:rPr sz="1450" spc="-5" dirty="0">
                          <a:latin typeface="Microsoft Sans Serif"/>
                          <a:cs typeface="Microsoft Sans Serif"/>
                        </a:rPr>
                        <a:t>opposite </a:t>
                      </a:r>
                      <a:r>
                        <a:rPr sz="1450" spc="-20" dirty="0">
                          <a:latin typeface="Microsoft Sans Serif"/>
                          <a:cs typeface="Microsoft Sans Serif"/>
                        </a:rPr>
                        <a:t>ends </a:t>
                      </a:r>
                      <a:r>
                        <a:rPr sz="1450" spc="10" dirty="0">
                          <a:latin typeface="Microsoft Sans Serif"/>
                          <a:cs typeface="Microsoft Sans Serif"/>
                        </a:rPr>
                        <a:t>of </a:t>
                      </a:r>
                      <a:r>
                        <a:rPr sz="1450" spc="-5" dirty="0">
                          <a:latin typeface="Microsoft Sans Serif"/>
                          <a:cs typeface="Microsoft Sans Serif"/>
                        </a:rPr>
                        <a:t>three </a:t>
                      </a:r>
                      <a:r>
                        <a:rPr sz="1450" spc="-10" dirty="0">
                          <a:latin typeface="Microsoft Sans Serif"/>
                          <a:cs typeface="Microsoft Sans Serif"/>
                        </a:rPr>
                        <a:t>coils </a:t>
                      </a:r>
                      <a:r>
                        <a:rPr sz="1450" spc="-5" dirty="0">
                          <a:latin typeface="Microsoft Sans Serif"/>
                          <a:cs typeface="Microsoft Sans Serif"/>
                        </a:rPr>
                        <a:t> </a:t>
                      </a:r>
                      <a:r>
                        <a:rPr sz="1450" spc="15" dirty="0">
                          <a:latin typeface="Microsoft Sans Serif"/>
                          <a:cs typeface="Microsoft Sans Serif"/>
                        </a:rPr>
                        <a:t>are </a:t>
                      </a:r>
                      <a:r>
                        <a:rPr sz="1450" dirty="0">
                          <a:latin typeface="Microsoft Sans Serif"/>
                          <a:cs typeface="Microsoft Sans Serif"/>
                        </a:rPr>
                        <a:t>connected </a:t>
                      </a:r>
                      <a:r>
                        <a:rPr sz="1450" spc="-15" dirty="0">
                          <a:latin typeface="Microsoft Sans Serif"/>
                          <a:cs typeface="Microsoft Sans Serif"/>
                        </a:rPr>
                        <a:t>together. </a:t>
                      </a:r>
                      <a:r>
                        <a:rPr sz="1450" spc="-10" dirty="0">
                          <a:latin typeface="Microsoft Sans Serif"/>
                          <a:cs typeface="Microsoft Sans Serif"/>
                        </a:rPr>
                        <a:t>In </a:t>
                      </a:r>
                      <a:r>
                        <a:rPr sz="1450" spc="-5" dirty="0">
                          <a:latin typeface="Microsoft Sans Serif"/>
                          <a:cs typeface="Microsoft Sans Serif"/>
                        </a:rPr>
                        <a:t>other </a:t>
                      </a:r>
                      <a:r>
                        <a:rPr sz="1450" spc="-10" dirty="0">
                          <a:latin typeface="Microsoft Sans Serif"/>
                          <a:cs typeface="Microsoft Sans Serif"/>
                        </a:rPr>
                        <a:t>words, </a:t>
                      </a:r>
                      <a:r>
                        <a:rPr sz="1450" spc="-20" dirty="0">
                          <a:latin typeface="Microsoft Sans Serif"/>
                          <a:cs typeface="Microsoft Sans Serif"/>
                        </a:rPr>
                        <a:t>the </a:t>
                      </a:r>
                      <a:r>
                        <a:rPr sz="1450" spc="-10" dirty="0">
                          <a:latin typeface="Microsoft Sans Serif"/>
                          <a:cs typeface="Microsoft Sans Serif"/>
                        </a:rPr>
                        <a:t>end </a:t>
                      </a:r>
                      <a:r>
                        <a:rPr sz="1450" spc="10" dirty="0">
                          <a:latin typeface="Microsoft Sans Serif"/>
                          <a:cs typeface="Microsoft Sans Serif"/>
                        </a:rPr>
                        <a:t>of </a:t>
                      </a:r>
                      <a:r>
                        <a:rPr sz="1450" spc="15" dirty="0">
                          <a:latin typeface="Microsoft Sans Serif"/>
                          <a:cs typeface="Microsoft Sans Serif"/>
                        </a:rPr>
                        <a:t> </a:t>
                      </a:r>
                      <a:r>
                        <a:rPr sz="1450" spc="20" dirty="0">
                          <a:latin typeface="Microsoft Sans Serif"/>
                          <a:cs typeface="Microsoft Sans Serif"/>
                        </a:rPr>
                        <a:t>each </a:t>
                      </a:r>
                      <a:r>
                        <a:rPr sz="1450" spc="5" dirty="0">
                          <a:latin typeface="Microsoft Sans Serif"/>
                          <a:cs typeface="Microsoft Sans Serif"/>
                        </a:rPr>
                        <a:t>coil </a:t>
                      </a:r>
                      <a:r>
                        <a:rPr sz="1450" spc="-5" dirty="0">
                          <a:latin typeface="Microsoft Sans Serif"/>
                          <a:cs typeface="Microsoft Sans Serif"/>
                        </a:rPr>
                        <a:t>is </a:t>
                      </a:r>
                      <a:r>
                        <a:rPr sz="1450" dirty="0">
                          <a:latin typeface="Microsoft Sans Serif"/>
                          <a:cs typeface="Microsoft Sans Serif"/>
                        </a:rPr>
                        <a:t>connected </a:t>
                      </a:r>
                      <a:r>
                        <a:rPr sz="1450" spc="-30" dirty="0">
                          <a:latin typeface="Microsoft Sans Serif"/>
                          <a:cs typeface="Microsoft Sans Serif"/>
                        </a:rPr>
                        <a:t>with </a:t>
                      </a:r>
                      <a:r>
                        <a:rPr sz="1450" spc="-20" dirty="0">
                          <a:latin typeface="Microsoft Sans Serif"/>
                          <a:cs typeface="Microsoft Sans Serif"/>
                        </a:rPr>
                        <a:t>the </a:t>
                      </a:r>
                      <a:r>
                        <a:rPr sz="1450" spc="-5" dirty="0">
                          <a:latin typeface="Microsoft Sans Serif"/>
                          <a:cs typeface="Microsoft Sans Serif"/>
                        </a:rPr>
                        <a:t>starting </a:t>
                      </a:r>
                      <a:r>
                        <a:rPr sz="1450" spc="-20" dirty="0">
                          <a:latin typeface="Microsoft Sans Serif"/>
                          <a:cs typeface="Microsoft Sans Serif"/>
                        </a:rPr>
                        <a:t>point </a:t>
                      </a:r>
                      <a:r>
                        <a:rPr sz="1450" spc="10" dirty="0">
                          <a:latin typeface="Microsoft Sans Serif"/>
                          <a:cs typeface="Microsoft Sans Serif"/>
                        </a:rPr>
                        <a:t>of </a:t>
                      </a:r>
                      <a:r>
                        <a:rPr sz="1450" spc="15" dirty="0">
                          <a:latin typeface="Microsoft Sans Serif"/>
                          <a:cs typeface="Microsoft Sans Serif"/>
                        </a:rPr>
                        <a:t> </a:t>
                      </a:r>
                      <a:r>
                        <a:rPr sz="1450" spc="-10" dirty="0">
                          <a:latin typeface="Microsoft Sans Serif"/>
                          <a:cs typeface="Microsoft Sans Serif"/>
                        </a:rPr>
                        <a:t>another</a:t>
                      </a:r>
                      <a:r>
                        <a:rPr sz="1450" spc="15" dirty="0">
                          <a:latin typeface="Microsoft Sans Serif"/>
                          <a:cs typeface="Microsoft Sans Serif"/>
                        </a:rPr>
                        <a:t> </a:t>
                      </a:r>
                      <a:r>
                        <a:rPr sz="1450" spc="-10" dirty="0">
                          <a:latin typeface="Microsoft Sans Serif"/>
                          <a:cs typeface="Microsoft Sans Serif"/>
                        </a:rPr>
                        <a:t>coil,</a:t>
                      </a:r>
                      <a:r>
                        <a:rPr sz="1450" spc="-25" dirty="0">
                          <a:latin typeface="Microsoft Sans Serif"/>
                          <a:cs typeface="Microsoft Sans Serif"/>
                        </a:rPr>
                        <a:t> </a:t>
                      </a:r>
                      <a:r>
                        <a:rPr sz="1450" spc="-10" dirty="0">
                          <a:latin typeface="Microsoft Sans Serif"/>
                          <a:cs typeface="Microsoft Sans Serif"/>
                        </a:rPr>
                        <a:t>and</a:t>
                      </a:r>
                      <a:r>
                        <a:rPr sz="1450" spc="-55" dirty="0">
                          <a:latin typeface="Microsoft Sans Serif"/>
                          <a:cs typeface="Microsoft Sans Serif"/>
                        </a:rPr>
                        <a:t> </a:t>
                      </a:r>
                      <a:r>
                        <a:rPr sz="1450" spc="-5" dirty="0">
                          <a:latin typeface="Microsoft Sans Serif"/>
                          <a:cs typeface="Microsoft Sans Serif"/>
                        </a:rPr>
                        <a:t>three</a:t>
                      </a:r>
                      <a:r>
                        <a:rPr sz="1450" spc="15" dirty="0">
                          <a:latin typeface="Microsoft Sans Serif"/>
                          <a:cs typeface="Microsoft Sans Serif"/>
                        </a:rPr>
                        <a:t> </a:t>
                      </a:r>
                      <a:r>
                        <a:rPr sz="1450" spc="-15" dirty="0">
                          <a:latin typeface="Microsoft Sans Serif"/>
                          <a:cs typeface="Microsoft Sans Serif"/>
                        </a:rPr>
                        <a:t>wires</a:t>
                      </a:r>
                      <a:r>
                        <a:rPr sz="1450" spc="25" dirty="0">
                          <a:latin typeface="Microsoft Sans Serif"/>
                          <a:cs typeface="Microsoft Sans Serif"/>
                        </a:rPr>
                        <a:t> </a:t>
                      </a:r>
                      <a:r>
                        <a:rPr sz="1450" spc="15" dirty="0">
                          <a:latin typeface="Microsoft Sans Serif"/>
                          <a:cs typeface="Microsoft Sans Serif"/>
                        </a:rPr>
                        <a:t>are </a:t>
                      </a:r>
                      <a:r>
                        <a:rPr sz="1450" dirty="0">
                          <a:latin typeface="Microsoft Sans Serif"/>
                          <a:cs typeface="Microsoft Sans Serif"/>
                        </a:rPr>
                        <a:t>taken</a:t>
                      </a:r>
                      <a:r>
                        <a:rPr sz="1450" spc="-55" dirty="0">
                          <a:latin typeface="Microsoft Sans Serif"/>
                          <a:cs typeface="Microsoft Sans Serif"/>
                        </a:rPr>
                        <a:t> </a:t>
                      </a:r>
                      <a:r>
                        <a:rPr sz="1450" spc="-10" dirty="0">
                          <a:latin typeface="Microsoft Sans Serif"/>
                          <a:cs typeface="Microsoft Sans Serif"/>
                        </a:rPr>
                        <a:t>out</a:t>
                      </a:r>
                      <a:r>
                        <a:rPr sz="1450" spc="-25" dirty="0">
                          <a:latin typeface="Microsoft Sans Serif"/>
                          <a:cs typeface="Microsoft Sans Serif"/>
                        </a:rPr>
                        <a:t> </a:t>
                      </a:r>
                      <a:r>
                        <a:rPr sz="1450" spc="25" dirty="0">
                          <a:latin typeface="Microsoft Sans Serif"/>
                          <a:cs typeface="Microsoft Sans Serif"/>
                        </a:rPr>
                        <a:t>from</a:t>
                      </a:r>
                      <a:r>
                        <a:rPr sz="1450" spc="-80" dirty="0">
                          <a:latin typeface="Microsoft Sans Serif"/>
                          <a:cs typeface="Microsoft Sans Serif"/>
                        </a:rPr>
                        <a:t> </a:t>
                      </a:r>
                      <a:r>
                        <a:rPr sz="1450" spc="-20" dirty="0">
                          <a:latin typeface="Microsoft Sans Serif"/>
                          <a:cs typeface="Microsoft Sans Serif"/>
                        </a:rPr>
                        <a:t>the </a:t>
                      </a:r>
                      <a:r>
                        <a:rPr sz="1450" spc="-370" dirty="0">
                          <a:latin typeface="Microsoft Sans Serif"/>
                          <a:cs typeface="Microsoft Sans Serif"/>
                        </a:rPr>
                        <a:t> </a:t>
                      </a:r>
                      <a:r>
                        <a:rPr sz="1450" spc="5" dirty="0">
                          <a:latin typeface="Microsoft Sans Serif"/>
                          <a:cs typeface="Microsoft Sans Serif"/>
                        </a:rPr>
                        <a:t>coil</a:t>
                      </a:r>
                      <a:r>
                        <a:rPr sz="1450" spc="-80" dirty="0">
                          <a:latin typeface="Microsoft Sans Serif"/>
                          <a:cs typeface="Microsoft Sans Serif"/>
                        </a:rPr>
                        <a:t> </a:t>
                      </a:r>
                      <a:r>
                        <a:rPr sz="1450" spc="-15" dirty="0">
                          <a:latin typeface="Microsoft Sans Serif"/>
                          <a:cs typeface="Microsoft Sans Serif"/>
                        </a:rPr>
                        <a:t>joints.</a:t>
                      </a:r>
                      <a:endParaRPr sz="1450">
                        <a:latin typeface="Microsoft Sans Serif"/>
                        <a:cs typeface="Microsoft Sans Serif"/>
                      </a:endParaRPr>
                    </a:p>
                  </a:txBody>
                  <a:tcPr marL="0" marR="0" marT="74930" marB="0">
                    <a:lnL w="19050">
                      <a:solidFill>
                        <a:srgbClr val="FF0000"/>
                      </a:solidFill>
                      <a:prstDash val="solid"/>
                    </a:lnL>
                    <a:lnR w="19050">
                      <a:solidFill>
                        <a:srgbClr val="FF0000"/>
                      </a:solidFill>
                      <a:prstDash val="solid"/>
                    </a:lnR>
                    <a:lnT w="38100">
                      <a:solidFill>
                        <a:srgbClr val="FF0000"/>
                      </a:solidFill>
                      <a:prstDash val="solid"/>
                    </a:lnT>
                    <a:lnB w="19050">
                      <a:solidFill>
                        <a:srgbClr val="FF0000"/>
                      </a:solidFill>
                      <a:prstDash val="solid"/>
                    </a:lnB>
                  </a:tcPr>
                </a:tc>
                <a:extLst>
                  <a:ext uri="{0D108BD9-81ED-4DB2-BD59-A6C34878D82A}">
                    <a16:rowId xmlns:a16="http://schemas.microsoft.com/office/drawing/2014/main" val="10000"/>
                  </a:ext>
                </a:extLst>
              </a:tr>
              <a:tr h="262889">
                <a:tc>
                  <a:txBody>
                    <a:bodyPr/>
                    <a:lstStyle/>
                    <a:p>
                      <a:pPr marL="111125">
                        <a:lnSpc>
                          <a:spcPts val="1700"/>
                        </a:lnSpc>
                        <a:spcBef>
                          <a:spcPts val="265"/>
                        </a:spcBef>
                      </a:pPr>
                      <a:r>
                        <a:rPr sz="1450" dirty="0">
                          <a:latin typeface="Microsoft Sans Serif"/>
                          <a:cs typeface="Microsoft Sans Serif"/>
                        </a:rPr>
                        <a:t>There</a:t>
                      </a:r>
                      <a:r>
                        <a:rPr sz="1450" spc="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5" dirty="0">
                          <a:latin typeface="Microsoft Sans Serif"/>
                          <a:cs typeface="Microsoft Sans Serif"/>
                        </a:rPr>
                        <a:t>a</a:t>
                      </a:r>
                      <a:r>
                        <a:rPr sz="1450" spc="10" dirty="0">
                          <a:latin typeface="Microsoft Sans Serif"/>
                          <a:cs typeface="Microsoft Sans Serif"/>
                        </a:rPr>
                        <a:t> </a:t>
                      </a:r>
                      <a:r>
                        <a:rPr sz="1450" dirty="0">
                          <a:latin typeface="Microsoft Sans Serif"/>
                          <a:cs typeface="Microsoft Sans Serif"/>
                        </a:rPr>
                        <a:t>Neutral</a:t>
                      </a:r>
                      <a:r>
                        <a:rPr sz="1450" spc="-75" dirty="0">
                          <a:latin typeface="Microsoft Sans Serif"/>
                          <a:cs typeface="Microsoft Sans Serif"/>
                        </a:rPr>
                        <a:t> </a:t>
                      </a:r>
                      <a:r>
                        <a:rPr sz="1450" spc="10" dirty="0">
                          <a:latin typeface="Microsoft Sans Serif"/>
                          <a:cs typeface="Microsoft Sans Serif"/>
                        </a:rPr>
                        <a:t>or</a:t>
                      </a:r>
                      <a:r>
                        <a:rPr sz="1450" spc="15" dirty="0">
                          <a:latin typeface="Microsoft Sans Serif"/>
                          <a:cs typeface="Microsoft Sans Serif"/>
                        </a:rPr>
                        <a:t> </a:t>
                      </a:r>
                      <a:r>
                        <a:rPr sz="1450" spc="-5" dirty="0">
                          <a:latin typeface="Microsoft Sans Serif"/>
                          <a:cs typeface="Microsoft Sans Serif"/>
                        </a:rPr>
                        <a:t>Star</a:t>
                      </a:r>
                      <a:r>
                        <a:rPr sz="1450" spc="10" dirty="0">
                          <a:latin typeface="Microsoft Sans Serif"/>
                          <a:cs typeface="Microsoft Sans Serif"/>
                        </a:rPr>
                        <a:t> </a:t>
                      </a:r>
                      <a:r>
                        <a:rPr sz="1450" spc="-15" dirty="0">
                          <a:latin typeface="Microsoft Sans Serif"/>
                          <a:cs typeface="Microsoft Sans Serif"/>
                        </a:rPr>
                        <a:t>Point.</a:t>
                      </a:r>
                      <a:endParaRPr sz="1450">
                        <a:latin typeface="Microsoft Sans Serif"/>
                        <a:cs typeface="Microsoft Sans Serif"/>
                      </a:endParaRPr>
                    </a:p>
                  </a:txBody>
                  <a:tcPr marL="0" marR="0" marT="33655" marB="0">
                    <a:lnL w="19050">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tcPr>
                </a:tc>
                <a:tc>
                  <a:txBody>
                    <a:bodyPr/>
                    <a:lstStyle/>
                    <a:p>
                      <a:pPr marL="133985">
                        <a:lnSpc>
                          <a:spcPct val="100000"/>
                        </a:lnSpc>
                        <a:spcBef>
                          <a:spcPts val="60"/>
                        </a:spcBef>
                      </a:pPr>
                      <a:r>
                        <a:rPr sz="1450" spc="20" dirty="0">
                          <a:latin typeface="Microsoft Sans Serif"/>
                          <a:cs typeface="Microsoft Sans Serif"/>
                        </a:rPr>
                        <a:t>No</a:t>
                      </a:r>
                      <a:r>
                        <a:rPr sz="1450" spc="5" dirty="0">
                          <a:latin typeface="Microsoft Sans Serif"/>
                          <a:cs typeface="Microsoft Sans Serif"/>
                        </a:rPr>
                        <a:t> </a:t>
                      </a:r>
                      <a:r>
                        <a:rPr sz="1450" dirty="0">
                          <a:latin typeface="Microsoft Sans Serif"/>
                          <a:cs typeface="Microsoft Sans Serif"/>
                        </a:rPr>
                        <a:t>Neutral</a:t>
                      </a:r>
                      <a:r>
                        <a:rPr sz="1450" spc="-80" dirty="0">
                          <a:latin typeface="Microsoft Sans Serif"/>
                          <a:cs typeface="Microsoft Sans Serif"/>
                        </a:rPr>
                        <a:t> </a:t>
                      </a:r>
                      <a:r>
                        <a:rPr sz="1450" spc="-10" dirty="0">
                          <a:latin typeface="Microsoft Sans Serif"/>
                          <a:cs typeface="Microsoft Sans Serif"/>
                        </a:rPr>
                        <a:t>Point</a:t>
                      </a:r>
                      <a:r>
                        <a:rPr sz="1450" spc="-35" dirty="0">
                          <a:latin typeface="Microsoft Sans Serif"/>
                          <a:cs typeface="Microsoft Sans Serif"/>
                        </a:rPr>
                        <a:t> </a:t>
                      </a:r>
                      <a:r>
                        <a:rPr sz="1450" spc="-5" dirty="0">
                          <a:latin typeface="Microsoft Sans Serif"/>
                          <a:cs typeface="Microsoft Sans Serif"/>
                        </a:rPr>
                        <a:t>in</a:t>
                      </a:r>
                      <a:r>
                        <a:rPr sz="1450" spc="-60" dirty="0">
                          <a:latin typeface="Microsoft Sans Serif"/>
                          <a:cs typeface="Microsoft Sans Serif"/>
                        </a:rPr>
                        <a:t> </a:t>
                      </a:r>
                      <a:r>
                        <a:rPr sz="1450" spc="-10" dirty="0">
                          <a:latin typeface="Microsoft Sans Serif"/>
                          <a:cs typeface="Microsoft Sans Serif"/>
                        </a:rPr>
                        <a:t>Delta</a:t>
                      </a:r>
                      <a:r>
                        <a:rPr sz="1450" spc="5" dirty="0">
                          <a:latin typeface="Microsoft Sans Serif"/>
                          <a:cs typeface="Microsoft Sans Serif"/>
                        </a:rPr>
                        <a:t> </a:t>
                      </a:r>
                      <a:r>
                        <a:rPr sz="1450" spc="-5" dirty="0">
                          <a:latin typeface="Microsoft Sans Serif"/>
                          <a:cs typeface="Microsoft Sans Serif"/>
                        </a:rPr>
                        <a:t>Connection.</a:t>
                      </a:r>
                      <a:endParaRPr sz="1450">
                        <a:latin typeface="Microsoft Sans Serif"/>
                        <a:cs typeface="Microsoft Sans Serif"/>
                      </a:endParaRPr>
                    </a:p>
                  </a:txBody>
                  <a:tcPr marL="0" marR="0" marT="762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extLst>
                  <a:ext uri="{0D108BD9-81ED-4DB2-BD59-A6C34878D82A}">
                    <a16:rowId xmlns:a16="http://schemas.microsoft.com/office/drawing/2014/main" val="10001"/>
                  </a:ext>
                </a:extLst>
              </a:tr>
              <a:tr h="866775">
                <a:tc>
                  <a:txBody>
                    <a:bodyPr/>
                    <a:lstStyle/>
                    <a:p>
                      <a:pPr marL="76200" marR="164465">
                        <a:lnSpc>
                          <a:spcPts val="1720"/>
                        </a:lnSpc>
                        <a:spcBef>
                          <a:spcPts val="80"/>
                        </a:spcBef>
                      </a:pPr>
                      <a:r>
                        <a:rPr sz="1450" dirty="0">
                          <a:latin typeface="Microsoft Sans Serif"/>
                          <a:cs typeface="Microsoft Sans Serif"/>
                        </a:rPr>
                        <a:t>Three </a:t>
                      </a:r>
                      <a:r>
                        <a:rPr sz="1450" spc="-5" dirty="0">
                          <a:latin typeface="Microsoft Sans Serif"/>
                          <a:cs typeface="Microsoft Sans Serif"/>
                        </a:rPr>
                        <a:t>phase </a:t>
                      </a:r>
                      <a:r>
                        <a:rPr sz="1450" spc="5" dirty="0">
                          <a:latin typeface="Microsoft Sans Serif"/>
                          <a:cs typeface="Microsoft Sans Serif"/>
                        </a:rPr>
                        <a:t>four </a:t>
                      </a:r>
                      <a:r>
                        <a:rPr sz="1450" spc="-20" dirty="0">
                          <a:latin typeface="Microsoft Sans Serif"/>
                          <a:cs typeface="Microsoft Sans Serif"/>
                        </a:rPr>
                        <a:t>wire </a:t>
                      </a:r>
                      <a:r>
                        <a:rPr sz="1450" spc="10" dirty="0">
                          <a:latin typeface="Microsoft Sans Serif"/>
                          <a:cs typeface="Microsoft Sans Serif"/>
                        </a:rPr>
                        <a:t>system </a:t>
                      </a:r>
                      <a:r>
                        <a:rPr sz="1450" spc="-5" dirty="0">
                          <a:latin typeface="Microsoft Sans Serif"/>
                          <a:cs typeface="Microsoft Sans Serif"/>
                        </a:rPr>
                        <a:t>is derived </a:t>
                      </a:r>
                      <a:r>
                        <a:rPr sz="1450" spc="25" dirty="0">
                          <a:latin typeface="Microsoft Sans Serif"/>
                          <a:cs typeface="Microsoft Sans Serif"/>
                        </a:rPr>
                        <a:t>from </a:t>
                      </a:r>
                      <a:r>
                        <a:rPr sz="1450" spc="-5" dirty="0">
                          <a:latin typeface="Microsoft Sans Serif"/>
                          <a:cs typeface="Microsoft Sans Serif"/>
                        </a:rPr>
                        <a:t>Star </a:t>
                      </a:r>
                      <a:r>
                        <a:rPr sz="1450" dirty="0">
                          <a:latin typeface="Microsoft Sans Serif"/>
                          <a:cs typeface="Microsoft Sans Serif"/>
                        </a:rPr>
                        <a:t> </a:t>
                      </a:r>
                      <a:r>
                        <a:rPr sz="1450" spc="20" dirty="0">
                          <a:latin typeface="Microsoft Sans Serif"/>
                          <a:cs typeface="Microsoft Sans Serif"/>
                        </a:rPr>
                        <a:t>C</a:t>
                      </a:r>
                      <a:r>
                        <a:rPr sz="1450" spc="10" dirty="0">
                          <a:latin typeface="Microsoft Sans Serif"/>
                          <a:cs typeface="Microsoft Sans Serif"/>
                        </a:rPr>
                        <a:t>o</a:t>
                      </a:r>
                      <a:r>
                        <a:rPr sz="1450" spc="-55" dirty="0">
                          <a:latin typeface="Microsoft Sans Serif"/>
                          <a:cs typeface="Microsoft Sans Serif"/>
                        </a:rPr>
                        <a:t>nn</a:t>
                      </a:r>
                      <a:r>
                        <a:rPr sz="1450" spc="10" dirty="0">
                          <a:latin typeface="Microsoft Sans Serif"/>
                          <a:cs typeface="Microsoft Sans Serif"/>
                        </a:rPr>
                        <a:t>e</a:t>
                      </a:r>
                      <a:r>
                        <a:rPr sz="1450" spc="30" dirty="0">
                          <a:latin typeface="Microsoft Sans Serif"/>
                          <a:cs typeface="Microsoft Sans Serif"/>
                        </a:rPr>
                        <a:t>c</a:t>
                      </a:r>
                      <a:r>
                        <a:rPr sz="1450" spc="-25" dirty="0">
                          <a:latin typeface="Microsoft Sans Serif"/>
                          <a:cs typeface="Microsoft Sans Serif"/>
                        </a:rPr>
                        <a:t>t</a:t>
                      </a:r>
                      <a:r>
                        <a:rPr sz="1450" spc="-10" dirty="0">
                          <a:latin typeface="Microsoft Sans Serif"/>
                          <a:cs typeface="Microsoft Sans Serif"/>
                        </a:rPr>
                        <a:t>i</a:t>
                      </a:r>
                      <a:r>
                        <a:rPr sz="1450" spc="10" dirty="0">
                          <a:latin typeface="Microsoft Sans Serif"/>
                          <a:cs typeface="Microsoft Sans Serif"/>
                        </a:rPr>
                        <a:t>o</a:t>
                      </a:r>
                      <a:r>
                        <a:rPr sz="1450" spc="-55" dirty="0">
                          <a:latin typeface="Microsoft Sans Serif"/>
                          <a:cs typeface="Microsoft Sans Serif"/>
                        </a:rPr>
                        <a:t>n</a:t>
                      </a:r>
                      <a:r>
                        <a:rPr sz="1450" dirty="0">
                          <a:latin typeface="Microsoft Sans Serif"/>
                          <a:cs typeface="Microsoft Sans Serif"/>
                        </a:rPr>
                        <a:t>s</a:t>
                      </a:r>
                      <a:r>
                        <a:rPr sz="1450" spc="25" dirty="0">
                          <a:latin typeface="Microsoft Sans Serif"/>
                          <a:cs typeface="Microsoft Sans Serif"/>
                        </a:rPr>
                        <a:t> </a:t>
                      </a:r>
                      <a:r>
                        <a:rPr sz="1450" spc="20" dirty="0">
                          <a:latin typeface="Microsoft Sans Serif"/>
                          <a:cs typeface="Microsoft Sans Serif"/>
                        </a:rPr>
                        <a:t>(</a:t>
                      </a:r>
                      <a:r>
                        <a:rPr sz="1450" spc="10" dirty="0">
                          <a:latin typeface="Microsoft Sans Serif"/>
                          <a:cs typeface="Microsoft Sans Serif"/>
                        </a:rPr>
                        <a:t>3</a:t>
                      </a:r>
                      <a:r>
                        <a:rPr sz="1450" spc="20" dirty="0">
                          <a:latin typeface="Microsoft Sans Serif"/>
                          <a:cs typeface="Microsoft Sans Serif"/>
                        </a:rPr>
                        <a:t>-</a:t>
                      </a:r>
                      <a:r>
                        <a:rPr sz="1450" spc="-25" dirty="0">
                          <a:latin typeface="Microsoft Sans Serif"/>
                          <a:cs typeface="Microsoft Sans Serif"/>
                        </a:rPr>
                        <a:t>P</a:t>
                      </a:r>
                      <a:r>
                        <a:rPr sz="1450" spc="-55" dirty="0">
                          <a:latin typeface="Microsoft Sans Serif"/>
                          <a:cs typeface="Microsoft Sans Serif"/>
                        </a:rPr>
                        <a:t>h</a:t>
                      </a:r>
                      <a:r>
                        <a:rPr sz="1450" spc="10" dirty="0">
                          <a:latin typeface="Microsoft Sans Serif"/>
                          <a:cs typeface="Microsoft Sans Serif"/>
                        </a:rPr>
                        <a:t>a</a:t>
                      </a:r>
                      <a:r>
                        <a:rPr sz="1450" spc="30" dirty="0">
                          <a:latin typeface="Microsoft Sans Serif"/>
                          <a:cs typeface="Microsoft Sans Serif"/>
                        </a:rPr>
                        <a:t>s</a:t>
                      </a:r>
                      <a:r>
                        <a:rPr sz="1450" spc="10" dirty="0">
                          <a:latin typeface="Microsoft Sans Serif"/>
                          <a:cs typeface="Microsoft Sans Serif"/>
                        </a:rPr>
                        <a:t>e</a:t>
                      </a:r>
                      <a:r>
                        <a:rPr sz="1450" dirty="0">
                          <a:latin typeface="Microsoft Sans Serif"/>
                          <a:cs typeface="Microsoft Sans Serif"/>
                        </a:rPr>
                        <a:t>,</a:t>
                      </a:r>
                      <a:r>
                        <a:rPr sz="1450" spc="-30" dirty="0">
                          <a:latin typeface="Microsoft Sans Serif"/>
                          <a:cs typeface="Microsoft Sans Serif"/>
                        </a:rPr>
                        <a:t> </a:t>
                      </a:r>
                      <a:r>
                        <a:rPr sz="1450" dirty="0">
                          <a:latin typeface="Microsoft Sans Serif"/>
                          <a:cs typeface="Microsoft Sans Serif"/>
                        </a:rPr>
                        <a:t>4</a:t>
                      </a:r>
                      <a:r>
                        <a:rPr sz="1450" spc="10" dirty="0">
                          <a:latin typeface="Microsoft Sans Serif"/>
                          <a:cs typeface="Microsoft Sans Serif"/>
                        </a:rPr>
                        <a:t> </a:t>
                      </a:r>
                      <a:r>
                        <a:rPr sz="1450" spc="80" dirty="0">
                          <a:latin typeface="Microsoft Sans Serif"/>
                          <a:cs typeface="Microsoft Sans Serif"/>
                        </a:rPr>
                        <a:t>W</a:t>
                      </a:r>
                      <a:r>
                        <a:rPr sz="1450" spc="-10" dirty="0">
                          <a:latin typeface="Microsoft Sans Serif"/>
                          <a:cs typeface="Microsoft Sans Serif"/>
                        </a:rPr>
                        <a:t>i</a:t>
                      </a:r>
                      <a:r>
                        <a:rPr sz="1450" spc="20" dirty="0">
                          <a:latin typeface="Microsoft Sans Serif"/>
                          <a:cs typeface="Microsoft Sans Serif"/>
                        </a:rPr>
                        <a:t>r</a:t>
                      </a:r>
                      <a:r>
                        <a:rPr sz="1450" spc="10" dirty="0">
                          <a:latin typeface="Microsoft Sans Serif"/>
                          <a:cs typeface="Microsoft Sans Serif"/>
                        </a:rPr>
                        <a:t>e</a:t>
                      </a:r>
                      <a:r>
                        <a:rPr sz="1450" dirty="0">
                          <a:latin typeface="Microsoft Sans Serif"/>
                          <a:cs typeface="Microsoft Sans Serif"/>
                        </a:rPr>
                        <a:t>s</a:t>
                      </a:r>
                      <a:r>
                        <a:rPr sz="1450" spc="25" dirty="0">
                          <a:latin typeface="Microsoft Sans Serif"/>
                          <a:cs typeface="Microsoft Sans Serif"/>
                        </a:rPr>
                        <a:t> </a:t>
                      </a:r>
                      <a:r>
                        <a:rPr sz="1450" spc="-25" dirty="0">
                          <a:latin typeface="Microsoft Sans Serif"/>
                          <a:cs typeface="Microsoft Sans Serif"/>
                        </a:rPr>
                        <a:t>S</a:t>
                      </a:r>
                      <a:r>
                        <a:rPr sz="1450" spc="-35" dirty="0">
                          <a:latin typeface="Microsoft Sans Serif"/>
                          <a:cs typeface="Microsoft Sans Serif"/>
                        </a:rPr>
                        <a:t>y</a:t>
                      </a:r>
                      <a:r>
                        <a:rPr sz="1450" spc="30" dirty="0">
                          <a:latin typeface="Microsoft Sans Serif"/>
                          <a:cs typeface="Microsoft Sans Serif"/>
                        </a:rPr>
                        <a:t>s</a:t>
                      </a:r>
                      <a:r>
                        <a:rPr sz="1450" spc="-25" dirty="0">
                          <a:latin typeface="Microsoft Sans Serif"/>
                          <a:cs typeface="Microsoft Sans Serif"/>
                        </a:rPr>
                        <a:t>t</a:t>
                      </a:r>
                      <a:r>
                        <a:rPr sz="1450" spc="10" dirty="0">
                          <a:latin typeface="Microsoft Sans Serif"/>
                          <a:cs typeface="Microsoft Sans Serif"/>
                        </a:rPr>
                        <a:t>e</a:t>
                      </a:r>
                      <a:r>
                        <a:rPr sz="1450" spc="-75" dirty="0">
                          <a:latin typeface="Microsoft Sans Serif"/>
                          <a:cs typeface="Microsoft Sans Serif"/>
                        </a:rPr>
                        <a:t>m</a:t>
                      </a:r>
                      <a:r>
                        <a:rPr sz="1450" spc="20" dirty="0">
                          <a:latin typeface="Microsoft Sans Serif"/>
                          <a:cs typeface="Microsoft Sans Serif"/>
                        </a:rPr>
                        <a:t>)</a:t>
                      </a:r>
                      <a:r>
                        <a:rPr sz="1450" dirty="0">
                          <a:latin typeface="Microsoft Sans Serif"/>
                          <a:cs typeface="Microsoft Sans Serif"/>
                        </a:rPr>
                        <a:t>.</a:t>
                      </a:r>
                      <a:r>
                        <a:rPr sz="1450" spc="-30" dirty="0">
                          <a:latin typeface="Microsoft Sans Serif"/>
                          <a:cs typeface="Microsoft Sans Serif"/>
                        </a:rPr>
                        <a:t> </a:t>
                      </a:r>
                      <a:r>
                        <a:rPr sz="1450" spc="55" dirty="0">
                          <a:latin typeface="Microsoft Sans Serif"/>
                          <a:cs typeface="Microsoft Sans Serif"/>
                        </a:rPr>
                        <a:t>W</a:t>
                      </a:r>
                      <a:r>
                        <a:rPr sz="1450" dirty="0">
                          <a:latin typeface="Microsoft Sans Serif"/>
                          <a:cs typeface="Microsoft Sans Serif"/>
                        </a:rPr>
                        <a:t>e</a:t>
                      </a:r>
                      <a:r>
                        <a:rPr sz="1450" spc="10" dirty="0">
                          <a:latin typeface="Microsoft Sans Serif"/>
                          <a:cs typeface="Microsoft Sans Serif"/>
                        </a:rPr>
                        <a:t> </a:t>
                      </a:r>
                      <a:r>
                        <a:rPr sz="1450" spc="-75" dirty="0">
                          <a:latin typeface="Microsoft Sans Serif"/>
                          <a:cs typeface="Microsoft Sans Serif"/>
                        </a:rPr>
                        <a:t>m</a:t>
                      </a:r>
                      <a:r>
                        <a:rPr sz="1450" spc="10" dirty="0">
                          <a:latin typeface="Microsoft Sans Serif"/>
                          <a:cs typeface="Microsoft Sans Serif"/>
                        </a:rPr>
                        <a:t>a</a:t>
                      </a:r>
                      <a:r>
                        <a:rPr sz="1450" dirty="0">
                          <a:latin typeface="Microsoft Sans Serif"/>
                          <a:cs typeface="Microsoft Sans Serif"/>
                        </a:rPr>
                        <a:t>y</a:t>
                      </a:r>
                      <a:r>
                        <a:rPr sz="1450" spc="-114" dirty="0">
                          <a:latin typeface="Microsoft Sans Serif"/>
                          <a:cs typeface="Microsoft Sans Serif"/>
                        </a:rPr>
                        <a:t> </a:t>
                      </a:r>
                      <a:r>
                        <a:rPr sz="1450" spc="-25" dirty="0">
                          <a:latin typeface="Microsoft Sans Serif"/>
                          <a:cs typeface="Microsoft Sans Serif"/>
                        </a:rPr>
                        <a:t>A</a:t>
                      </a:r>
                      <a:r>
                        <a:rPr sz="1450" spc="-75" dirty="0">
                          <a:latin typeface="Microsoft Sans Serif"/>
                          <a:cs typeface="Microsoft Sans Serif"/>
                        </a:rPr>
                        <a:t>l</a:t>
                      </a:r>
                      <a:r>
                        <a:rPr sz="1450" spc="30" dirty="0">
                          <a:latin typeface="Microsoft Sans Serif"/>
                          <a:cs typeface="Microsoft Sans Serif"/>
                        </a:rPr>
                        <a:t>s</a:t>
                      </a:r>
                      <a:r>
                        <a:rPr sz="1450" dirty="0">
                          <a:latin typeface="Microsoft Sans Serif"/>
                          <a:cs typeface="Microsoft Sans Serif"/>
                        </a:rPr>
                        <a:t>o  </a:t>
                      </a:r>
                      <a:r>
                        <a:rPr sz="1450" spc="-10" dirty="0">
                          <a:latin typeface="Microsoft Sans Serif"/>
                          <a:cs typeface="Microsoft Sans Serif"/>
                        </a:rPr>
                        <a:t>derive</a:t>
                      </a:r>
                      <a:r>
                        <a:rPr sz="1450" spc="10" dirty="0">
                          <a:latin typeface="Microsoft Sans Serif"/>
                          <a:cs typeface="Microsoft Sans Serif"/>
                        </a:rPr>
                        <a:t> </a:t>
                      </a:r>
                      <a:r>
                        <a:rPr sz="1450" spc="5" dirty="0">
                          <a:latin typeface="Microsoft Sans Serif"/>
                          <a:cs typeface="Microsoft Sans Serif"/>
                        </a:rPr>
                        <a:t>3</a:t>
                      </a:r>
                      <a:r>
                        <a:rPr sz="1450" spc="10" dirty="0">
                          <a:latin typeface="Microsoft Sans Serif"/>
                          <a:cs typeface="Microsoft Sans Serif"/>
                        </a:rPr>
                        <a:t> </a:t>
                      </a:r>
                      <a:r>
                        <a:rPr sz="1450" dirty="0">
                          <a:latin typeface="Microsoft Sans Serif"/>
                          <a:cs typeface="Microsoft Sans Serif"/>
                        </a:rPr>
                        <a:t>Phase</a:t>
                      </a:r>
                      <a:r>
                        <a:rPr sz="1450" spc="10" dirty="0">
                          <a:latin typeface="Microsoft Sans Serif"/>
                          <a:cs typeface="Microsoft Sans Serif"/>
                        </a:rPr>
                        <a:t> </a:t>
                      </a:r>
                      <a:r>
                        <a:rPr sz="1450" spc="5" dirty="0">
                          <a:latin typeface="Microsoft Sans Serif"/>
                          <a:cs typeface="Microsoft Sans Serif"/>
                        </a:rPr>
                        <a:t>3</a:t>
                      </a:r>
                      <a:r>
                        <a:rPr sz="1450" spc="15" dirty="0">
                          <a:latin typeface="Microsoft Sans Serif"/>
                          <a:cs typeface="Microsoft Sans Serif"/>
                        </a:rPr>
                        <a:t> </a:t>
                      </a:r>
                      <a:r>
                        <a:rPr sz="1450" spc="25" dirty="0">
                          <a:latin typeface="Microsoft Sans Serif"/>
                          <a:cs typeface="Microsoft Sans Serif"/>
                        </a:rPr>
                        <a:t>Wire</a:t>
                      </a:r>
                      <a:r>
                        <a:rPr sz="1450" spc="10" dirty="0">
                          <a:latin typeface="Microsoft Sans Serif"/>
                          <a:cs typeface="Microsoft Sans Serif"/>
                        </a:rPr>
                        <a:t> </a:t>
                      </a:r>
                      <a:r>
                        <a:rPr sz="1450" dirty="0">
                          <a:latin typeface="Microsoft Sans Serif"/>
                          <a:cs typeface="Microsoft Sans Serif"/>
                        </a:rPr>
                        <a:t>System</a:t>
                      </a:r>
                      <a:r>
                        <a:rPr sz="1450" spc="-80" dirty="0">
                          <a:latin typeface="Microsoft Sans Serif"/>
                          <a:cs typeface="Microsoft Sans Serif"/>
                        </a:rPr>
                        <a:t> </a:t>
                      </a:r>
                      <a:r>
                        <a:rPr sz="1450" spc="25" dirty="0">
                          <a:latin typeface="Microsoft Sans Serif"/>
                          <a:cs typeface="Microsoft Sans Serif"/>
                        </a:rPr>
                        <a:t>from</a:t>
                      </a:r>
                      <a:r>
                        <a:rPr sz="1450" spc="-80" dirty="0">
                          <a:latin typeface="Microsoft Sans Serif"/>
                          <a:cs typeface="Microsoft Sans Serif"/>
                        </a:rPr>
                        <a:t> </a:t>
                      </a:r>
                      <a:r>
                        <a:rPr sz="1450" spc="-5" dirty="0">
                          <a:latin typeface="Microsoft Sans Serif"/>
                          <a:cs typeface="Microsoft Sans Serif"/>
                        </a:rPr>
                        <a:t>Star</a:t>
                      </a:r>
                      <a:r>
                        <a:rPr sz="1450" spc="20" dirty="0">
                          <a:latin typeface="Microsoft Sans Serif"/>
                          <a:cs typeface="Microsoft Sans Serif"/>
                        </a:rPr>
                        <a:t> </a:t>
                      </a:r>
                      <a:r>
                        <a:rPr sz="1450" spc="-5" dirty="0">
                          <a:latin typeface="Microsoft Sans Serif"/>
                          <a:cs typeface="Microsoft Sans Serif"/>
                        </a:rPr>
                        <a:t>Connection.</a:t>
                      </a:r>
                      <a:endParaRPr sz="1450">
                        <a:latin typeface="Microsoft Sans Serif"/>
                        <a:cs typeface="Microsoft Sans Serif"/>
                      </a:endParaRPr>
                    </a:p>
                  </a:txBody>
                  <a:tcPr marL="0" marR="0" marT="10160" marB="0">
                    <a:lnL w="19050">
                      <a:solidFill>
                        <a:srgbClr val="FF0000"/>
                      </a:solidFill>
                      <a:prstDash val="solid"/>
                    </a:lnL>
                    <a:lnR w="19050">
                      <a:solidFill>
                        <a:srgbClr val="FF0000"/>
                      </a:solidFill>
                      <a:prstDash val="solid"/>
                    </a:lnR>
                    <a:lnT w="28575">
                      <a:solidFill>
                        <a:srgbClr val="FF0000"/>
                      </a:solidFill>
                      <a:prstDash val="solid"/>
                    </a:lnT>
                  </a:tcPr>
                </a:tc>
                <a:tc>
                  <a:txBody>
                    <a:bodyPr/>
                    <a:lstStyle/>
                    <a:p>
                      <a:pPr marL="106045" marR="325120">
                        <a:lnSpc>
                          <a:spcPts val="1720"/>
                        </a:lnSpc>
                        <a:spcBef>
                          <a:spcPts val="204"/>
                        </a:spcBef>
                      </a:pPr>
                      <a:r>
                        <a:rPr sz="1450" dirty="0">
                          <a:latin typeface="Microsoft Sans Serif"/>
                          <a:cs typeface="Microsoft Sans Serif"/>
                        </a:rPr>
                        <a:t>Three </a:t>
                      </a:r>
                      <a:r>
                        <a:rPr sz="1450" spc="-5" dirty="0">
                          <a:latin typeface="Microsoft Sans Serif"/>
                          <a:cs typeface="Microsoft Sans Serif"/>
                        </a:rPr>
                        <a:t>phase three </a:t>
                      </a:r>
                      <a:r>
                        <a:rPr sz="1450" spc="-20" dirty="0">
                          <a:latin typeface="Microsoft Sans Serif"/>
                          <a:cs typeface="Microsoft Sans Serif"/>
                        </a:rPr>
                        <a:t>wire </a:t>
                      </a:r>
                      <a:r>
                        <a:rPr sz="1450" spc="10" dirty="0">
                          <a:latin typeface="Microsoft Sans Serif"/>
                          <a:cs typeface="Microsoft Sans Serif"/>
                        </a:rPr>
                        <a:t>system </a:t>
                      </a:r>
                      <a:r>
                        <a:rPr sz="1450" spc="-5" dirty="0">
                          <a:latin typeface="Microsoft Sans Serif"/>
                          <a:cs typeface="Microsoft Sans Serif"/>
                        </a:rPr>
                        <a:t>is derived </a:t>
                      </a:r>
                      <a:r>
                        <a:rPr sz="1450" spc="25" dirty="0">
                          <a:latin typeface="Microsoft Sans Serif"/>
                          <a:cs typeface="Microsoft Sans Serif"/>
                        </a:rPr>
                        <a:t>from </a:t>
                      </a:r>
                      <a:r>
                        <a:rPr sz="1450" spc="30" dirty="0">
                          <a:latin typeface="Microsoft Sans Serif"/>
                          <a:cs typeface="Microsoft Sans Serif"/>
                        </a:rPr>
                        <a:t> </a:t>
                      </a:r>
                      <a:r>
                        <a:rPr sz="1450" spc="-10" dirty="0">
                          <a:latin typeface="Microsoft Sans Serif"/>
                          <a:cs typeface="Microsoft Sans Serif"/>
                        </a:rPr>
                        <a:t>Delta</a:t>
                      </a:r>
                      <a:r>
                        <a:rPr sz="1450" dirty="0">
                          <a:latin typeface="Microsoft Sans Serif"/>
                          <a:cs typeface="Microsoft Sans Serif"/>
                        </a:rPr>
                        <a:t> </a:t>
                      </a:r>
                      <a:r>
                        <a:rPr sz="1450" spc="-5" dirty="0">
                          <a:latin typeface="Microsoft Sans Serif"/>
                          <a:cs typeface="Microsoft Sans Serif"/>
                        </a:rPr>
                        <a:t>Connections</a:t>
                      </a:r>
                      <a:r>
                        <a:rPr sz="1450" spc="20" dirty="0">
                          <a:latin typeface="Microsoft Sans Serif"/>
                          <a:cs typeface="Microsoft Sans Serif"/>
                        </a:rPr>
                        <a:t> </a:t>
                      </a:r>
                      <a:r>
                        <a:rPr sz="1450" spc="10" dirty="0">
                          <a:latin typeface="Microsoft Sans Serif"/>
                          <a:cs typeface="Microsoft Sans Serif"/>
                        </a:rPr>
                        <a:t>(3-Phase,</a:t>
                      </a:r>
                      <a:r>
                        <a:rPr sz="1450" spc="-35" dirty="0">
                          <a:latin typeface="Microsoft Sans Serif"/>
                          <a:cs typeface="Microsoft Sans Serif"/>
                        </a:rPr>
                        <a:t> </a:t>
                      </a:r>
                      <a:r>
                        <a:rPr sz="1450" spc="5" dirty="0">
                          <a:latin typeface="Microsoft Sans Serif"/>
                          <a:cs typeface="Microsoft Sans Serif"/>
                        </a:rPr>
                        <a:t>3 </a:t>
                      </a:r>
                      <a:r>
                        <a:rPr sz="1450" spc="25" dirty="0">
                          <a:latin typeface="Microsoft Sans Serif"/>
                          <a:cs typeface="Microsoft Sans Serif"/>
                        </a:rPr>
                        <a:t>Wires</a:t>
                      </a:r>
                      <a:r>
                        <a:rPr sz="1450" spc="20" dirty="0">
                          <a:latin typeface="Microsoft Sans Serif"/>
                          <a:cs typeface="Microsoft Sans Serif"/>
                        </a:rPr>
                        <a:t> </a:t>
                      </a:r>
                      <a:r>
                        <a:rPr sz="1450" spc="-5" dirty="0">
                          <a:latin typeface="Microsoft Sans Serif"/>
                          <a:cs typeface="Microsoft Sans Serif"/>
                        </a:rPr>
                        <a:t>System).</a:t>
                      </a:r>
                      <a:endParaRPr sz="1450">
                        <a:latin typeface="Microsoft Sans Serif"/>
                        <a:cs typeface="Microsoft Sans Serif"/>
                      </a:endParaRPr>
                    </a:p>
                    <a:p>
                      <a:pPr marL="106045" marR="191770">
                        <a:lnSpc>
                          <a:spcPts val="1720"/>
                        </a:lnSpc>
                      </a:pPr>
                      <a:r>
                        <a:rPr sz="1450" spc="-5" dirty="0">
                          <a:latin typeface="Microsoft Sans Serif"/>
                          <a:cs typeface="Microsoft Sans Serif"/>
                        </a:rPr>
                        <a:t>i.e.</a:t>
                      </a:r>
                      <a:r>
                        <a:rPr sz="1450" spc="-35" dirty="0">
                          <a:latin typeface="Microsoft Sans Serif"/>
                          <a:cs typeface="Microsoft Sans Serif"/>
                        </a:rPr>
                        <a:t> </a:t>
                      </a:r>
                      <a:r>
                        <a:rPr sz="1450" spc="5" dirty="0">
                          <a:latin typeface="Microsoft Sans Serif"/>
                          <a:cs typeface="Microsoft Sans Serif"/>
                        </a:rPr>
                        <a:t>3</a:t>
                      </a:r>
                      <a:r>
                        <a:rPr sz="1450" spc="10" dirty="0">
                          <a:latin typeface="Microsoft Sans Serif"/>
                          <a:cs typeface="Microsoft Sans Serif"/>
                        </a:rPr>
                        <a:t> </a:t>
                      </a:r>
                      <a:r>
                        <a:rPr sz="1450" dirty="0">
                          <a:latin typeface="Microsoft Sans Serif"/>
                          <a:cs typeface="Microsoft Sans Serif"/>
                        </a:rPr>
                        <a:t>Phase,</a:t>
                      </a:r>
                      <a:r>
                        <a:rPr sz="1450" spc="-30" dirty="0">
                          <a:latin typeface="Microsoft Sans Serif"/>
                          <a:cs typeface="Microsoft Sans Serif"/>
                        </a:rPr>
                        <a:t> </a:t>
                      </a:r>
                      <a:r>
                        <a:rPr sz="1450" spc="25" dirty="0">
                          <a:latin typeface="Microsoft Sans Serif"/>
                          <a:cs typeface="Microsoft Sans Serif"/>
                        </a:rPr>
                        <a:t>Wire</a:t>
                      </a:r>
                      <a:r>
                        <a:rPr sz="1450" spc="10" dirty="0">
                          <a:latin typeface="Microsoft Sans Serif"/>
                          <a:cs typeface="Microsoft Sans Serif"/>
                        </a:rPr>
                        <a:t> system</a:t>
                      </a:r>
                      <a:r>
                        <a:rPr sz="1450" spc="-80"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10" dirty="0">
                          <a:latin typeface="Microsoft Sans Serif"/>
                          <a:cs typeface="Microsoft Sans Serif"/>
                        </a:rPr>
                        <a:t>not</a:t>
                      </a:r>
                      <a:r>
                        <a:rPr sz="1450" spc="-30" dirty="0">
                          <a:latin typeface="Microsoft Sans Serif"/>
                          <a:cs typeface="Microsoft Sans Serif"/>
                        </a:rPr>
                        <a:t> </a:t>
                      </a:r>
                      <a:r>
                        <a:rPr sz="1450" spc="-10" dirty="0">
                          <a:latin typeface="Microsoft Sans Serif"/>
                          <a:cs typeface="Microsoft Sans Serif"/>
                        </a:rPr>
                        <a:t>possible</a:t>
                      </a:r>
                      <a:r>
                        <a:rPr sz="1450" spc="10" dirty="0">
                          <a:latin typeface="Microsoft Sans Serif"/>
                          <a:cs typeface="Microsoft Sans Serif"/>
                        </a:rPr>
                        <a:t> </a:t>
                      </a:r>
                      <a:r>
                        <a:rPr sz="1450" spc="-5" dirty="0">
                          <a:latin typeface="Microsoft Sans Serif"/>
                          <a:cs typeface="Microsoft Sans Serif"/>
                        </a:rPr>
                        <a:t>in</a:t>
                      </a:r>
                      <a:r>
                        <a:rPr sz="1450" spc="-55" dirty="0">
                          <a:latin typeface="Microsoft Sans Serif"/>
                          <a:cs typeface="Microsoft Sans Serif"/>
                        </a:rPr>
                        <a:t> </a:t>
                      </a:r>
                      <a:r>
                        <a:rPr sz="1450" spc="-10" dirty="0">
                          <a:latin typeface="Microsoft Sans Serif"/>
                          <a:cs typeface="Microsoft Sans Serif"/>
                        </a:rPr>
                        <a:t>Delta </a:t>
                      </a:r>
                      <a:r>
                        <a:rPr sz="1450" spc="-370" dirty="0">
                          <a:latin typeface="Microsoft Sans Serif"/>
                          <a:cs typeface="Microsoft Sans Serif"/>
                        </a:rPr>
                        <a:t> </a:t>
                      </a:r>
                      <a:r>
                        <a:rPr sz="1450" spc="-5" dirty="0">
                          <a:latin typeface="Microsoft Sans Serif"/>
                          <a:cs typeface="Microsoft Sans Serif"/>
                        </a:rPr>
                        <a:t>Connection.</a:t>
                      </a:r>
                      <a:endParaRPr sz="1450">
                        <a:latin typeface="Microsoft Sans Serif"/>
                        <a:cs typeface="Microsoft Sans Serif"/>
                      </a:endParaRPr>
                    </a:p>
                  </a:txBody>
                  <a:tcPr marL="0" marR="0" marT="26034" marB="0">
                    <a:lnL w="19050">
                      <a:solidFill>
                        <a:srgbClr val="FF0000"/>
                      </a:solidFill>
                      <a:prstDash val="solid"/>
                    </a:lnL>
                    <a:lnR w="19050">
                      <a:solidFill>
                        <a:srgbClr val="FF0000"/>
                      </a:solidFill>
                      <a:prstDash val="solid"/>
                    </a:lnR>
                    <a:lnT w="19050">
                      <a:solidFill>
                        <a:srgbClr val="FF0000"/>
                      </a:solidFill>
                      <a:prstDash val="solid"/>
                    </a:lnT>
                    <a:lnB w="9525">
                      <a:solidFill>
                        <a:srgbClr val="FF0000"/>
                      </a:solidFill>
                      <a:prstDash val="solid"/>
                    </a:lnB>
                  </a:tcPr>
                </a:tc>
                <a:extLst>
                  <a:ext uri="{0D108BD9-81ED-4DB2-BD59-A6C34878D82A}">
                    <a16:rowId xmlns:a16="http://schemas.microsoft.com/office/drawing/2014/main" val="10002"/>
                  </a:ext>
                </a:extLst>
              </a:tr>
              <a:tr h="467359">
                <a:tc>
                  <a:txBody>
                    <a:bodyPr/>
                    <a:lstStyle/>
                    <a:p>
                      <a:pPr marL="147955" marR="387350">
                        <a:lnSpc>
                          <a:spcPts val="1720"/>
                        </a:lnSpc>
                        <a:spcBef>
                          <a:spcPts val="140"/>
                        </a:spcBef>
                      </a:pPr>
                      <a:r>
                        <a:rPr sz="1450" spc="-10" dirty="0">
                          <a:latin typeface="Microsoft Sans Serif"/>
                          <a:cs typeface="Microsoft Sans Serif"/>
                        </a:rPr>
                        <a:t>Line</a:t>
                      </a:r>
                      <a:r>
                        <a:rPr sz="1450" spc="10" dirty="0">
                          <a:latin typeface="Microsoft Sans Serif"/>
                          <a:cs typeface="Microsoft Sans Serif"/>
                        </a:rPr>
                        <a:t> </a:t>
                      </a:r>
                      <a:r>
                        <a:rPr sz="1450" dirty="0">
                          <a:latin typeface="Microsoft Sans Serif"/>
                          <a:cs typeface="Microsoft Sans Serif"/>
                        </a:rPr>
                        <a:t>Current</a:t>
                      </a:r>
                      <a:r>
                        <a:rPr sz="1450" spc="-2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20" dirty="0">
                          <a:latin typeface="Microsoft Sans Serif"/>
                          <a:cs typeface="Microsoft Sans Serif"/>
                        </a:rPr>
                        <a:t>Equal</a:t>
                      </a:r>
                      <a:r>
                        <a:rPr sz="1450" spc="-70" dirty="0">
                          <a:latin typeface="Microsoft Sans Serif"/>
                          <a:cs typeface="Microsoft Sans Serif"/>
                        </a:rPr>
                        <a:t> </a:t>
                      </a:r>
                      <a:r>
                        <a:rPr sz="1450" spc="-10" dirty="0">
                          <a:latin typeface="Microsoft Sans Serif"/>
                          <a:cs typeface="Microsoft Sans Serif"/>
                        </a:rPr>
                        <a:t>to</a:t>
                      </a:r>
                      <a:r>
                        <a:rPr sz="1450" spc="1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dirty="0">
                          <a:latin typeface="Microsoft Sans Serif"/>
                          <a:cs typeface="Microsoft Sans Serif"/>
                        </a:rPr>
                        <a:t>Phase</a:t>
                      </a:r>
                      <a:r>
                        <a:rPr sz="1450" spc="15" dirty="0">
                          <a:latin typeface="Microsoft Sans Serif"/>
                          <a:cs typeface="Microsoft Sans Serif"/>
                        </a:rPr>
                        <a:t> </a:t>
                      </a:r>
                      <a:r>
                        <a:rPr sz="1450" spc="-5" dirty="0">
                          <a:latin typeface="Microsoft Sans Serif"/>
                          <a:cs typeface="Microsoft Sans Serif"/>
                        </a:rPr>
                        <a:t>Current.</a:t>
                      </a:r>
                      <a:r>
                        <a:rPr sz="1450" spc="-30" dirty="0">
                          <a:latin typeface="Microsoft Sans Serif"/>
                          <a:cs typeface="Microsoft Sans Serif"/>
                        </a:rPr>
                        <a:t> </a:t>
                      </a:r>
                      <a:r>
                        <a:rPr sz="1450" spc="-5" dirty="0">
                          <a:latin typeface="Microsoft Sans Serif"/>
                          <a:cs typeface="Microsoft Sans Serif"/>
                        </a:rPr>
                        <a:t>i.e.</a:t>
                      </a:r>
                      <a:r>
                        <a:rPr sz="1450" spc="-25" dirty="0">
                          <a:latin typeface="Microsoft Sans Serif"/>
                          <a:cs typeface="Microsoft Sans Serif"/>
                        </a:rPr>
                        <a:t> </a:t>
                      </a:r>
                      <a:r>
                        <a:rPr sz="1450" spc="-10" dirty="0">
                          <a:latin typeface="Microsoft Sans Serif"/>
                          <a:cs typeface="Microsoft Sans Serif"/>
                        </a:rPr>
                        <a:t>Line </a:t>
                      </a:r>
                      <a:r>
                        <a:rPr sz="1450" spc="-370" dirty="0">
                          <a:latin typeface="Microsoft Sans Serif"/>
                          <a:cs typeface="Microsoft Sans Serif"/>
                        </a:rPr>
                        <a:t> </a:t>
                      </a:r>
                      <a:r>
                        <a:rPr sz="1450" dirty="0">
                          <a:latin typeface="Microsoft Sans Serif"/>
                          <a:cs typeface="Microsoft Sans Serif"/>
                        </a:rPr>
                        <a:t>Current</a:t>
                      </a:r>
                      <a:r>
                        <a:rPr sz="1450" spc="-35" dirty="0">
                          <a:latin typeface="Microsoft Sans Serif"/>
                          <a:cs typeface="Microsoft Sans Serif"/>
                        </a:rPr>
                        <a:t> </a:t>
                      </a:r>
                      <a:r>
                        <a:rPr sz="1450" spc="10" dirty="0">
                          <a:latin typeface="Microsoft Sans Serif"/>
                          <a:cs typeface="Microsoft Sans Serif"/>
                        </a:rPr>
                        <a:t>=</a:t>
                      </a:r>
                      <a:r>
                        <a:rPr sz="1450" spc="-30" dirty="0">
                          <a:latin typeface="Microsoft Sans Serif"/>
                          <a:cs typeface="Microsoft Sans Serif"/>
                        </a:rPr>
                        <a:t> </a:t>
                      </a:r>
                      <a:r>
                        <a:rPr sz="1450" dirty="0">
                          <a:latin typeface="Microsoft Sans Serif"/>
                          <a:cs typeface="Microsoft Sans Serif"/>
                        </a:rPr>
                        <a:t>Phase</a:t>
                      </a:r>
                      <a:r>
                        <a:rPr sz="1450" spc="10" dirty="0">
                          <a:latin typeface="Microsoft Sans Serif"/>
                          <a:cs typeface="Microsoft Sans Serif"/>
                        </a:rPr>
                        <a:t> </a:t>
                      </a:r>
                      <a:r>
                        <a:rPr sz="1450" dirty="0">
                          <a:latin typeface="Microsoft Sans Serif"/>
                          <a:cs typeface="Microsoft Sans Serif"/>
                        </a:rPr>
                        <a:t>Current</a:t>
                      </a:r>
                      <a:r>
                        <a:rPr sz="1450" spc="-30" dirty="0">
                          <a:latin typeface="Microsoft Sans Serif"/>
                          <a:cs typeface="Microsoft Sans Serif"/>
                        </a:rPr>
                        <a:t> </a:t>
                      </a:r>
                      <a:r>
                        <a:rPr sz="1450" spc="-10" dirty="0">
                          <a:latin typeface="Microsoft Sans Serif"/>
                          <a:cs typeface="Microsoft Sans Serif"/>
                        </a:rPr>
                        <a:t>IL</a:t>
                      </a:r>
                      <a:r>
                        <a:rPr sz="1450" spc="-45" dirty="0">
                          <a:latin typeface="Microsoft Sans Serif"/>
                          <a:cs typeface="Microsoft Sans Serif"/>
                        </a:rPr>
                        <a:t> </a:t>
                      </a:r>
                      <a:r>
                        <a:rPr sz="1450" spc="10" dirty="0">
                          <a:latin typeface="Microsoft Sans Serif"/>
                          <a:cs typeface="Microsoft Sans Serif"/>
                        </a:rPr>
                        <a:t>=</a:t>
                      </a:r>
                      <a:r>
                        <a:rPr sz="1450" spc="-35" dirty="0">
                          <a:latin typeface="Microsoft Sans Serif"/>
                          <a:cs typeface="Microsoft Sans Serif"/>
                        </a:rPr>
                        <a:t> </a:t>
                      </a:r>
                      <a:r>
                        <a:rPr sz="1450" spc="-10" dirty="0">
                          <a:latin typeface="Microsoft Sans Serif"/>
                          <a:cs typeface="Microsoft Sans Serif"/>
                        </a:rPr>
                        <a:t>IPH</a:t>
                      </a:r>
                      <a:endParaRPr sz="1450">
                        <a:latin typeface="Microsoft Sans Serif"/>
                        <a:cs typeface="Microsoft Sans Serif"/>
                      </a:endParaRPr>
                    </a:p>
                  </a:txBody>
                  <a:tcPr marL="0" marR="0" marT="17780" marB="0">
                    <a:lnL w="19050">
                      <a:solidFill>
                        <a:srgbClr val="FF0000"/>
                      </a:solidFill>
                      <a:prstDash val="solid"/>
                    </a:lnL>
                    <a:lnR w="19050">
                      <a:solidFill>
                        <a:srgbClr val="FF0000"/>
                      </a:solidFill>
                      <a:prstDash val="solid"/>
                    </a:lnR>
                    <a:lnB w="19050">
                      <a:solidFill>
                        <a:srgbClr val="FF0000"/>
                      </a:solidFill>
                      <a:prstDash val="solid"/>
                    </a:lnB>
                  </a:tcPr>
                </a:tc>
                <a:tc>
                  <a:txBody>
                    <a:bodyPr/>
                    <a:lstStyle/>
                    <a:p>
                      <a:pPr marL="156845">
                        <a:lnSpc>
                          <a:spcPts val="1730"/>
                        </a:lnSpc>
                        <a:spcBef>
                          <a:spcPts val="80"/>
                        </a:spcBef>
                      </a:pPr>
                      <a:r>
                        <a:rPr sz="1450" spc="-10" dirty="0">
                          <a:latin typeface="Microsoft Sans Serif"/>
                          <a:cs typeface="Microsoft Sans Serif"/>
                        </a:rPr>
                        <a:t>Line</a:t>
                      </a:r>
                      <a:r>
                        <a:rPr sz="1450" spc="10" dirty="0">
                          <a:latin typeface="Microsoft Sans Serif"/>
                          <a:cs typeface="Microsoft Sans Serif"/>
                        </a:rPr>
                        <a:t> </a:t>
                      </a:r>
                      <a:r>
                        <a:rPr sz="1450" dirty="0">
                          <a:latin typeface="Microsoft Sans Serif"/>
                          <a:cs typeface="Microsoft Sans Serif"/>
                        </a:rPr>
                        <a:t>Current</a:t>
                      </a:r>
                      <a:r>
                        <a:rPr sz="1450" spc="-30"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15" dirty="0">
                          <a:latin typeface="Microsoft Sans Serif"/>
                          <a:cs typeface="Microsoft Sans Serif"/>
                        </a:rPr>
                        <a:t>√3</a:t>
                      </a:r>
                      <a:r>
                        <a:rPr sz="1450" spc="10" dirty="0">
                          <a:latin typeface="Microsoft Sans Serif"/>
                          <a:cs typeface="Microsoft Sans Serif"/>
                        </a:rPr>
                        <a:t> </a:t>
                      </a:r>
                      <a:r>
                        <a:rPr sz="1450" spc="-15" dirty="0">
                          <a:latin typeface="Microsoft Sans Serif"/>
                          <a:cs typeface="Microsoft Sans Serif"/>
                        </a:rPr>
                        <a:t>times</a:t>
                      </a:r>
                      <a:r>
                        <a:rPr sz="1450" spc="25" dirty="0">
                          <a:latin typeface="Microsoft Sans Serif"/>
                          <a:cs typeface="Microsoft Sans Serif"/>
                        </a:rPr>
                        <a:t> </a:t>
                      </a:r>
                      <a:r>
                        <a:rPr sz="1450" spc="10" dirty="0">
                          <a:latin typeface="Microsoft Sans Serif"/>
                          <a:cs typeface="Microsoft Sans Serif"/>
                        </a:rPr>
                        <a:t>of</a:t>
                      </a:r>
                      <a:r>
                        <a:rPr sz="1450" spc="35" dirty="0">
                          <a:latin typeface="Microsoft Sans Serif"/>
                          <a:cs typeface="Microsoft Sans Serif"/>
                        </a:rPr>
                        <a:t> </a:t>
                      </a:r>
                      <a:r>
                        <a:rPr sz="1450" dirty="0">
                          <a:latin typeface="Microsoft Sans Serif"/>
                          <a:cs typeface="Microsoft Sans Serif"/>
                        </a:rPr>
                        <a:t>Phase</a:t>
                      </a:r>
                      <a:r>
                        <a:rPr sz="1450" spc="10" dirty="0">
                          <a:latin typeface="Microsoft Sans Serif"/>
                          <a:cs typeface="Microsoft Sans Serif"/>
                        </a:rPr>
                        <a:t> </a:t>
                      </a:r>
                      <a:r>
                        <a:rPr sz="1450" spc="-5" dirty="0">
                          <a:latin typeface="Microsoft Sans Serif"/>
                          <a:cs typeface="Microsoft Sans Serif"/>
                        </a:rPr>
                        <a:t>Current.</a:t>
                      </a:r>
                      <a:endParaRPr sz="1450">
                        <a:latin typeface="Microsoft Sans Serif"/>
                        <a:cs typeface="Microsoft Sans Serif"/>
                      </a:endParaRPr>
                    </a:p>
                    <a:p>
                      <a:pPr marL="156845">
                        <a:lnSpc>
                          <a:spcPts val="1730"/>
                        </a:lnSpc>
                      </a:pPr>
                      <a:r>
                        <a:rPr sz="1450" spc="-5" dirty="0">
                          <a:latin typeface="Microsoft Sans Serif"/>
                          <a:cs typeface="Microsoft Sans Serif"/>
                        </a:rPr>
                        <a:t>i.e.</a:t>
                      </a:r>
                      <a:r>
                        <a:rPr sz="1450" spc="-45" dirty="0">
                          <a:latin typeface="Microsoft Sans Serif"/>
                          <a:cs typeface="Microsoft Sans Serif"/>
                        </a:rPr>
                        <a:t> </a:t>
                      </a:r>
                      <a:r>
                        <a:rPr sz="1450" spc="-10" dirty="0">
                          <a:latin typeface="Microsoft Sans Serif"/>
                          <a:cs typeface="Microsoft Sans Serif"/>
                        </a:rPr>
                        <a:t>IL</a:t>
                      </a:r>
                      <a:r>
                        <a:rPr sz="1450" spc="-55" dirty="0">
                          <a:latin typeface="Microsoft Sans Serif"/>
                          <a:cs typeface="Microsoft Sans Serif"/>
                        </a:rPr>
                        <a:t> </a:t>
                      </a:r>
                      <a:r>
                        <a:rPr sz="1450" spc="10" dirty="0">
                          <a:latin typeface="Microsoft Sans Serif"/>
                          <a:cs typeface="Microsoft Sans Serif"/>
                        </a:rPr>
                        <a:t>=</a:t>
                      </a:r>
                      <a:r>
                        <a:rPr sz="1450" spc="-40" dirty="0">
                          <a:latin typeface="Microsoft Sans Serif"/>
                          <a:cs typeface="Microsoft Sans Serif"/>
                        </a:rPr>
                        <a:t> </a:t>
                      </a:r>
                      <a:r>
                        <a:rPr sz="1450" spc="15" dirty="0">
                          <a:latin typeface="Microsoft Sans Serif"/>
                          <a:cs typeface="Microsoft Sans Serif"/>
                        </a:rPr>
                        <a:t>√3</a:t>
                      </a:r>
                      <a:r>
                        <a:rPr sz="1450" spc="-5" dirty="0">
                          <a:latin typeface="Microsoft Sans Serif"/>
                          <a:cs typeface="Microsoft Sans Serif"/>
                        </a:rPr>
                        <a:t> </a:t>
                      </a:r>
                      <a:r>
                        <a:rPr sz="1450" spc="-10" dirty="0">
                          <a:latin typeface="Microsoft Sans Serif"/>
                          <a:cs typeface="Microsoft Sans Serif"/>
                        </a:rPr>
                        <a:t>IPH</a:t>
                      </a:r>
                      <a:endParaRPr sz="1450">
                        <a:latin typeface="Microsoft Sans Serif"/>
                        <a:cs typeface="Microsoft Sans Serif"/>
                      </a:endParaRPr>
                    </a:p>
                  </a:txBody>
                  <a:tcPr marL="0" marR="0" marT="10160" marB="0">
                    <a:lnL w="19050">
                      <a:solidFill>
                        <a:srgbClr val="FF0000"/>
                      </a:solidFill>
                      <a:prstDash val="solid"/>
                    </a:lnL>
                    <a:lnR w="19050">
                      <a:solidFill>
                        <a:srgbClr val="FF0000"/>
                      </a:solidFill>
                      <a:prstDash val="solid"/>
                    </a:lnR>
                    <a:lnT w="9525">
                      <a:solidFill>
                        <a:srgbClr val="FF0000"/>
                      </a:solidFill>
                      <a:prstDash val="solid"/>
                    </a:lnT>
                    <a:lnB w="19050">
                      <a:solidFill>
                        <a:srgbClr val="FF0000"/>
                      </a:solidFill>
                      <a:prstDash val="solid"/>
                    </a:lnB>
                  </a:tcPr>
                </a:tc>
                <a:extLst>
                  <a:ext uri="{0D108BD9-81ED-4DB2-BD59-A6C34878D82A}">
                    <a16:rowId xmlns:a16="http://schemas.microsoft.com/office/drawing/2014/main" val="10003"/>
                  </a:ext>
                </a:extLst>
              </a:tr>
              <a:tr h="457835">
                <a:tc>
                  <a:txBody>
                    <a:bodyPr/>
                    <a:lstStyle/>
                    <a:p>
                      <a:pPr marL="167640">
                        <a:lnSpc>
                          <a:spcPts val="1730"/>
                        </a:lnSpc>
                        <a:spcBef>
                          <a:spcPts val="25"/>
                        </a:spcBef>
                      </a:pPr>
                      <a:r>
                        <a:rPr sz="1450" spc="-10" dirty="0">
                          <a:latin typeface="Microsoft Sans Serif"/>
                          <a:cs typeface="Microsoft Sans Serif"/>
                        </a:rPr>
                        <a:t>Line</a:t>
                      </a:r>
                      <a:r>
                        <a:rPr sz="1450" spc="10" dirty="0">
                          <a:latin typeface="Microsoft Sans Serif"/>
                          <a:cs typeface="Microsoft Sans Serif"/>
                        </a:rPr>
                        <a:t> </a:t>
                      </a:r>
                      <a:r>
                        <a:rPr sz="1450" spc="-30" dirty="0">
                          <a:latin typeface="Microsoft Sans Serif"/>
                          <a:cs typeface="Microsoft Sans Serif"/>
                        </a:rPr>
                        <a:t>Voltage</a:t>
                      </a:r>
                      <a:r>
                        <a:rPr sz="1450" spc="10"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15" dirty="0">
                          <a:latin typeface="Microsoft Sans Serif"/>
                          <a:cs typeface="Microsoft Sans Serif"/>
                        </a:rPr>
                        <a:t>√3</a:t>
                      </a:r>
                      <a:r>
                        <a:rPr sz="1450" spc="10" dirty="0">
                          <a:latin typeface="Microsoft Sans Serif"/>
                          <a:cs typeface="Microsoft Sans Serif"/>
                        </a:rPr>
                        <a:t> </a:t>
                      </a:r>
                      <a:r>
                        <a:rPr sz="1450" spc="-15" dirty="0">
                          <a:latin typeface="Microsoft Sans Serif"/>
                          <a:cs typeface="Microsoft Sans Serif"/>
                        </a:rPr>
                        <a:t>times</a:t>
                      </a:r>
                      <a:r>
                        <a:rPr sz="1450" spc="30" dirty="0">
                          <a:latin typeface="Microsoft Sans Serif"/>
                          <a:cs typeface="Microsoft Sans Serif"/>
                        </a:rPr>
                        <a:t> </a:t>
                      </a:r>
                      <a:r>
                        <a:rPr sz="1450" spc="10" dirty="0">
                          <a:latin typeface="Microsoft Sans Serif"/>
                          <a:cs typeface="Microsoft Sans Serif"/>
                        </a:rPr>
                        <a:t>of</a:t>
                      </a:r>
                      <a:r>
                        <a:rPr sz="1450" spc="35" dirty="0">
                          <a:latin typeface="Microsoft Sans Serif"/>
                          <a:cs typeface="Microsoft Sans Serif"/>
                        </a:rPr>
                        <a:t> </a:t>
                      </a:r>
                      <a:r>
                        <a:rPr sz="1450" dirty="0">
                          <a:latin typeface="Microsoft Sans Serif"/>
                          <a:cs typeface="Microsoft Sans Serif"/>
                        </a:rPr>
                        <a:t>Phase</a:t>
                      </a:r>
                      <a:r>
                        <a:rPr sz="1450" spc="10" dirty="0">
                          <a:latin typeface="Microsoft Sans Serif"/>
                          <a:cs typeface="Microsoft Sans Serif"/>
                        </a:rPr>
                        <a:t> </a:t>
                      </a:r>
                      <a:r>
                        <a:rPr sz="1450" spc="-25" dirty="0">
                          <a:latin typeface="Microsoft Sans Serif"/>
                          <a:cs typeface="Microsoft Sans Serif"/>
                        </a:rPr>
                        <a:t>Voltage.</a:t>
                      </a:r>
                      <a:r>
                        <a:rPr sz="1450" spc="-30" dirty="0">
                          <a:latin typeface="Microsoft Sans Serif"/>
                          <a:cs typeface="Microsoft Sans Serif"/>
                        </a:rPr>
                        <a:t> </a:t>
                      </a:r>
                      <a:r>
                        <a:rPr sz="1450" spc="-5" dirty="0">
                          <a:latin typeface="Microsoft Sans Serif"/>
                          <a:cs typeface="Microsoft Sans Serif"/>
                        </a:rPr>
                        <a:t>i.e.</a:t>
                      </a:r>
                      <a:r>
                        <a:rPr sz="1450" spc="-30" dirty="0">
                          <a:latin typeface="Microsoft Sans Serif"/>
                          <a:cs typeface="Microsoft Sans Serif"/>
                        </a:rPr>
                        <a:t> </a:t>
                      </a:r>
                      <a:r>
                        <a:rPr sz="1450" spc="-5" dirty="0">
                          <a:latin typeface="Microsoft Sans Serif"/>
                          <a:cs typeface="Microsoft Sans Serif"/>
                        </a:rPr>
                        <a:t>VL</a:t>
                      </a:r>
                      <a:r>
                        <a:rPr sz="1450" spc="-40" dirty="0">
                          <a:latin typeface="Microsoft Sans Serif"/>
                          <a:cs typeface="Microsoft Sans Serif"/>
                        </a:rPr>
                        <a:t> </a:t>
                      </a:r>
                      <a:r>
                        <a:rPr sz="1450" spc="10" dirty="0">
                          <a:latin typeface="Microsoft Sans Serif"/>
                          <a:cs typeface="Microsoft Sans Serif"/>
                        </a:rPr>
                        <a:t>=</a:t>
                      </a:r>
                      <a:endParaRPr sz="1450">
                        <a:latin typeface="Microsoft Sans Serif"/>
                        <a:cs typeface="Microsoft Sans Serif"/>
                      </a:endParaRPr>
                    </a:p>
                    <a:p>
                      <a:pPr marL="167640">
                        <a:lnSpc>
                          <a:spcPts val="1730"/>
                        </a:lnSpc>
                      </a:pPr>
                      <a:r>
                        <a:rPr sz="1450" spc="15" dirty="0">
                          <a:latin typeface="Microsoft Sans Serif"/>
                          <a:cs typeface="Microsoft Sans Serif"/>
                        </a:rPr>
                        <a:t>√3</a:t>
                      </a:r>
                      <a:r>
                        <a:rPr sz="1450" spc="-35" dirty="0">
                          <a:latin typeface="Microsoft Sans Serif"/>
                          <a:cs typeface="Microsoft Sans Serif"/>
                        </a:rPr>
                        <a:t> </a:t>
                      </a:r>
                      <a:r>
                        <a:rPr sz="1450" spc="-5" dirty="0">
                          <a:latin typeface="Microsoft Sans Serif"/>
                          <a:cs typeface="Microsoft Sans Serif"/>
                        </a:rPr>
                        <a:t>VPH</a:t>
                      </a:r>
                      <a:endParaRPr sz="1450">
                        <a:latin typeface="Microsoft Sans Serif"/>
                        <a:cs typeface="Microsoft Sans Serif"/>
                      </a:endParaRPr>
                    </a:p>
                  </a:txBody>
                  <a:tcPr marL="0" marR="0" marT="3175" marB="0">
                    <a:lnL w="19050">
                      <a:solidFill>
                        <a:srgbClr val="FF0000"/>
                      </a:solidFill>
                      <a:prstDash val="solid"/>
                    </a:lnL>
                    <a:lnR w="19050">
                      <a:solidFill>
                        <a:srgbClr val="FF0000"/>
                      </a:solidFill>
                      <a:prstDash val="solid"/>
                    </a:lnR>
                    <a:lnT w="19050">
                      <a:solidFill>
                        <a:srgbClr val="FF0000"/>
                      </a:solidFill>
                      <a:prstDash val="solid"/>
                    </a:lnT>
                    <a:lnB w="28575">
                      <a:solidFill>
                        <a:srgbClr val="FF0000"/>
                      </a:solidFill>
                      <a:prstDash val="solid"/>
                    </a:lnB>
                  </a:tcPr>
                </a:tc>
                <a:tc>
                  <a:txBody>
                    <a:bodyPr/>
                    <a:lstStyle/>
                    <a:p>
                      <a:pPr marL="23495">
                        <a:lnSpc>
                          <a:spcPts val="1664"/>
                        </a:lnSpc>
                      </a:pPr>
                      <a:r>
                        <a:rPr sz="1450" spc="-10" dirty="0">
                          <a:latin typeface="Microsoft Sans Serif"/>
                          <a:cs typeface="Microsoft Sans Serif"/>
                        </a:rPr>
                        <a:t>Line</a:t>
                      </a:r>
                      <a:r>
                        <a:rPr sz="1450" spc="10" dirty="0">
                          <a:latin typeface="Microsoft Sans Serif"/>
                          <a:cs typeface="Microsoft Sans Serif"/>
                        </a:rPr>
                        <a:t> </a:t>
                      </a:r>
                      <a:r>
                        <a:rPr sz="1450" spc="-30" dirty="0">
                          <a:latin typeface="Microsoft Sans Serif"/>
                          <a:cs typeface="Microsoft Sans Serif"/>
                        </a:rPr>
                        <a:t>Voltage</a:t>
                      </a:r>
                      <a:r>
                        <a:rPr sz="1450" spc="10"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20" dirty="0">
                          <a:latin typeface="Microsoft Sans Serif"/>
                          <a:cs typeface="Microsoft Sans Serif"/>
                        </a:rPr>
                        <a:t>Equal</a:t>
                      </a:r>
                      <a:r>
                        <a:rPr sz="1450" spc="-75" dirty="0">
                          <a:latin typeface="Microsoft Sans Serif"/>
                          <a:cs typeface="Microsoft Sans Serif"/>
                        </a:rPr>
                        <a:t> </a:t>
                      </a:r>
                      <a:r>
                        <a:rPr sz="1450" spc="-10" dirty="0">
                          <a:latin typeface="Microsoft Sans Serif"/>
                          <a:cs typeface="Microsoft Sans Serif"/>
                        </a:rPr>
                        <a:t>to</a:t>
                      </a:r>
                      <a:r>
                        <a:rPr sz="1450" spc="1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dirty="0">
                          <a:latin typeface="Microsoft Sans Serif"/>
                          <a:cs typeface="Microsoft Sans Serif"/>
                        </a:rPr>
                        <a:t>Phase</a:t>
                      </a:r>
                      <a:r>
                        <a:rPr sz="1450" spc="10" dirty="0">
                          <a:latin typeface="Microsoft Sans Serif"/>
                          <a:cs typeface="Microsoft Sans Serif"/>
                        </a:rPr>
                        <a:t> </a:t>
                      </a:r>
                      <a:r>
                        <a:rPr sz="1450" spc="-25" dirty="0">
                          <a:latin typeface="Microsoft Sans Serif"/>
                          <a:cs typeface="Microsoft Sans Serif"/>
                        </a:rPr>
                        <a:t>Voltage.</a:t>
                      </a:r>
                      <a:r>
                        <a:rPr sz="1450" spc="-30" dirty="0">
                          <a:latin typeface="Microsoft Sans Serif"/>
                          <a:cs typeface="Microsoft Sans Serif"/>
                        </a:rPr>
                        <a:t> </a:t>
                      </a:r>
                      <a:r>
                        <a:rPr sz="1450" spc="-5" dirty="0">
                          <a:latin typeface="Microsoft Sans Serif"/>
                          <a:cs typeface="Microsoft Sans Serif"/>
                        </a:rPr>
                        <a:t>i.e.</a:t>
                      </a:r>
                      <a:endParaRPr sz="1450">
                        <a:latin typeface="Microsoft Sans Serif"/>
                        <a:cs typeface="Microsoft Sans Serif"/>
                      </a:endParaRPr>
                    </a:p>
                    <a:p>
                      <a:pPr marL="23495">
                        <a:lnSpc>
                          <a:spcPct val="100000"/>
                        </a:lnSpc>
                        <a:spcBef>
                          <a:spcPts val="20"/>
                        </a:spcBef>
                      </a:pPr>
                      <a:r>
                        <a:rPr sz="2175" spc="-15" baseline="1915" dirty="0">
                          <a:latin typeface="Microsoft Sans Serif"/>
                          <a:cs typeface="Microsoft Sans Serif"/>
                        </a:rPr>
                        <a:t>Line</a:t>
                      </a:r>
                      <a:r>
                        <a:rPr sz="2175" spc="7" baseline="1915" dirty="0">
                          <a:latin typeface="Microsoft Sans Serif"/>
                          <a:cs typeface="Microsoft Sans Serif"/>
                        </a:rPr>
                        <a:t> </a:t>
                      </a:r>
                      <a:r>
                        <a:rPr sz="2175" spc="-44" baseline="1915" dirty="0">
                          <a:latin typeface="Microsoft Sans Serif"/>
                          <a:cs typeface="Microsoft Sans Serif"/>
                        </a:rPr>
                        <a:t>Voltage</a:t>
                      </a:r>
                      <a:r>
                        <a:rPr sz="2175" spc="7" baseline="1915" dirty="0">
                          <a:latin typeface="Microsoft Sans Serif"/>
                          <a:cs typeface="Microsoft Sans Serif"/>
                        </a:rPr>
                        <a:t> </a:t>
                      </a:r>
                      <a:r>
                        <a:rPr sz="2175" spc="15" baseline="1915" dirty="0">
                          <a:latin typeface="Microsoft Sans Serif"/>
                          <a:cs typeface="Microsoft Sans Serif"/>
                        </a:rPr>
                        <a:t>=</a:t>
                      </a:r>
                      <a:r>
                        <a:rPr sz="2175" spc="-52" baseline="1915" dirty="0">
                          <a:latin typeface="Microsoft Sans Serif"/>
                          <a:cs typeface="Microsoft Sans Serif"/>
                        </a:rPr>
                        <a:t> </a:t>
                      </a:r>
                      <a:r>
                        <a:rPr sz="2175" baseline="1915" dirty="0">
                          <a:latin typeface="Microsoft Sans Serif"/>
                          <a:cs typeface="Microsoft Sans Serif"/>
                        </a:rPr>
                        <a:t>Phase</a:t>
                      </a:r>
                      <a:r>
                        <a:rPr sz="2175" spc="15" baseline="1915" dirty="0">
                          <a:latin typeface="Microsoft Sans Serif"/>
                          <a:cs typeface="Microsoft Sans Serif"/>
                        </a:rPr>
                        <a:t> </a:t>
                      </a:r>
                      <a:r>
                        <a:rPr sz="2175" spc="-44" baseline="1915" dirty="0">
                          <a:latin typeface="Microsoft Sans Serif"/>
                          <a:cs typeface="Microsoft Sans Serif"/>
                        </a:rPr>
                        <a:t>Voltage</a:t>
                      </a:r>
                      <a:r>
                        <a:rPr sz="2175" spc="254" baseline="1915" dirty="0">
                          <a:latin typeface="Microsoft Sans Serif"/>
                          <a:cs typeface="Microsoft Sans Serif"/>
                        </a:rPr>
                        <a:t> </a:t>
                      </a:r>
                      <a:r>
                        <a:rPr sz="1450" spc="-5" dirty="0">
                          <a:latin typeface="Microsoft Sans Serif"/>
                          <a:cs typeface="Microsoft Sans Serif"/>
                        </a:rPr>
                        <a:t>VL</a:t>
                      </a:r>
                      <a:r>
                        <a:rPr sz="1450" spc="-50" dirty="0">
                          <a:latin typeface="Microsoft Sans Serif"/>
                          <a:cs typeface="Microsoft Sans Serif"/>
                        </a:rPr>
                        <a:t> </a:t>
                      </a:r>
                      <a:r>
                        <a:rPr sz="1450" spc="10" dirty="0">
                          <a:latin typeface="Microsoft Sans Serif"/>
                          <a:cs typeface="Microsoft Sans Serif"/>
                        </a:rPr>
                        <a:t>=</a:t>
                      </a:r>
                      <a:r>
                        <a:rPr sz="1450" spc="-30" dirty="0">
                          <a:latin typeface="Microsoft Sans Serif"/>
                          <a:cs typeface="Microsoft Sans Serif"/>
                        </a:rPr>
                        <a:t> </a:t>
                      </a:r>
                      <a:r>
                        <a:rPr sz="1450" spc="-5" dirty="0">
                          <a:latin typeface="Microsoft Sans Serif"/>
                          <a:cs typeface="Microsoft Sans Serif"/>
                        </a:rPr>
                        <a:t>VPH</a:t>
                      </a:r>
                      <a:endParaRPr sz="1450">
                        <a:latin typeface="Microsoft Sans Serif"/>
                        <a:cs typeface="Microsoft Sans Serif"/>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extLst>
                  <a:ext uri="{0D108BD9-81ED-4DB2-BD59-A6C34878D82A}">
                    <a16:rowId xmlns:a16="http://schemas.microsoft.com/office/drawing/2014/main" val="10004"/>
                  </a:ext>
                </a:extLst>
              </a:tr>
              <a:tr h="691514">
                <a:tc>
                  <a:txBody>
                    <a:bodyPr/>
                    <a:lstStyle/>
                    <a:p>
                      <a:pPr marL="126364">
                        <a:lnSpc>
                          <a:spcPts val="1670"/>
                        </a:lnSpc>
                        <a:tabLst>
                          <a:tab pos="4486275" algn="l"/>
                        </a:tabLst>
                      </a:pPr>
                      <a:r>
                        <a:rPr sz="1450" spc="-10" dirty="0">
                          <a:latin typeface="Microsoft Sans Serif"/>
                          <a:cs typeface="Microsoft Sans Serif"/>
                        </a:rPr>
                        <a:t>In</a:t>
                      </a:r>
                      <a:r>
                        <a:rPr sz="1450" spc="-45" dirty="0">
                          <a:latin typeface="Microsoft Sans Serif"/>
                          <a:cs typeface="Microsoft Sans Serif"/>
                        </a:rPr>
                        <a:t> </a:t>
                      </a:r>
                      <a:r>
                        <a:rPr sz="1450" spc="-5" dirty="0">
                          <a:latin typeface="Microsoft Sans Serif"/>
                          <a:cs typeface="Microsoft Sans Serif"/>
                        </a:rPr>
                        <a:t>Star</a:t>
                      </a:r>
                      <a:r>
                        <a:rPr sz="1450" spc="25" dirty="0">
                          <a:latin typeface="Microsoft Sans Serif"/>
                          <a:cs typeface="Microsoft Sans Serif"/>
                        </a:rPr>
                        <a:t> </a:t>
                      </a:r>
                      <a:r>
                        <a:rPr sz="1450" spc="-5" dirty="0">
                          <a:latin typeface="Microsoft Sans Serif"/>
                          <a:cs typeface="Microsoft Sans Serif"/>
                        </a:rPr>
                        <a:t>Connection,</a:t>
                      </a:r>
                      <a:r>
                        <a:rPr sz="1450" spc="-20" dirty="0">
                          <a:latin typeface="Microsoft Sans Serif"/>
                          <a:cs typeface="Microsoft Sans Serif"/>
                        </a:rPr>
                        <a:t> the</a:t>
                      </a:r>
                      <a:r>
                        <a:rPr sz="1450" spc="-5" dirty="0">
                          <a:latin typeface="Microsoft Sans Serif"/>
                          <a:cs typeface="Microsoft Sans Serif"/>
                        </a:rPr>
                        <a:t> </a:t>
                      </a:r>
                      <a:r>
                        <a:rPr sz="1450" spc="-30" dirty="0">
                          <a:latin typeface="Microsoft Sans Serif"/>
                          <a:cs typeface="Microsoft Sans Serif"/>
                        </a:rPr>
                        <a:t>Total</a:t>
                      </a:r>
                      <a:r>
                        <a:rPr sz="1450" spc="-65" dirty="0">
                          <a:latin typeface="Microsoft Sans Serif"/>
                          <a:cs typeface="Microsoft Sans Serif"/>
                        </a:rPr>
                        <a:t> </a:t>
                      </a:r>
                      <a:r>
                        <a:rPr sz="1450" spc="-15" dirty="0">
                          <a:latin typeface="Microsoft Sans Serif"/>
                          <a:cs typeface="Microsoft Sans Serif"/>
                        </a:rPr>
                        <a:t>Power</a:t>
                      </a:r>
                      <a:r>
                        <a:rPr sz="1450" spc="30" dirty="0">
                          <a:latin typeface="Microsoft Sans Serif"/>
                          <a:cs typeface="Microsoft Sans Serif"/>
                        </a:rPr>
                        <a:t> </a:t>
                      </a:r>
                      <a:r>
                        <a:rPr sz="1450" spc="10" dirty="0">
                          <a:latin typeface="Microsoft Sans Serif"/>
                          <a:cs typeface="Microsoft Sans Serif"/>
                        </a:rPr>
                        <a:t>of</a:t>
                      </a:r>
                      <a:r>
                        <a:rPr sz="1450" spc="45" dirty="0">
                          <a:latin typeface="Microsoft Sans Serif"/>
                          <a:cs typeface="Microsoft Sans Serif"/>
                        </a:rPr>
                        <a:t> </a:t>
                      </a:r>
                      <a:r>
                        <a:rPr sz="1450" spc="-5" dirty="0">
                          <a:latin typeface="Microsoft Sans Serif"/>
                          <a:cs typeface="Microsoft Sans Serif"/>
                        </a:rPr>
                        <a:t>three</a:t>
                      </a:r>
                      <a:r>
                        <a:rPr sz="1450" spc="25" dirty="0">
                          <a:latin typeface="Microsoft Sans Serif"/>
                          <a:cs typeface="Microsoft Sans Serif"/>
                        </a:rPr>
                        <a:t> </a:t>
                      </a:r>
                      <a:r>
                        <a:rPr sz="1450" dirty="0">
                          <a:latin typeface="Microsoft Sans Serif"/>
                          <a:cs typeface="Microsoft Sans Serif"/>
                        </a:rPr>
                        <a:t>Phases	</a:t>
                      </a:r>
                      <a:r>
                        <a:rPr sz="1450" spc="10" dirty="0">
                          <a:latin typeface="Microsoft Sans Serif"/>
                          <a:cs typeface="Microsoft Sans Serif"/>
                        </a:rPr>
                        <a:t>P</a:t>
                      </a:r>
                      <a:endParaRPr sz="1450">
                        <a:latin typeface="Microsoft Sans Serif"/>
                        <a:cs typeface="Microsoft Sans Serif"/>
                      </a:endParaRPr>
                    </a:p>
                    <a:p>
                      <a:pPr marL="126364" marR="2287270">
                        <a:lnSpc>
                          <a:spcPts val="1720"/>
                        </a:lnSpc>
                        <a:spcBef>
                          <a:spcPts val="65"/>
                        </a:spcBef>
                      </a:pPr>
                      <a:r>
                        <a:rPr sz="1450" dirty="0">
                          <a:latin typeface="Microsoft Sans Serif"/>
                          <a:cs typeface="Microsoft Sans Serif"/>
                        </a:rPr>
                        <a:t>=</a:t>
                      </a:r>
                      <a:r>
                        <a:rPr sz="1450" spc="-30" dirty="0">
                          <a:latin typeface="Microsoft Sans Serif"/>
                          <a:cs typeface="Microsoft Sans Serif"/>
                        </a:rPr>
                        <a:t> </a:t>
                      </a:r>
                      <a:r>
                        <a:rPr sz="1450" spc="20" dirty="0">
                          <a:latin typeface="Microsoft Sans Serif"/>
                          <a:cs typeface="Microsoft Sans Serif"/>
                        </a:rPr>
                        <a:t>√</a:t>
                      </a:r>
                      <a:r>
                        <a:rPr sz="1450" dirty="0">
                          <a:latin typeface="Microsoft Sans Serif"/>
                          <a:cs typeface="Microsoft Sans Serif"/>
                        </a:rPr>
                        <a:t>3</a:t>
                      </a:r>
                      <a:r>
                        <a:rPr sz="1450" spc="10"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5" dirty="0">
                          <a:latin typeface="Microsoft Sans Serif"/>
                          <a:cs typeface="Microsoft Sans Serif"/>
                        </a:rPr>
                        <a:t>V</a:t>
                      </a:r>
                      <a:r>
                        <a:rPr sz="1450" dirty="0">
                          <a:latin typeface="Microsoft Sans Serif"/>
                          <a:cs typeface="Microsoft Sans Serif"/>
                        </a:rPr>
                        <a:t>L</a:t>
                      </a:r>
                      <a:r>
                        <a:rPr sz="1450" spc="-45"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5" dirty="0">
                          <a:latin typeface="Microsoft Sans Serif"/>
                          <a:cs typeface="Microsoft Sans Serif"/>
                        </a:rPr>
                        <a:t>I</a:t>
                      </a:r>
                      <a:r>
                        <a:rPr sz="1450" dirty="0">
                          <a:latin typeface="Microsoft Sans Serif"/>
                          <a:cs typeface="Microsoft Sans Serif"/>
                        </a:rPr>
                        <a:t>L</a:t>
                      </a:r>
                      <a:r>
                        <a:rPr sz="1450" spc="-45"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0" dirty="0">
                          <a:latin typeface="Microsoft Sans Serif"/>
                          <a:cs typeface="Microsoft Sans Serif"/>
                        </a:rPr>
                        <a:t>C</a:t>
                      </a:r>
                      <a:r>
                        <a:rPr sz="1450" spc="10" dirty="0">
                          <a:latin typeface="Microsoft Sans Serif"/>
                          <a:cs typeface="Microsoft Sans Serif"/>
                        </a:rPr>
                        <a:t>o</a:t>
                      </a:r>
                      <a:r>
                        <a:rPr sz="1450" spc="30" dirty="0">
                          <a:latin typeface="Microsoft Sans Serif"/>
                          <a:cs typeface="Microsoft Sans Serif"/>
                        </a:rPr>
                        <a:t>s</a:t>
                      </a:r>
                      <a:r>
                        <a:rPr sz="1450" dirty="0">
                          <a:latin typeface="Microsoft Sans Serif"/>
                          <a:cs typeface="Microsoft Sans Serif"/>
                        </a:rPr>
                        <a:t>Ф</a:t>
                      </a:r>
                      <a:r>
                        <a:rPr sz="1450" spc="-100" dirty="0">
                          <a:latin typeface="Microsoft Sans Serif"/>
                          <a:cs typeface="Microsoft Sans Serif"/>
                        </a:rPr>
                        <a:t> </a:t>
                      </a:r>
                      <a:r>
                        <a:rPr sz="1450" dirty="0">
                          <a:latin typeface="Microsoft Sans Serif"/>
                          <a:cs typeface="Microsoft Sans Serif"/>
                        </a:rPr>
                        <a:t>….</a:t>
                      </a:r>
                      <a:r>
                        <a:rPr sz="1450" spc="-30" dirty="0">
                          <a:latin typeface="Microsoft Sans Serif"/>
                          <a:cs typeface="Microsoft Sans Serif"/>
                        </a:rPr>
                        <a:t> </a:t>
                      </a:r>
                      <a:r>
                        <a:rPr sz="1450" spc="5" dirty="0">
                          <a:latin typeface="Microsoft Sans Serif"/>
                          <a:cs typeface="Microsoft Sans Serif"/>
                        </a:rPr>
                        <a:t>O</a:t>
                      </a:r>
                      <a:r>
                        <a:rPr sz="1450" dirty="0">
                          <a:latin typeface="Microsoft Sans Serif"/>
                          <a:cs typeface="Microsoft Sans Serif"/>
                        </a:rPr>
                        <a:t>r  </a:t>
                      </a:r>
                      <a:r>
                        <a:rPr sz="1450" spc="10" dirty="0">
                          <a:latin typeface="Microsoft Sans Serif"/>
                          <a:cs typeface="Microsoft Sans Serif"/>
                        </a:rPr>
                        <a:t>P</a:t>
                      </a:r>
                      <a:r>
                        <a:rPr sz="1450" spc="-55" dirty="0">
                          <a:latin typeface="Microsoft Sans Serif"/>
                          <a:cs typeface="Microsoft Sans Serif"/>
                        </a:rPr>
                        <a:t> </a:t>
                      </a:r>
                      <a:r>
                        <a:rPr sz="1450" spc="10" dirty="0">
                          <a:latin typeface="Microsoft Sans Serif"/>
                          <a:cs typeface="Microsoft Sans Serif"/>
                        </a:rPr>
                        <a:t>=</a:t>
                      </a:r>
                      <a:r>
                        <a:rPr sz="1450" spc="-35" dirty="0">
                          <a:latin typeface="Microsoft Sans Serif"/>
                          <a:cs typeface="Microsoft Sans Serif"/>
                        </a:rPr>
                        <a:t> </a:t>
                      </a:r>
                      <a:r>
                        <a:rPr sz="1450" spc="5" dirty="0">
                          <a:latin typeface="Microsoft Sans Serif"/>
                          <a:cs typeface="Microsoft Sans Serif"/>
                        </a:rPr>
                        <a:t>3 x</a:t>
                      </a:r>
                      <a:r>
                        <a:rPr sz="1450" spc="-40" dirty="0">
                          <a:latin typeface="Microsoft Sans Serif"/>
                          <a:cs typeface="Microsoft Sans Serif"/>
                        </a:rPr>
                        <a:t> </a:t>
                      </a:r>
                      <a:r>
                        <a:rPr sz="1450" spc="-5" dirty="0">
                          <a:latin typeface="Microsoft Sans Serif"/>
                          <a:cs typeface="Microsoft Sans Serif"/>
                        </a:rPr>
                        <a:t>VPH</a:t>
                      </a:r>
                      <a:r>
                        <a:rPr sz="1450" spc="15" dirty="0">
                          <a:latin typeface="Microsoft Sans Serif"/>
                          <a:cs typeface="Microsoft Sans Serif"/>
                        </a:rPr>
                        <a:t> </a:t>
                      </a:r>
                      <a:r>
                        <a:rPr sz="1450" spc="5" dirty="0">
                          <a:latin typeface="Microsoft Sans Serif"/>
                          <a:cs typeface="Microsoft Sans Serif"/>
                        </a:rPr>
                        <a:t>x</a:t>
                      </a:r>
                      <a:r>
                        <a:rPr sz="1450" spc="-40" dirty="0">
                          <a:latin typeface="Microsoft Sans Serif"/>
                          <a:cs typeface="Microsoft Sans Serif"/>
                        </a:rPr>
                        <a:t> </a:t>
                      </a:r>
                      <a:r>
                        <a:rPr sz="1450" spc="-10" dirty="0">
                          <a:latin typeface="Microsoft Sans Serif"/>
                          <a:cs typeface="Microsoft Sans Serif"/>
                        </a:rPr>
                        <a:t>IPH</a:t>
                      </a:r>
                      <a:r>
                        <a:rPr sz="1450" spc="15" dirty="0">
                          <a:latin typeface="Microsoft Sans Serif"/>
                          <a:cs typeface="Microsoft Sans Serif"/>
                        </a:rPr>
                        <a:t> </a:t>
                      </a:r>
                      <a:r>
                        <a:rPr sz="1450" spc="5" dirty="0">
                          <a:latin typeface="Microsoft Sans Serif"/>
                          <a:cs typeface="Microsoft Sans Serif"/>
                        </a:rPr>
                        <a:t>x</a:t>
                      </a:r>
                      <a:r>
                        <a:rPr sz="1450" spc="-40" dirty="0">
                          <a:latin typeface="Microsoft Sans Serif"/>
                          <a:cs typeface="Microsoft Sans Serif"/>
                        </a:rPr>
                        <a:t> </a:t>
                      </a:r>
                      <a:r>
                        <a:rPr sz="1450" spc="-10" dirty="0">
                          <a:latin typeface="Microsoft Sans Serif"/>
                          <a:cs typeface="Microsoft Sans Serif"/>
                        </a:rPr>
                        <a:t>CosФ</a:t>
                      </a:r>
                      <a:endParaRPr sz="1450">
                        <a:latin typeface="Microsoft Sans Serif"/>
                        <a:cs typeface="Microsoft Sans Serif"/>
                      </a:endParaRPr>
                    </a:p>
                  </a:txBody>
                  <a:tcPr marL="0" marR="0" marT="0" marB="0">
                    <a:lnL w="19050">
                      <a:solidFill>
                        <a:srgbClr val="FF0000"/>
                      </a:solidFill>
                      <a:prstDash val="solid"/>
                    </a:lnL>
                    <a:lnR w="19050">
                      <a:solidFill>
                        <a:srgbClr val="FF0000"/>
                      </a:solidFill>
                      <a:prstDash val="solid"/>
                    </a:lnR>
                    <a:lnT w="28575">
                      <a:solidFill>
                        <a:srgbClr val="FF0000"/>
                      </a:solidFill>
                      <a:prstDash val="solid"/>
                    </a:lnT>
                    <a:lnB w="28575">
                      <a:solidFill>
                        <a:srgbClr val="FF0000"/>
                      </a:solidFill>
                      <a:prstDash val="solid"/>
                    </a:lnB>
                  </a:tcPr>
                </a:tc>
                <a:tc>
                  <a:txBody>
                    <a:bodyPr/>
                    <a:lstStyle/>
                    <a:p>
                      <a:pPr marL="64135" marR="614045">
                        <a:lnSpc>
                          <a:spcPts val="1720"/>
                        </a:lnSpc>
                        <a:spcBef>
                          <a:spcPts val="135"/>
                        </a:spcBef>
                        <a:tabLst>
                          <a:tab pos="834390" algn="l"/>
                        </a:tabLst>
                      </a:pPr>
                      <a:r>
                        <a:rPr sz="1450" spc="-25" dirty="0">
                          <a:latin typeface="Microsoft Sans Serif"/>
                          <a:cs typeface="Microsoft Sans Serif"/>
                        </a:rPr>
                        <a:t>I</a:t>
                      </a:r>
                      <a:r>
                        <a:rPr sz="1450" dirty="0">
                          <a:latin typeface="Microsoft Sans Serif"/>
                          <a:cs typeface="Microsoft Sans Serif"/>
                        </a:rPr>
                        <a:t>n</a:t>
                      </a:r>
                      <a:r>
                        <a:rPr sz="1450" spc="-55" dirty="0">
                          <a:latin typeface="Microsoft Sans Serif"/>
                          <a:cs typeface="Microsoft Sans Serif"/>
                        </a:rPr>
                        <a:t> d</a:t>
                      </a:r>
                      <a:r>
                        <a:rPr sz="1450" spc="10" dirty="0">
                          <a:latin typeface="Microsoft Sans Serif"/>
                          <a:cs typeface="Microsoft Sans Serif"/>
                        </a:rPr>
                        <a:t>e</a:t>
                      </a:r>
                      <a:r>
                        <a:rPr sz="1450" spc="-75" dirty="0">
                          <a:latin typeface="Microsoft Sans Serif"/>
                          <a:cs typeface="Microsoft Sans Serif"/>
                        </a:rPr>
                        <a:t>l</a:t>
                      </a:r>
                      <a:r>
                        <a:rPr sz="1450" spc="-25" dirty="0">
                          <a:latin typeface="Microsoft Sans Serif"/>
                          <a:cs typeface="Microsoft Sans Serif"/>
                        </a:rPr>
                        <a:t>t</a:t>
                      </a:r>
                      <a:r>
                        <a:rPr sz="1450" dirty="0">
                          <a:latin typeface="Microsoft Sans Serif"/>
                          <a:cs typeface="Microsoft Sans Serif"/>
                        </a:rPr>
                        <a:t>a</a:t>
                      </a:r>
                      <a:r>
                        <a:rPr sz="1450" spc="10" dirty="0">
                          <a:latin typeface="Microsoft Sans Serif"/>
                          <a:cs typeface="Microsoft Sans Serif"/>
                        </a:rPr>
                        <a:t> </a:t>
                      </a:r>
                      <a:r>
                        <a:rPr sz="1450" spc="20" dirty="0">
                          <a:latin typeface="Microsoft Sans Serif"/>
                          <a:cs typeface="Microsoft Sans Serif"/>
                        </a:rPr>
                        <a:t>C</a:t>
                      </a:r>
                      <a:r>
                        <a:rPr sz="1450" spc="10" dirty="0">
                          <a:latin typeface="Microsoft Sans Serif"/>
                          <a:cs typeface="Microsoft Sans Serif"/>
                        </a:rPr>
                        <a:t>o</a:t>
                      </a:r>
                      <a:r>
                        <a:rPr sz="1450" spc="-55" dirty="0">
                          <a:latin typeface="Microsoft Sans Serif"/>
                          <a:cs typeface="Microsoft Sans Serif"/>
                        </a:rPr>
                        <a:t>nn</a:t>
                      </a:r>
                      <a:r>
                        <a:rPr sz="1450" spc="10" dirty="0">
                          <a:latin typeface="Microsoft Sans Serif"/>
                          <a:cs typeface="Microsoft Sans Serif"/>
                        </a:rPr>
                        <a:t>e</a:t>
                      </a:r>
                      <a:r>
                        <a:rPr sz="1450" spc="30" dirty="0">
                          <a:latin typeface="Microsoft Sans Serif"/>
                          <a:cs typeface="Microsoft Sans Serif"/>
                        </a:rPr>
                        <a:t>c</a:t>
                      </a:r>
                      <a:r>
                        <a:rPr sz="1450" spc="-25" dirty="0">
                          <a:latin typeface="Microsoft Sans Serif"/>
                          <a:cs typeface="Microsoft Sans Serif"/>
                        </a:rPr>
                        <a:t>t</a:t>
                      </a:r>
                      <a:r>
                        <a:rPr sz="1450" spc="-10" dirty="0">
                          <a:latin typeface="Microsoft Sans Serif"/>
                          <a:cs typeface="Microsoft Sans Serif"/>
                        </a:rPr>
                        <a:t>i</a:t>
                      </a:r>
                      <a:r>
                        <a:rPr sz="1450" spc="10" dirty="0">
                          <a:latin typeface="Microsoft Sans Serif"/>
                          <a:cs typeface="Microsoft Sans Serif"/>
                        </a:rPr>
                        <a:t>o</a:t>
                      </a:r>
                      <a:r>
                        <a:rPr sz="1450" spc="-55" dirty="0">
                          <a:latin typeface="Microsoft Sans Serif"/>
                          <a:cs typeface="Microsoft Sans Serif"/>
                        </a:rPr>
                        <a:t>n</a:t>
                      </a:r>
                      <a:r>
                        <a:rPr sz="1450" dirty="0">
                          <a:latin typeface="Microsoft Sans Serif"/>
                          <a:cs typeface="Microsoft Sans Serif"/>
                        </a:rPr>
                        <a:t>,</a:t>
                      </a:r>
                      <a:r>
                        <a:rPr sz="1450" spc="-30" dirty="0">
                          <a:latin typeface="Microsoft Sans Serif"/>
                          <a:cs typeface="Microsoft Sans Serif"/>
                        </a:rPr>
                        <a:t> </a:t>
                      </a:r>
                      <a:r>
                        <a:rPr sz="1450" spc="-25" dirty="0">
                          <a:latin typeface="Microsoft Sans Serif"/>
                          <a:cs typeface="Microsoft Sans Serif"/>
                        </a:rPr>
                        <a:t>t</a:t>
                      </a:r>
                      <a:r>
                        <a:rPr sz="1450" spc="-55" dirty="0">
                          <a:latin typeface="Microsoft Sans Serif"/>
                          <a:cs typeface="Microsoft Sans Serif"/>
                        </a:rPr>
                        <a:t>h</a:t>
                      </a:r>
                      <a:r>
                        <a:rPr sz="1450" dirty="0">
                          <a:latin typeface="Microsoft Sans Serif"/>
                          <a:cs typeface="Microsoft Sans Serif"/>
                        </a:rPr>
                        <a:t>e</a:t>
                      </a:r>
                      <a:r>
                        <a:rPr sz="1450" spc="-15" dirty="0">
                          <a:latin typeface="Microsoft Sans Serif"/>
                          <a:cs typeface="Microsoft Sans Serif"/>
                        </a:rPr>
                        <a:t> </a:t>
                      </a:r>
                      <a:r>
                        <a:rPr sz="1450" spc="-170" dirty="0">
                          <a:latin typeface="Microsoft Sans Serif"/>
                          <a:cs typeface="Microsoft Sans Serif"/>
                        </a:rPr>
                        <a:t>T</a:t>
                      </a:r>
                      <a:r>
                        <a:rPr sz="1450" spc="10" dirty="0">
                          <a:latin typeface="Microsoft Sans Serif"/>
                          <a:cs typeface="Microsoft Sans Serif"/>
                        </a:rPr>
                        <a:t>o</a:t>
                      </a:r>
                      <a:r>
                        <a:rPr sz="1450" spc="-25" dirty="0">
                          <a:latin typeface="Microsoft Sans Serif"/>
                          <a:cs typeface="Microsoft Sans Serif"/>
                        </a:rPr>
                        <a:t>t</a:t>
                      </a:r>
                      <a:r>
                        <a:rPr sz="1450" spc="10" dirty="0">
                          <a:latin typeface="Microsoft Sans Serif"/>
                          <a:cs typeface="Microsoft Sans Serif"/>
                        </a:rPr>
                        <a:t>a</a:t>
                      </a:r>
                      <a:r>
                        <a:rPr sz="1450" dirty="0">
                          <a:latin typeface="Microsoft Sans Serif"/>
                          <a:cs typeface="Microsoft Sans Serif"/>
                        </a:rPr>
                        <a:t>l</a:t>
                      </a:r>
                      <a:r>
                        <a:rPr sz="1450" spc="-75" dirty="0">
                          <a:latin typeface="Microsoft Sans Serif"/>
                          <a:cs typeface="Microsoft Sans Serif"/>
                        </a:rPr>
                        <a:t> </a:t>
                      </a:r>
                      <a:r>
                        <a:rPr sz="1450" spc="-25" dirty="0">
                          <a:latin typeface="Microsoft Sans Serif"/>
                          <a:cs typeface="Microsoft Sans Serif"/>
                        </a:rPr>
                        <a:t>P</a:t>
                      </a:r>
                      <a:r>
                        <a:rPr sz="1450" spc="10" dirty="0">
                          <a:latin typeface="Microsoft Sans Serif"/>
                          <a:cs typeface="Microsoft Sans Serif"/>
                        </a:rPr>
                        <a:t>o</a:t>
                      </a:r>
                      <a:r>
                        <a:rPr sz="1450" spc="-105" dirty="0">
                          <a:latin typeface="Microsoft Sans Serif"/>
                          <a:cs typeface="Microsoft Sans Serif"/>
                        </a:rPr>
                        <a:t>w</a:t>
                      </a:r>
                      <a:r>
                        <a:rPr sz="1450" spc="10" dirty="0">
                          <a:latin typeface="Microsoft Sans Serif"/>
                          <a:cs typeface="Microsoft Sans Serif"/>
                        </a:rPr>
                        <a:t>e</a:t>
                      </a:r>
                      <a:r>
                        <a:rPr sz="1450" dirty="0">
                          <a:latin typeface="Microsoft Sans Serif"/>
                          <a:cs typeface="Microsoft Sans Serif"/>
                        </a:rPr>
                        <a:t>r</a:t>
                      </a:r>
                      <a:r>
                        <a:rPr sz="1450" spc="15" dirty="0">
                          <a:latin typeface="Microsoft Sans Serif"/>
                          <a:cs typeface="Microsoft Sans Serif"/>
                        </a:rPr>
                        <a:t> </a:t>
                      </a:r>
                      <a:r>
                        <a:rPr sz="1450" spc="10" dirty="0">
                          <a:latin typeface="Microsoft Sans Serif"/>
                          <a:cs typeface="Microsoft Sans Serif"/>
                        </a:rPr>
                        <a:t>o</a:t>
                      </a:r>
                      <a:r>
                        <a:rPr sz="1450" dirty="0">
                          <a:latin typeface="Microsoft Sans Serif"/>
                          <a:cs typeface="Microsoft Sans Serif"/>
                        </a:rPr>
                        <a:t>f</a:t>
                      </a:r>
                      <a:r>
                        <a:rPr sz="1450" spc="35" dirty="0">
                          <a:latin typeface="Microsoft Sans Serif"/>
                          <a:cs typeface="Microsoft Sans Serif"/>
                        </a:rPr>
                        <a:t> </a:t>
                      </a:r>
                      <a:r>
                        <a:rPr sz="1450" spc="-25" dirty="0">
                          <a:latin typeface="Microsoft Sans Serif"/>
                          <a:cs typeface="Microsoft Sans Serif"/>
                        </a:rPr>
                        <a:t>t</a:t>
                      </a:r>
                      <a:r>
                        <a:rPr sz="1450" spc="-55" dirty="0">
                          <a:latin typeface="Microsoft Sans Serif"/>
                          <a:cs typeface="Microsoft Sans Serif"/>
                        </a:rPr>
                        <a:t>h</a:t>
                      </a:r>
                      <a:r>
                        <a:rPr sz="1450" spc="20" dirty="0">
                          <a:latin typeface="Microsoft Sans Serif"/>
                          <a:cs typeface="Microsoft Sans Serif"/>
                        </a:rPr>
                        <a:t>r</a:t>
                      </a:r>
                      <a:r>
                        <a:rPr sz="1450" spc="10" dirty="0">
                          <a:latin typeface="Microsoft Sans Serif"/>
                          <a:cs typeface="Microsoft Sans Serif"/>
                        </a:rPr>
                        <a:t>e</a:t>
                      </a:r>
                      <a:r>
                        <a:rPr sz="1450" dirty="0">
                          <a:latin typeface="Microsoft Sans Serif"/>
                          <a:cs typeface="Microsoft Sans Serif"/>
                        </a:rPr>
                        <a:t>e  </a:t>
                      </a:r>
                      <a:r>
                        <a:rPr sz="1450" spc="-25" dirty="0">
                          <a:latin typeface="Microsoft Sans Serif"/>
                          <a:cs typeface="Microsoft Sans Serif"/>
                        </a:rPr>
                        <a:t>P</a:t>
                      </a:r>
                      <a:r>
                        <a:rPr sz="1450" spc="-55" dirty="0">
                          <a:latin typeface="Microsoft Sans Serif"/>
                          <a:cs typeface="Microsoft Sans Serif"/>
                        </a:rPr>
                        <a:t>h</a:t>
                      </a:r>
                      <a:r>
                        <a:rPr sz="1450" spc="10" dirty="0">
                          <a:latin typeface="Microsoft Sans Serif"/>
                          <a:cs typeface="Microsoft Sans Serif"/>
                        </a:rPr>
                        <a:t>a</a:t>
                      </a:r>
                      <a:r>
                        <a:rPr sz="1450" spc="30" dirty="0">
                          <a:latin typeface="Microsoft Sans Serif"/>
                          <a:cs typeface="Microsoft Sans Serif"/>
                        </a:rPr>
                        <a:t>s</a:t>
                      </a:r>
                      <a:r>
                        <a:rPr sz="1450" spc="10" dirty="0">
                          <a:latin typeface="Microsoft Sans Serif"/>
                          <a:cs typeface="Microsoft Sans Serif"/>
                        </a:rPr>
                        <a:t>e</a:t>
                      </a:r>
                      <a:r>
                        <a:rPr sz="1450" dirty="0">
                          <a:latin typeface="Microsoft Sans Serif"/>
                          <a:cs typeface="Microsoft Sans Serif"/>
                        </a:rPr>
                        <a:t>s	P</a:t>
                      </a:r>
                      <a:r>
                        <a:rPr sz="1450" spc="-50" dirty="0">
                          <a:latin typeface="Microsoft Sans Serif"/>
                          <a:cs typeface="Microsoft Sans Serif"/>
                        </a:rPr>
                        <a:t> </a:t>
                      </a:r>
                      <a:r>
                        <a:rPr sz="1450" dirty="0">
                          <a:latin typeface="Microsoft Sans Serif"/>
                          <a:cs typeface="Microsoft Sans Serif"/>
                        </a:rPr>
                        <a:t>=</a:t>
                      </a:r>
                      <a:r>
                        <a:rPr sz="1450" spc="-30" dirty="0">
                          <a:latin typeface="Microsoft Sans Serif"/>
                          <a:cs typeface="Microsoft Sans Serif"/>
                        </a:rPr>
                        <a:t> </a:t>
                      </a:r>
                      <a:r>
                        <a:rPr sz="1450" spc="20" dirty="0">
                          <a:latin typeface="Microsoft Sans Serif"/>
                          <a:cs typeface="Microsoft Sans Serif"/>
                        </a:rPr>
                        <a:t>√</a:t>
                      </a:r>
                      <a:r>
                        <a:rPr sz="1450" dirty="0">
                          <a:latin typeface="Microsoft Sans Serif"/>
                          <a:cs typeface="Microsoft Sans Serif"/>
                        </a:rPr>
                        <a:t>3</a:t>
                      </a:r>
                      <a:r>
                        <a:rPr sz="1450" spc="10"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5" dirty="0">
                          <a:latin typeface="Microsoft Sans Serif"/>
                          <a:cs typeface="Microsoft Sans Serif"/>
                        </a:rPr>
                        <a:t>V</a:t>
                      </a:r>
                      <a:r>
                        <a:rPr sz="1450" dirty="0">
                          <a:latin typeface="Microsoft Sans Serif"/>
                          <a:cs typeface="Microsoft Sans Serif"/>
                        </a:rPr>
                        <a:t>L</a:t>
                      </a:r>
                      <a:r>
                        <a:rPr sz="1450" spc="-45"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5" dirty="0">
                          <a:latin typeface="Microsoft Sans Serif"/>
                          <a:cs typeface="Microsoft Sans Serif"/>
                        </a:rPr>
                        <a:t>I</a:t>
                      </a:r>
                      <a:r>
                        <a:rPr sz="1450" dirty="0">
                          <a:latin typeface="Microsoft Sans Serif"/>
                          <a:cs typeface="Microsoft Sans Serif"/>
                        </a:rPr>
                        <a:t>L</a:t>
                      </a:r>
                      <a:r>
                        <a:rPr sz="1450" spc="-45" dirty="0">
                          <a:latin typeface="Microsoft Sans Serif"/>
                          <a:cs typeface="Microsoft Sans Serif"/>
                        </a:rPr>
                        <a:t> </a:t>
                      </a:r>
                      <a:r>
                        <a:rPr sz="1450" dirty="0">
                          <a:latin typeface="Microsoft Sans Serif"/>
                          <a:cs typeface="Microsoft Sans Serif"/>
                        </a:rPr>
                        <a:t>x</a:t>
                      </a:r>
                      <a:r>
                        <a:rPr sz="1450" spc="-35" dirty="0">
                          <a:latin typeface="Microsoft Sans Serif"/>
                          <a:cs typeface="Microsoft Sans Serif"/>
                        </a:rPr>
                        <a:t> </a:t>
                      </a:r>
                      <a:r>
                        <a:rPr sz="1450" spc="20" dirty="0">
                          <a:latin typeface="Microsoft Sans Serif"/>
                          <a:cs typeface="Microsoft Sans Serif"/>
                        </a:rPr>
                        <a:t>C</a:t>
                      </a:r>
                      <a:r>
                        <a:rPr sz="1450" spc="10" dirty="0">
                          <a:latin typeface="Microsoft Sans Serif"/>
                          <a:cs typeface="Microsoft Sans Serif"/>
                        </a:rPr>
                        <a:t>o</a:t>
                      </a:r>
                      <a:r>
                        <a:rPr sz="1450" spc="30" dirty="0">
                          <a:latin typeface="Microsoft Sans Serif"/>
                          <a:cs typeface="Microsoft Sans Serif"/>
                        </a:rPr>
                        <a:t>s</a:t>
                      </a:r>
                      <a:r>
                        <a:rPr sz="1450" dirty="0">
                          <a:latin typeface="Microsoft Sans Serif"/>
                          <a:cs typeface="Microsoft Sans Serif"/>
                        </a:rPr>
                        <a:t>Ф</a:t>
                      </a:r>
                      <a:r>
                        <a:rPr sz="1450" spc="-100" dirty="0">
                          <a:latin typeface="Microsoft Sans Serif"/>
                          <a:cs typeface="Microsoft Sans Serif"/>
                        </a:rPr>
                        <a:t> </a:t>
                      </a:r>
                      <a:r>
                        <a:rPr sz="1450" dirty="0">
                          <a:latin typeface="Microsoft Sans Serif"/>
                          <a:cs typeface="Microsoft Sans Serif"/>
                        </a:rPr>
                        <a:t>….</a:t>
                      </a:r>
                      <a:r>
                        <a:rPr sz="1450" spc="-30" dirty="0">
                          <a:latin typeface="Microsoft Sans Serif"/>
                          <a:cs typeface="Microsoft Sans Serif"/>
                        </a:rPr>
                        <a:t> </a:t>
                      </a:r>
                      <a:r>
                        <a:rPr sz="1450" spc="5" dirty="0">
                          <a:latin typeface="Microsoft Sans Serif"/>
                          <a:cs typeface="Microsoft Sans Serif"/>
                        </a:rPr>
                        <a:t>O</a:t>
                      </a:r>
                      <a:r>
                        <a:rPr sz="1450" dirty="0">
                          <a:latin typeface="Microsoft Sans Serif"/>
                          <a:cs typeface="Microsoft Sans Serif"/>
                        </a:rPr>
                        <a:t>r</a:t>
                      </a:r>
                      <a:endParaRPr sz="1450">
                        <a:latin typeface="Microsoft Sans Serif"/>
                        <a:cs typeface="Microsoft Sans Serif"/>
                      </a:endParaRPr>
                    </a:p>
                    <a:p>
                      <a:pPr marL="64135">
                        <a:lnSpc>
                          <a:spcPts val="1670"/>
                        </a:lnSpc>
                      </a:pPr>
                      <a:r>
                        <a:rPr sz="1450" spc="10" dirty="0">
                          <a:latin typeface="Microsoft Sans Serif"/>
                          <a:cs typeface="Microsoft Sans Serif"/>
                        </a:rPr>
                        <a:t>P</a:t>
                      </a:r>
                      <a:r>
                        <a:rPr sz="1450" spc="-60" dirty="0">
                          <a:latin typeface="Microsoft Sans Serif"/>
                          <a:cs typeface="Microsoft Sans Serif"/>
                        </a:rPr>
                        <a:t> </a:t>
                      </a:r>
                      <a:r>
                        <a:rPr sz="1450" spc="10" dirty="0">
                          <a:latin typeface="Microsoft Sans Serif"/>
                          <a:cs typeface="Microsoft Sans Serif"/>
                        </a:rPr>
                        <a:t>=</a:t>
                      </a:r>
                      <a:r>
                        <a:rPr sz="1450" spc="-35" dirty="0">
                          <a:latin typeface="Microsoft Sans Serif"/>
                          <a:cs typeface="Microsoft Sans Serif"/>
                        </a:rPr>
                        <a:t> </a:t>
                      </a:r>
                      <a:r>
                        <a:rPr sz="1450" spc="5" dirty="0">
                          <a:latin typeface="Microsoft Sans Serif"/>
                          <a:cs typeface="Microsoft Sans Serif"/>
                        </a:rPr>
                        <a:t>3 x</a:t>
                      </a:r>
                      <a:r>
                        <a:rPr sz="1450" spc="-40" dirty="0">
                          <a:latin typeface="Microsoft Sans Serif"/>
                          <a:cs typeface="Microsoft Sans Serif"/>
                        </a:rPr>
                        <a:t> </a:t>
                      </a:r>
                      <a:r>
                        <a:rPr sz="1450" spc="-5" dirty="0">
                          <a:latin typeface="Microsoft Sans Serif"/>
                          <a:cs typeface="Microsoft Sans Serif"/>
                        </a:rPr>
                        <a:t>VPH</a:t>
                      </a:r>
                      <a:r>
                        <a:rPr sz="1450" spc="15" dirty="0">
                          <a:latin typeface="Microsoft Sans Serif"/>
                          <a:cs typeface="Microsoft Sans Serif"/>
                        </a:rPr>
                        <a:t> </a:t>
                      </a:r>
                      <a:r>
                        <a:rPr sz="1450" spc="5" dirty="0">
                          <a:latin typeface="Microsoft Sans Serif"/>
                          <a:cs typeface="Microsoft Sans Serif"/>
                        </a:rPr>
                        <a:t>x</a:t>
                      </a:r>
                      <a:r>
                        <a:rPr sz="1450" spc="-45" dirty="0">
                          <a:latin typeface="Microsoft Sans Serif"/>
                          <a:cs typeface="Microsoft Sans Serif"/>
                        </a:rPr>
                        <a:t> </a:t>
                      </a:r>
                      <a:r>
                        <a:rPr sz="1450" spc="-10" dirty="0">
                          <a:latin typeface="Microsoft Sans Serif"/>
                          <a:cs typeface="Microsoft Sans Serif"/>
                        </a:rPr>
                        <a:t>IPH</a:t>
                      </a:r>
                      <a:r>
                        <a:rPr sz="1450" spc="15" dirty="0">
                          <a:latin typeface="Microsoft Sans Serif"/>
                          <a:cs typeface="Microsoft Sans Serif"/>
                        </a:rPr>
                        <a:t> </a:t>
                      </a:r>
                      <a:r>
                        <a:rPr sz="1450" spc="5" dirty="0">
                          <a:latin typeface="Microsoft Sans Serif"/>
                          <a:cs typeface="Microsoft Sans Serif"/>
                        </a:rPr>
                        <a:t>x</a:t>
                      </a:r>
                      <a:r>
                        <a:rPr sz="1450" spc="-40" dirty="0">
                          <a:latin typeface="Microsoft Sans Serif"/>
                          <a:cs typeface="Microsoft Sans Serif"/>
                        </a:rPr>
                        <a:t> </a:t>
                      </a:r>
                      <a:r>
                        <a:rPr sz="1450" spc="-10" dirty="0">
                          <a:latin typeface="Microsoft Sans Serif"/>
                          <a:cs typeface="Microsoft Sans Serif"/>
                        </a:rPr>
                        <a:t>CosФ</a:t>
                      </a:r>
                      <a:endParaRPr sz="1450">
                        <a:latin typeface="Microsoft Sans Serif"/>
                        <a:cs typeface="Microsoft Sans Serif"/>
                      </a:endParaRPr>
                    </a:p>
                  </a:txBody>
                  <a:tcPr marL="0" marR="0" marT="1714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extLst>
                  <a:ext uri="{0D108BD9-81ED-4DB2-BD59-A6C34878D82A}">
                    <a16:rowId xmlns:a16="http://schemas.microsoft.com/office/drawing/2014/main" val="10005"/>
                  </a:ext>
                </a:extLst>
              </a:tr>
              <a:tr h="457835">
                <a:tc>
                  <a:txBody>
                    <a:bodyPr/>
                    <a:lstStyle/>
                    <a:p>
                      <a:pPr marL="113030" marR="149225">
                        <a:lnSpc>
                          <a:spcPts val="1720"/>
                        </a:lnSpc>
                        <a:spcBef>
                          <a:spcPts val="40"/>
                        </a:spcBef>
                      </a:pPr>
                      <a:r>
                        <a:rPr sz="1450" spc="-10" dirty="0">
                          <a:latin typeface="Microsoft Sans Serif"/>
                          <a:cs typeface="Microsoft Sans Serif"/>
                        </a:rPr>
                        <a:t>The</a:t>
                      </a:r>
                      <a:r>
                        <a:rPr sz="1450" spc="10" dirty="0">
                          <a:latin typeface="Microsoft Sans Serif"/>
                          <a:cs typeface="Microsoft Sans Serif"/>
                        </a:rPr>
                        <a:t> </a:t>
                      </a:r>
                      <a:r>
                        <a:rPr sz="1450" spc="-5" dirty="0">
                          <a:latin typeface="Microsoft Sans Serif"/>
                          <a:cs typeface="Microsoft Sans Serif"/>
                        </a:rPr>
                        <a:t>speeds</a:t>
                      </a:r>
                      <a:r>
                        <a:rPr sz="1450" spc="30" dirty="0">
                          <a:latin typeface="Microsoft Sans Serif"/>
                          <a:cs typeface="Microsoft Sans Serif"/>
                        </a:rPr>
                        <a:t> </a:t>
                      </a:r>
                      <a:r>
                        <a:rPr sz="1450" spc="10" dirty="0">
                          <a:latin typeface="Microsoft Sans Serif"/>
                          <a:cs typeface="Microsoft Sans Serif"/>
                        </a:rPr>
                        <a:t>of</a:t>
                      </a:r>
                      <a:r>
                        <a:rPr sz="1450" spc="40" dirty="0">
                          <a:latin typeface="Microsoft Sans Serif"/>
                          <a:cs typeface="Microsoft Sans Serif"/>
                        </a:rPr>
                        <a:t> </a:t>
                      </a:r>
                      <a:r>
                        <a:rPr sz="1450" spc="-5" dirty="0">
                          <a:latin typeface="Microsoft Sans Serif"/>
                          <a:cs typeface="Microsoft Sans Serif"/>
                        </a:rPr>
                        <a:t>Star</a:t>
                      </a:r>
                      <a:r>
                        <a:rPr sz="1450" spc="20" dirty="0">
                          <a:latin typeface="Microsoft Sans Serif"/>
                          <a:cs typeface="Microsoft Sans Serif"/>
                        </a:rPr>
                        <a:t> </a:t>
                      </a:r>
                      <a:r>
                        <a:rPr sz="1450" dirty="0">
                          <a:latin typeface="Microsoft Sans Serif"/>
                          <a:cs typeface="Microsoft Sans Serif"/>
                        </a:rPr>
                        <a:t>connected</a:t>
                      </a:r>
                      <a:r>
                        <a:rPr sz="1450" spc="-50" dirty="0">
                          <a:latin typeface="Microsoft Sans Serif"/>
                          <a:cs typeface="Microsoft Sans Serif"/>
                        </a:rPr>
                        <a:t> </a:t>
                      </a:r>
                      <a:r>
                        <a:rPr sz="1450" spc="-5" dirty="0">
                          <a:latin typeface="Microsoft Sans Serif"/>
                          <a:cs typeface="Microsoft Sans Serif"/>
                        </a:rPr>
                        <a:t>motors</a:t>
                      </a:r>
                      <a:r>
                        <a:rPr sz="1450" spc="30" dirty="0">
                          <a:latin typeface="Microsoft Sans Serif"/>
                          <a:cs typeface="Microsoft Sans Serif"/>
                        </a:rPr>
                        <a:t> </a:t>
                      </a:r>
                      <a:r>
                        <a:rPr sz="1450" spc="15" dirty="0">
                          <a:latin typeface="Microsoft Sans Serif"/>
                          <a:cs typeface="Microsoft Sans Serif"/>
                        </a:rPr>
                        <a:t>are </a:t>
                      </a:r>
                      <a:r>
                        <a:rPr sz="1450" spc="-5" dirty="0">
                          <a:latin typeface="Microsoft Sans Serif"/>
                          <a:cs typeface="Microsoft Sans Serif"/>
                        </a:rPr>
                        <a:t>slow</a:t>
                      </a:r>
                      <a:r>
                        <a:rPr sz="1450" spc="-105" dirty="0">
                          <a:latin typeface="Microsoft Sans Serif"/>
                          <a:cs typeface="Microsoft Sans Serif"/>
                        </a:rPr>
                        <a:t> </a:t>
                      </a:r>
                      <a:r>
                        <a:rPr sz="1450" spc="10" dirty="0">
                          <a:latin typeface="Microsoft Sans Serif"/>
                          <a:cs typeface="Microsoft Sans Serif"/>
                        </a:rPr>
                        <a:t>as</a:t>
                      </a:r>
                      <a:r>
                        <a:rPr sz="1450" spc="30" dirty="0">
                          <a:latin typeface="Microsoft Sans Serif"/>
                          <a:cs typeface="Microsoft Sans Serif"/>
                        </a:rPr>
                        <a:t> </a:t>
                      </a:r>
                      <a:r>
                        <a:rPr sz="1450" spc="-10" dirty="0">
                          <a:latin typeface="Microsoft Sans Serif"/>
                          <a:cs typeface="Microsoft Sans Serif"/>
                        </a:rPr>
                        <a:t>they </a:t>
                      </a:r>
                      <a:r>
                        <a:rPr sz="1450" spc="-370" dirty="0">
                          <a:latin typeface="Microsoft Sans Serif"/>
                          <a:cs typeface="Microsoft Sans Serif"/>
                        </a:rPr>
                        <a:t> </a:t>
                      </a:r>
                      <a:r>
                        <a:rPr sz="1450" spc="10" dirty="0">
                          <a:latin typeface="Microsoft Sans Serif"/>
                          <a:cs typeface="Microsoft Sans Serif"/>
                        </a:rPr>
                        <a:t>receive</a:t>
                      </a:r>
                      <a:r>
                        <a:rPr sz="1450" spc="5" dirty="0">
                          <a:latin typeface="Microsoft Sans Serif"/>
                          <a:cs typeface="Microsoft Sans Serif"/>
                        </a:rPr>
                        <a:t> 1/√3</a:t>
                      </a:r>
                      <a:r>
                        <a:rPr sz="1450" spc="10" dirty="0">
                          <a:latin typeface="Microsoft Sans Serif"/>
                          <a:cs typeface="Microsoft Sans Serif"/>
                        </a:rPr>
                        <a:t> </a:t>
                      </a:r>
                      <a:r>
                        <a:rPr sz="1450" spc="-15" dirty="0">
                          <a:latin typeface="Microsoft Sans Serif"/>
                          <a:cs typeface="Microsoft Sans Serif"/>
                        </a:rPr>
                        <a:t>voltage.</a:t>
                      </a:r>
                      <a:endParaRPr sz="1450">
                        <a:latin typeface="Microsoft Sans Serif"/>
                        <a:cs typeface="Microsoft Sans Serif"/>
                      </a:endParaRPr>
                    </a:p>
                  </a:txBody>
                  <a:tcPr marL="0" marR="0" marT="5080" marB="0">
                    <a:lnL w="19050">
                      <a:solidFill>
                        <a:srgbClr val="FF0000"/>
                      </a:solidFill>
                      <a:prstDash val="solid"/>
                    </a:lnL>
                    <a:lnR w="19050">
                      <a:solidFill>
                        <a:srgbClr val="FF0000"/>
                      </a:solidFill>
                      <a:prstDash val="solid"/>
                    </a:lnR>
                    <a:lnT w="28575">
                      <a:solidFill>
                        <a:srgbClr val="FF0000"/>
                      </a:solidFill>
                      <a:prstDash val="solid"/>
                    </a:lnT>
                    <a:lnB w="28575">
                      <a:solidFill>
                        <a:srgbClr val="FF0000"/>
                      </a:solidFill>
                      <a:prstDash val="solid"/>
                    </a:lnB>
                  </a:tcPr>
                </a:tc>
                <a:tc>
                  <a:txBody>
                    <a:bodyPr/>
                    <a:lstStyle/>
                    <a:p>
                      <a:pPr marL="10160">
                        <a:lnSpc>
                          <a:spcPts val="1580"/>
                        </a:lnSpc>
                      </a:pPr>
                      <a:r>
                        <a:rPr sz="1450" spc="-10" dirty="0">
                          <a:latin typeface="Microsoft Sans Serif"/>
                          <a:cs typeface="Microsoft Sans Serif"/>
                        </a:rPr>
                        <a:t>The</a:t>
                      </a:r>
                      <a:r>
                        <a:rPr sz="1450" spc="10" dirty="0">
                          <a:latin typeface="Microsoft Sans Serif"/>
                          <a:cs typeface="Microsoft Sans Serif"/>
                        </a:rPr>
                        <a:t> </a:t>
                      </a:r>
                      <a:r>
                        <a:rPr sz="1450" spc="-5" dirty="0">
                          <a:latin typeface="Microsoft Sans Serif"/>
                          <a:cs typeface="Microsoft Sans Serif"/>
                        </a:rPr>
                        <a:t>speeds</a:t>
                      </a:r>
                      <a:r>
                        <a:rPr sz="1450" spc="30" dirty="0">
                          <a:latin typeface="Microsoft Sans Serif"/>
                          <a:cs typeface="Microsoft Sans Serif"/>
                        </a:rPr>
                        <a:t> </a:t>
                      </a:r>
                      <a:r>
                        <a:rPr sz="1450" spc="10" dirty="0">
                          <a:latin typeface="Microsoft Sans Serif"/>
                          <a:cs typeface="Microsoft Sans Serif"/>
                        </a:rPr>
                        <a:t>of</a:t>
                      </a:r>
                      <a:r>
                        <a:rPr sz="1450" spc="35" dirty="0">
                          <a:latin typeface="Microsoft Sans Serif"/>
                          <a:cs typeface="Microsoft Sans Serif"/>
                        </a:rPr>
                        <a:t> </a:t>
                      </a:r>
                      <a:r>
                        <a:rPr sz="1450" spc="-10" dirty="0">
                          <a:latin typeface="Microsoft Sans Serif"/>
                          <a:cs typeface="Microsoft Sans Serif"/>
                        </a:rPr>
                        <a:t>Delta</a:t>
                      </a:r>
                      <a:r>
                        <a:rPr sz="1450" spc="15" dirty="0">
                          <a:latin typeface="Microsoft Sans Serif"/>
                          <a:cs typeface="Microsoft Sans Serif"/>
                        </a:rPr>
                        <a:t> </a:t>
                      </a:r>
                      <a:r>
                        <a:rPr sz="1450" dirty="0">
                          <a:latin typeface="Microsoft Sans Serif"/>
                          <a:cs typeface="Microsoft Sans Serif"/>
                        </a:rPr>
                        <a:t>connected</a:t>
                      </a:r>
                      <a:r>
                        <a:rPr sz="1450" spc="-55" dirty="0">
                          <a:latin typeface="Microsoft Sans Serif"/>
                          <a:cs typeface="Microsoft Sans Serif"/>
                        </a:rPr>
                        <a:t> </a:t>
                      </a:r>
                      <a:r>
                        <a:rPr sz="1450" spc="-5" dirty="0">
                          <a:latin typeface="Microsoft Sans Serif"/>
                          <a:cs typeface="Microsoft Sans Serif"/>
                        </a:rPr>
                        <a:t>motors</a:t>
                      </a:r>
                      <a:r>
                        <a:rPr sz="1450" spc="25" dirty="0">
                          <a:latin typeface="Microsoft Sans Serif"/>
                          <a:cs typeface="Microsoft Sans Serif"/>
                        </a:rPr>
                        <a:t> </a:t>
                      </a:r>
                      <a:r>
                        <a:rPr sz="1450" spc="15" dirty="0">
                          <a:latin typeface="Microsoft Sans Serif"/>
                          <a:cs typeface="Microsoft Sans Serif"/>
                        </a:rPr>
                        <a:t>are </a:t>
                      </a:r>
                      <a:r>
                        <a:rPr sz="1450" spc="-25" dirty="0">
                          <a:latin typeface="Microsoft Sans Serif"/>
                          <a:cs typeface="Microsoft Sans Serif"/>
                        </a:rPr>
                        <a:t>high</a:t>
                      </a:r>
                      <a:endParaRPr sz="1450">
                        <a:latin typeface="Microsoft Sans Serif"/>
                        <a:cs typeface="Microsoft Sans Serif"/>
                      </a:endParaRPr>
                    </a:p>
                    <a:p>
                      <a:pPr marL="10160">
                        <a:lnSpc>
                          <a:spcPts val="1730"/>
                        </a:lnSpc>
                      </a:pPr>
                      <a:r>
                        <a:rPr sz="1450" spc="5" dirty="0">
                          <a:latin typeface="Microsoft Sans Serif"/>
                          <a:cs typeface="Microsoft Sans Serif"/>
                        </a:rPr>
                        <a:t>because </a:t>
                      </a:r>
                      <a:r>
                        <a:rPr sz="1450" spc="20" dirty="0">
                          <a:latin typeface="Microsoft Sans Serif"/>
                          <a:cs typeface="Microsoft Sans Serif"/>
                        </a:rPr>
                        <a:t>each</a:t>
                      </a:r>
                      <a:r>
                        <a:rPr sz="1450" spc="-60" dirty="0">
                          <a:latin typeface="Microsoft Sans Serif"/>
                          <a:cs typeface="Microsoft Sans Serif"/>
                        </a:rPr>
                        <a:t> </a:t>
                      </a:r>
                      <a:r>
                        <a:rPr sz="1450" spc="-5" dirty="0">
                          <a:latin typeface="Microsoft Sans Serif"/>
                          <a:cs typeface="Microsoft Sans Serif"/>
                        </a:rPr>
                        <a:t>phase</a:t>
                      </a:r>
                      <a:r>
                        <a:rPr sz="1450" spc="10" dirty="0">
                          <a:latin typeface="Microsoft Sans Serif"/>
                          <a:cs typeface="Microsoft Sans Serif"/>
                        </a:rPr>
                        <a:t> </a:t>
                      </a:r>
                      <a:r>
                        <a:rPr sz="1450" spc="-10" dirty="0">
                          <a:latin typeface="Microsoft Sans Serif"/>
                          <a:cs typeface="Microsoft Sans Serif"/>
                        </a:rPr>
                        <a:t>gets</a:t>
                      </a:r>
                      <a:r>
                        <a:rPr sz="1450" spc="20" dirty="0">
                          <a:latin typeface="Microsoft Sans Serif"/>
                          <a:cs typeface="Microsoft Sans Serif"/>
                        </a:rPr>
                        <a:t> </a:t>
                      </a:r>
                      <a:r>
                        <a:rPr sz="1450" spc="-20" dirty="0">
                          <a:latin typeface="Microsoft Sans Serif"/>
                          <a:cs typeface="Microsoft Sans Serif"/>
                        </a:rPr>
                        <a:t>the</a:t>
                      </a:r>
                      <a:r>
                        <a:rPr sz="1450" spc="5" dirty="0">
                          <a:latin typeface="Microsoft Sans Serif"/>
                          <a:cs typeface="Microsoft Sans Serif"/>
                        </a:rPr>
                        <a:t> </a:t>
                      </a:r>
                      <a:r>
                        <a:rPr sz="1450" spc="-5" dirty="0">
                          <a:latin typeface="Microsoft Sans Serif"/>
                          <a:cs typeface="Microsoft Sans Serif"/>
                        </a:rPr>
                        <a:t>total</a:t>
                      </a:r>
                      <a:r>
                        <a:rPr sz="1450" spc="-75" dirty="0">
                          <a:latin typeface="Microsoft Sans Serif"/>
                          <a:cs typeface="Microsoft Sans Serif"/>
                        </a:rPr>
                        <a:t> </a:t>
                      </a:r>
                      <a:r>
                        <a:rPr sz="1450" spc="10" dirty="0">
                          <a:latin typeface="Microsoft Sans Serif"/>
                          <a:cs typeface="Microsoft Sans Serif"/>
                        </a:rPr>
                        <a:t>of</a:t>
                      </a:r>
                      <a:r>
                        <a:rPr sz="1450" spc="30" dirty="0">
                          <a:latin typeface="Microsoft Sans Serif"/>
                          <a:cs typeface="Microsoft Sans Serif"/>
                        </a:rPr>
                        <a:t> </a:t>
                      </a:r>
                      <a:r>
                        <a:rPr sz="1450" spc="-35" dirty="0">
                          <a:latin typeface="Microsoft Sans Serif"/>
                          <a:cs typeface="Microsoft Sans Serif"/>
                        </a:rPr>
                        <a:t>line</a:t>
                      </a:r>
                      <a:r>
                        <a:rPr sz="1450" spc="5" dirty="0">
                          <a:latin typeface="Microsoft Sans Serif"/>
                          <a:cs typeface="Microsoft Sans Serif"/>
                        </a:rPr>
                        <a:t> </a:t>
                      </a:r>
                      <a:r>
                        <a:rPr sz="1450" spc="-15" dirty="0">
                          <a:latin typeface="Microsoft Sans Serif"/>
                          <a:cs typeface="Microsoft Sans Serif"/>
                        </a:rPr>
                        <a:t>voltage.</a:t>
                      </a:r>
                      <a:endParaRPr sz="1450">
                        <a:latin typeface="Microsoft Sans Serif"/>
                        <a:cs typeface="Microsoft Sans Serif"/>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extLst>
                  <a:ext uri="{0D108BD9-81ED-4DB2-BD59-A6C34878D82A}">
                    <a16:rowId xmlns:a16="http://schemas.microsoft.com/office/drawing/2014/main" val="10006"/>
                  </a:ext>
                </a:extLst>
              </a:tr>
              <a:tr h="934913">
                <a:tc>
                  <a:txBody>
                    <a:bodyPr/>
                    <a:lstStyle/>
                    <a:p>
                      <a:pPr marL="59690" marR="243204">
                        <a:lnSpc>
                          <a:spcPts val="1720"/>
                        </a:lnSpc>
                        <a:spcBef>
                          <a:spcPts val="215"/>
                        </a:spcBef>
                      </a:pPr>
                      <a:r>
                        <a:rPr sz="1450" spc="-10" dirty="0">
                          <a:latin typeface="Microsoft Sans Serif"/>
                          <a:cs typeface="Microsoft Sans Serif"/>
                        </a:rPr>
                        <a:t>In</a:t>
                      </a:r>
                      <a:r>
                        <a:rPr sz="1450" spc="-55" dirty="0">
                          <a:latin typeface="Microsoft Sans Serif"/>
                          <a:cs typeface="Microsoft Sans Serif"/>
                        </a:rPr>
                        <a:t> </a:t>
                      </a:r>
                      <a:r>
                        <a:rPr sz="1450" spc="-5" dirty="0">
                          <a:latin typeface="Microsoft Sans Serif"/>
                          <a:cs typeface="Microsoft Sans Serif"/>
                        </a:rPr>
                        <a:t>Star</a:t>
                      </a:r>
                      <a:r>
                        <a:rPr sz="1450" spc="15" dirty="0">
                          <a:latin typeface="Microsoft Sans Serif"/>
                          <a:cs typeface="Microsoft Sans Serif"/>
                        </a:rPr>
                        <a:t> </a:t>
                      </a:r>
                      <a:r>
                        <a:rPr sz="1450" spc="-5" dirty="0">
                          <a:latin typeface="Microsoft Sans Serif"/>
                          <a:cs typeface="Microsoft Sans Serif"/>
                        </a:rPr>
                        <a:t>Connection,</a:t>
                      </a:r>
                      <a:r>
                        <a:rPr sz="1450" spc="-25" dirty="0">
                          <a:latin typeface="Microsoft Sans Serif"/>
                          <a:cs typeface="Microsoft Sans Serif"/>
                        </a:rPr>
                        <a:t> </a:t>
                      </a:r>
                      <a:r>
                        <a:rPr sz="1450" spc="-20" dirty="0">
                          <a:latin typeface="Microsoft Sans Serif"/>
                          <a:cs typeface="Microsoft Sans Serif"/>
                        </a:rPr>
                        <a:t>the</a:t>
                      </a:r>
                      <a:r>
                        <a:rPr sz="1450" spc="10" dirty="0">
                          <a:latin typeface="Microsoft Sans Serif"/>
                          <a:cs typeface="Microsoft Sans Serif"/>
                        </a:rPr>
                        <a:t> </a:t>
                      </a:r>
                      <a:r>
                        <a:rPr sz="1450" spc="-5" dirty="0">
                          <a:latin typeface="Microsoft Sans Serif"/>
                          <a:cs typeface="Microsoft Sans Serif"/>
                        </a:rPr>
                        <a:t>phase</a:t>
                      </a:r>
                      <a:r>
                        <a:rPr sz="1450" spc="10" dirty="0">
                          <a:latin typeface="Microsoft Sans Serif"/>
                          <a:cs typeface="Microsoft Sans Serif"/>
                        </a:rPr>
                        <a:t> </a:t>
                      </a:r>
                      <a:r>
                        <a:rPr sz="1450" spc="-20" dirty="0">
                          <a:latin typeface="Microsoft Sans Serif"/>
                          <a:cs typeface="Microsoft Sans Serif"/>
                        </a:rPr>
                        <a:t>voltage</a:t>
                      </a:r>
                      <a:r>
                        <a:rPr sz="1450" spc="1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20" dirty="0">
                          <a:latin typeface="Microsoft Sans Serif"/>
                          <a:cs typeface="Microsoft Sans Serif"/>
                        </a:rPr>
                        <a:t>low</a:t>
                      </a:r>
                      <a:r>
                        <a:rPr sz="1450" spc="-105" dirty="0">
                          <a:latin typeface="Microsoft Sans Serif"/>
                          <a:cs typeface="Microsoft Sans Serif"/>
                        </a:rPr>
                        <a:t> </a:t>
                      </a:r>
                      <a:r>
                        <a:rPr sz="1450" spc="10" dirty="0">
                          <a:latin typeface="Microsoft Sans Serif"/>
                          <a:cs typeface="Microsoft Sans Serif"/>
                        </a:rPr>
                        <a:t>as</a:t>
                      </a:r>
                      <a:r>
                        <a:rPr sz="1450" spc="30" dirty="0">
                          <a:latin typeface="Microsoft Sans Serif"/>
                          <a:cs typeface="Microsoft Sans Serif"/>
                        </a:rPr>
                        <a:t> </a:t>
                      </a:r>
                      <a:r>
                        <a:rPr sz="1450" spc="5" dirty="0">
                          <a:latin typeface="Microsoft Sans Serif"/>
                          <a:cs typeface="Microsoft Sans Serif"/>
                        </a:rPr>
                        <a:t>1/√3</a:t>
                      </a:r>
                      <a:r>
                        <a:rPr sz="1450" spc="10" dirty="0">
                          <a:latin typeface="Microsoft Sans Serif"/>
                          <a:cs typeface="Microsoft Sans Serif"/>
                        </a:rPr>
                        <a:t> of </a:t>
                      </a:r>
                      <a:r>
                        <a:rPr sz="1450" spc="-370" dirty="0">
                          <a:latin typeface="Microsoft Sans Serif"/>
                          <a:cs typeface="Microsoft Sans Serif"/>
                        </a:rPr>
                        <a:t> </a:t>
                      </a:r>
                      <a:r>
                        <a:rPr sz="1450" spc="-20" dirty="0">
                          <a:latin typeface="Microsoft Sans Serif"/>
                          <a:cs typeface="Microsoft Sans Serif"/>
                        </a:rPr>
                        <a:t>the </a:t>
                      </a:r>
                      <a:r>
                        <a:rPr sz="1450" spc="-35" dirty="0">
                          <a:latin typeface="Microsoft Sans Serif"/>
                          <a:cs typeface="Microsoft Sans Serif"/>
                        </a:rPr>
                        <a:t>line </a:t>
                      </a:r>
                      <a:r>
                        <a:rPr sz="1450" spc="-15" dirty="0">
                          <a:latin typeface="Microsoft Sans Serif"/>
                          <a:cs typeface="Microsoft Sans Serif"/>
                        </a:rPr>
                        <a:t>voltage. </a:t>
                      </a:r>
                      <a:r>
                        <a:rPr sz="1450" spc="10" dirty="0">
                          <a:latin typeface="Microsoft Sans Serif"/>
                          <a:cs typeface="Microsoft Sans Serif"/>
                        </a:rPr>
                        <a:t>Therefore, </a:t>
                      </a:r>
                      <a:r>
                        <a:rPr sz="1450" spc="-5" dirty="0">
                          <a:latin typeface="Microsoft Sans Serif"/>
                          <a:cs typeface="Microsoft Sans Serif"/>
                        </a:rPr>
                        <a:t>it </a:t>
                      </a:r>
                      <a:r>
                        <a:rPr sz="1450" spc="-10" dirty="0">
                          <a:latin typeface="Microsoft Sans Serif"/>
                          <a:cs typeface="Microsoft Sans Serif"/>
                        </a:rPr>
                        <a:t>needs </a:t>
                      </a:r>
                      <a:r>
                        <a:rPr sz="1450" spc="5" dirty="0">
                          <a:latin typeface="Microsoft Sans Serif"/>
                          <a:cs typeface="Microsoft Sans Serif"/>
                        </a:rPr>
                        <a:t>a </a:t>
                      </a:r>
                      <a:r>
                        <a:rPr sz="1450" spc="-20" dirty="0">
                          <a:latin typeface="Microsoft Sans Serif"/>
                          <a:cs typeface="Microsoft Sans Serif"/>
                        </a:rPr>
                        <a:t>low </a:t>
                      </a:r>
                      <a:r>
                        <a:rPr sz="1450" spc="-30" dirty="0">
                          <a:latin typeface="Microsoft Sans Serif"/>
                          <a:cs typeface="Microsoft Sans Serif"/>
                        </a:rPr>
                        <a:t>number </a:t>
                      </a:r>
                      <a:r>
                        <a:rPr sz="1450" spc="10" dirty="0">
                          <a:latin typeface="Microsoft Sans Serif"/>
                          <a:cs typeface="Microsoft Sans Serif"/>
                        </a:rPr>
                        <a:t>of </a:t>
                      </a:r>
                      <a:r>
                        <a:rPr sz="1450" spc="15" dirty="0">
                          <a:latin typeface="Microsoft Sans Serif"/>
                          <a:cs typeface="Microsoft Sans Serif"/>
                        </a:rPr>
                        <a:t> </a:t>
                      </a:r>
                      <a:r>
                        <a:rPr sz="1450" spc="-10" dirty="0">
                          <a:latin typeface="Microsoft Sans Serif"/>
                          <a:cs typeface="Microsoft Sans Serif"/>
                        </a:rPr>
                        <a:t>turns,</a:t>
                      </a:r>
                      <a:r>
                        <a:rPr sz="1450" spc="-30" dirty="0">
                          <a:latin typeface="Microsoft Sans Serif"/>
                          <a:cs typeface="Microsoft Sans Serif"/>
                        </a:rPr>
                        <a:t> </a:t>
                      </a:r>
                      <a:r>
                        <a:rPr sz="1450" spc="-5" dirty="0">
                          <a:latin typeface="Microsoft Sans Serif"/>
                          <a:cs typeface="Microsoft Sans Serif"/>
                        </a:rPr>
                        <a:t>hence</a:t>
                      </a:r>
                      <a:r>
                        <a:rPr sz="1450" spc="10" dirty="0">
                          <a:latin typeface="Microsoft Sans Serif"/>
                          <a:cs typeface="Microsoft Sans Serif"/>
                        </a:rPr>
                        <a:t> </a:t>
                      </a:r>
                      <a:r>
                        <a:rPr sz="1450" spc="-5" dirty="0">
                          <a:latin typeface="Microsoft Sans Serif"/>
                          <a:cs typeface="Microsoft Sans Serif"/>
                        </a:rPr>
                        <a:t>saving</a:t>
                      </a:r>
                      <a:r>
                        <a:rPr sz="1450" spc="-50" dirty="0">
                          <a:latin typeface="Microsoft Sans Serif"/>
                          <a:cs typeface="Microsoft Sans Serif"/>
                        </a:rPr>
                        <a:t> </a:t>
                      </a:r>
                      <a:r>
                        <a:rPr sz="1450" spc="-5" dirty="0">
                          <a:latin typeface="Microsoft Sans Serif"/>
                          <a:cs typeface="Microsoft Sans Serif"/>
                        </a:rPr>
                        <a:t>in</a:t>
                      </a:r>
                      <a:r>
                        <a:rPr sz="1450" spc="-55" dirty="0">
                          <a:latin typeface="Microsoft Sans Serif"/>
                          <a:cs typeface="Microsoft Sans Serif"/>
                        </a:rPr>
                        <a:t> </a:t>
                      </a:r>
                      <a:r>
                        <a:rPr sz="1450" spc="-5" dirty="0">
                          <a:latin typeface="Microsoft Sans Serif"/>
                          <a:cs typeface="Microsoft Sans Serif"/>
                        </a:rPr>
                        <a:t>copper</a:t>
                      </a:r>
                      <a:r>
                        <a:rPr sz="1450" spc="15" dirty="0">
                          <a:latin typeface="Microsoft Sans Serif"/>
                          <a:cs typeface="Microsoft Sans Serif"/>
                        </a:rPr>
                        <a:t> </a:t>
                      </a:r>
                      <a:r>
                        <a:rPr sz="1450" spc="-10" dirty="0">
                          <a:latin typeface="Microsoft Sans Serif"/>
                          <a:cs typeface="Microsoft Sans Serif"/>
                        </a:rPr>
                        <a:t>and</a:t>
                      </a:r>
                      <a:r>
                        <a:rPr sz="1450" spc="-50" dirty="0">
                          <a:latin typeface="Microsoft Sans Serif"/>
                          <a:cs typeface="Microsoft Sans Serif"/>
                        </a:rPr>
                        <a:t> </a:t>
                      </a:r>
                      <a:r>
                        <a:rPr sz="1450" spc="-20" dirty="0">
                          <a:latin typeface="Microsoft Sans Serif"/>
                          <a:cs typeface="Microsoft Sans Serif"/>
                        </a:rPr>
                        <a:t>low</a:t>
                      </a:r>
                      <a:r>
                        <a:rPr sz="1450" spc="-105" dirty="0">
                          <a:latin typeface="Microsoft Sans Serif"/>
                          <a:cs typeface="Microsoft Sans Serif"/>
                        </a:rPr>
                        <a:t> </a:t>
                      </a:r>
                      <a:r>
                        <a:rPr sz="1450" spc="-15" dirty="0">
                          <a:latin typeface="Microsoft Sans Serif"/>
                          <a:cs typeface="Microsoft Sans Serif"/>
                        </a:rPr>
                        <a:t>insulation</a:t>
                      </a:r>
                      <a:r>
                        <a:rPr sz="1450" spc="-55" dirty="0">
                          <a:latin typeface="Microsoft Sans Serif"/>
                          <a:cs typeface="Microsoft Sans Serif"/>
                        </a:rPr>
                        <a:t> </a:t>
                      </a:r>
                      <a:r>
                        <a:rPr sz="1450" spc="15" dirty="0">
                          <a:latin typeface="Microsoft Sans Serif"/>
                          <a:cs typeface="Microsoft Sans Serif"/>
                        </a:rPr>
                        <a:t>cost.</a:t>
                      </a:r>
                      <a:endParaRPr sz="1450">
                        <a:latin typeface="Microsoft Sans Serif"/>
                        <a:cs typeface="Microsoft Sans Serif"/>
                      </a:endParaRPr>
                    </a:p>
                  </a:txBody>
                  <a:tcPr marL="0" marR="0" marT="27305" marB="0">
                    <a:lnL w="19050">
                      <a:solidFill>
                        <a:srgbClr val="FF0000"/>
                      </a:solidFill>
                      <a:prstDash val="solid"/>
                    </a:lnL>
                    <a:lnR w="19050">
                      <a:solidFill>
                        <a:srgbClr val="FF0000"/>
                      </a:solidFill>
                      <a:prstDash val="solid"/>
                    </a:lnR>
                    <a:lnT w="28575">
                      <a:solidFill>
                        <a:srgbClr val="FF0000"/>
                      </a:solidFill>
                      <a:prstDash val="solid"/>
                    </a:lnT>
                    <a:lnB w="38100">
                      <a:solidFill>
                        <a:srgbClr val="FF0000"/>
                      </a:solidFill>
                      <a:prstDash val="solid"/>
                    </a:lnB>
                  </a:tcPr>
                </a:tc>
                <a:tc>
                  <a:txBody>
                    <a:bodyPr/>
                    <a:lstStyle/>
                    <a:p>
                      <a:pPr marL="68580" marR="167640">
                        <a:lnSpc>
                          <a:spcPts val="1720"/>
                        </a:lnSpc>
                        <a:spcBef>
                          <a:spcPts val="150"/>
                        </a:spcBef>
                      </a:pPr>
                      <a:r>
                        <a:rPr sz="1450" spc="-10" dirty="0">
                          <a:latin typeface="Microsoft Sans Serif"/>
                          <a:cs typeface="Microsoft Sans Serif"/>
                        </a:rPr>
                        <a:t>In Delta </a:t>
                      </a:r>
                      <a:r>
                        <a:rPr sz="1450" spc="-5" dirty="0">
                          <a:latin typeface="Microsoft Sans Serif"/>
                          <a:cs typeface="Microsoft Sans Serif"/>
                        </a:rPr>
                        <a:t>connection, </a:t>
                      </a:r>
                      <a:r>
                        <a:rPr sz="1450" spc="-10" dirty="0">
                          <a:latin typeface="Microsoft Sans Serif"/>
                          <a:cs typeface="Microsoft Sans Serif"/>
                        </a:rPr>
                        <a:t>The </a:t>
                      </a:r>
                      <a:r>
                        <a:rPr sz="1450" spc="-5" dirty="0">
                          <a:latin typeface="Microsoft Sans Serif"/>
                          <a:cs typeface="Microsoft Sans Serif"/>
                        </a:rPr>
                        <a:t>phase </a:t>
                      </a:r>
                      <a:r>
                        <a:rPr sz="1450" spc="-20" dirty="0">
                          <a:latin typeface="Microsoft Sans Serif"/>
                          <a:cs typeface="Microsoft Sans Serif"/>
                        </a:rPr>
                        <a:t>voltage </a:t>
                      </a:r>
                      <a:r>
                        <a:rPr sz="1450" spc="-5" dirty="0">
                          <a:latin typeface="Microsoft Sans Serif"/>
                          <a:cs typeface="Microsoft Sans Serif"/>
                        </a:rPr>
                        <a:t>is </a:t>
                      </a:r>
                      <a:r>
                        <a:rPr sz="1450" spc="-15" dirty="0">
                          <a:latin typeface="Microsoft Sans Serif"/>
                          <a:cs typeface="Microsoft Sans Serif"/>
                        </a:rPr>
                        <a:t>equal </a:t>
                      </a:r>
                      <a:r>
                        <a:rPr sz="1450" spc="-10" dirty="0">
                          <a:latin typeface="Microsoft Sans Serif"/>
                          <a:cs typeface="Microsoft Sans Serif"/>
                        </a:rPr>
                        <a:t>to </a:t>
                      </a:r>
                      <a:r>
                        <a:rPr sz="1450" spc="-375" dirty="0">
                          <a:latin typeface="Microsoft Sans Serif"/>
                          <a:cs typeface="Microsoft Sans Serif"/>
                        </a:rPr>
                        <a:t> </a:t>
                      </a:r>
                      <a:r>
                        <a:rPr sz="1450" spc="-20" dirty="0">
                          <a:latin typeface="Microsoft Sans Serif"/>
                          <a:cs typeface="Microsoft Sans Serif"/>
                        </a:rPr>
                        <a:t>the</a:t>
                      </a:r>
                      <a:r>
                        <a:rPr sz="1450" spc="5" dirty="0">
                          <a:latin typeface="Microsoft Sans Serif"/>
                          <a:cs typeface="Microsoft Sans Serif"/>
                        </a:rPr>
                        <a:t> </a:t>
                      </a:r>
                      <a:r>
                        <a:rPr sz="1450" spc="-35" dirty="0">
                          <a:latin typeface="Microsoft Sans Serif"/>
                          <a:cs typeface="Microsoft Sans Serif"/>
                        </a:rPr>
                        <a:t>line</a:t>
                      </a:r>
                      <a:r>
                        <a:rPr sz="1450" spc="10" dirty="0">
                          <a:latin typeface="Microsoft Sans Serif"/>
                          <a:cs typeface="Microsoft Sans Serif"/>
                        </a:rPr>
                        <a:t> </a:t>
                      </a:r>
                      <a:r>
                        <a:rPr sz="1450" spc="-15" dirty="0">
                          <a:latin typeface="Microsoft Sans Serif"/>
                          <a:cs typeface="Microsoft Sans Serif"/>
                        </a:rPr>
                        <a:t>voltage,</a:t>
                      </a:r>
                      <a:r>
                        <a:rPr sz="1450" spc="-35" dirty="0">
                          <a:latin typeface="Microsoft Sans Serif"/>
                          <a:cs typeface="Microsoft Sans Serif"/>
                        </a:rPr>
                        <a:t> </a:t>
                      </a:r>
                      <a:r>
                        <a:rPr sz="1450" spc="-5" dirty="0">
                          <a:latin typeface="Microsoft Sans Serif"/>
                          <a:cs typeface="Microsoft Sans Serif"/>
                        </a:rPr>
                        <a:t>hence</a:t>
                      </a:r>
                      <a:r>
                        <a:rPr sz="1450" spc="10" dirty="0">
                          <a:latin typeface="Microsoft Sans Serif"/>
                          <a:cs typeface="Microsoft Sans Serif"/>
                        </a:rPr>
                        <a:t> </a:t>
                      </a:r>
                      <a:r>
                        <a:rPr sz="1450" spc="-5" dirty="0">
                          <a:latin typeface="Microsoft Sans Serif"/>
                          <a:cs typeface="Microsoft Sans Serif"/>
                        </a:rPr>
                        <a:t>it</a:t>
                      </a:r>
                      <a:r>
                        <a:rPr sz="1450" spc="-35" dirty="0">
                          <a:latin typeface="Microsoft Sans Serif"/>
                          <a:cs typeface="Microsoft Sans Serif"/>
                        </a:rPr>
                        <a:t> </a:t>
                      </a:r>
                      <a:r>
                        <a:rPr sz="1450" spc="-10" dirty="0">
                          <a:latin typeface="Microsoft Sans Serif"/>
                          <a:cs typeface="Microsoft Sans Serif"/>
                        </a:rPr>
                        <a:t>needs</a:t>
                      </a:r>
                      <a:r>
                        <a:rPr sz="1450" spc="25" dirty="0">
                          <a:latin typeface="Microsoft Sans Serif"/>
                          <a:cs typeface="Microsoft Sans Serif"/>
                        </a:rPr>
                        <a:t> </a:t>
                      </a:r>
                      <a:r>
                        <a:rPr sz="1450" spc="-5" dirty="0">
                          <a:latin typeface="Microsoft Sans Serif"/>
                          <a:cs typeface="Microsoft Sans Serif"/>
                        </a:rPr>
                        <a:t>more</a:t>
                      </a:r>
                      <a:r>
                        <a:rPr sz="1450" spc="5" dirty="0">
                          <a:latin typeface="Microsoft Sans Serif"/>
                          <a:cs typeface="Microsoft Sans Serif"/>
                        </a:rPr>
                        <a:t> </a:t>
                      </a:r>
                      <a:r>
                        <a:rPr sz="1450" spc="-30" dirty="0">
                          <a:latin typeface="Microsoft Sans Serif"/>
                          <a:cs typeface="Microsoft Sans Serif"/>
                        </a:rPr>
                        <a:t>number</a:t>
                      </a:r>
                      <a:r>
                        <a:rPr sz="1450" spc="15" dirty="0">
                          <a:latin typeface="Microsoft Sans Serif"/>
                          <a:cs typeface="Microsoft Sans Serif"/>
                        </a:rPr>
                        <a:t> </a:t>
                      </a:r>
                      <a:r>
                        <a:rPr sz="1450" spc="10" dirty="0">
                          <a:latin typeface="Microsoft Sans Serif"/>
                          <a:cs typeface="Microsoft Sans Serif"/>
                        </a:rPr>
                        <a:t>of </a:t>
                      </a:r>
                      <a:r>
                        <a:rPr sz="1450" spc="15" dirty="0">
                          <a:latin typeface="Microsoft Sans Serif"/>
                          <a:cs typeface="Microsoft Sans Serif"/>
                        </a:rPr>
                        <a:t> </a:t>
                      </a:r>
                      <a:r>
                        <a:rPr sz="1450" spc="-20" dirty="0">
                          <a:latin typeface="Microsoft Sans Serif"/>
                          <a:cs typeface="Microsoft Sans Serif"/>
                        </a:rPr>
                        <a:t>turns </a:t>
                      </a:r>
                      <a:r>
                        <a:rPr sz="1450" spc="-25" dirty="0">
                          <a:latin typeface="Microsoft Sans Serif"/>
                          <a:cs typeface="Microsoft Sans Serif"/>
                        </a:rPr>
                        <a:t>which </a:t>
                      </a:r>
                      <a:r>
                        <a:rPr sz="1450" spc="10" dirty="0">
                          <a:latin typeface="Microsoft Sans Serif"/>
                          <a:cs typeface="Microsoft Sans Serif"/>
                        </a:rPr>
                        <a:t>increase </a:t>
                      </a:r>
                      <a:r>
                        <a:rPr sz="1450" spc="-20" dirty="0">
                          <a:latin typeface="Microsoft Sans Serif"/>
                          <a:cs typeface="Microsoft Sans Serif"/>
                        </a:rPr>
                        <a:t>the </a:t>
                      </a:r>
                      <a:r>
                        <a:rPr sz="1450" spc="-5" dirty="0">
                          <a:latin typeface="Microsoft Sans Serif"/>
                          <a:cs typeface="Microsoft Sans Serif"/>
                        </a:rPr>
                        <a:t>total </a:t>
                      </a:r>
                      <a:r>
                        <a:rPr sz="1450" spc="15" dirty="0">
                          <a:latin typeface="Microsoft Sans Serif"/>
                          <a:cs typeface="Microsoft Sans Serif"/>
                        </a:rPr>
                        <a:t>cost. </a:t>
                      </a:r>
                      <a:r>
                        <a:rPr sz="1450" spc="-15" dirty="0">
                          <a:latin typeface="Microsoft Sans Serif"/>
                          <a:cs typeface="Microsoft Sans Serif"/>
                        </a:rPr>
                        <a:t>Also </a:t>
                      </a:r>
                      <a:r>
                        <a:rPr sz="1450" spc="-25" dirty="0">
                          <a:latin typeface="Microsoft Sans Serif"/>
                          <a:cs typeface="Microsoft Sans Serif"/>
                        </a:rPr>
                        <a:t>high </a:t>
                      </a:r>
                      <a:r>
                        <a:rPr sz="1450" spc="-20" dirty="0">
                          <a:latin typeface="Microsoft Sans Serif"/>
                          <a:cs typeface="Microsoft Sans Serif"/>
                        </a:rPr>
                        <a:t> </a:t>
                      </a:r>
                      <a:r>
                        <a:rPr sz="1450" spc="-15" dirty="0">
                          <a:latin typeface="Microsoft Sans Serif"/>
                          <a:cs typeface="Microsoft Sans Serif"/>
                        </a:rPr>
                        <a:t>insulation</a:t>
                      </a:r>
                      <a:r>
                        <a:rPr sz="1450" spc="-60" dirty="0">
                          <a:latin typeface="Microsoft Sans Serif"/>
                          <a:cs typeface="Microsoft Sans Serif"/>
                        </a:rPr>
                        <a:t> </a:t>
                      </a:r>
                      <a:r>
                        <a:rPr sz="1450" spc="15" dirty="0">
                          <a:latin typeface="Microsoft Sans Serif"/>
                          <a:cs typeface="Microsoft Sans Serif"/>
                        </a:rPr>
                        <a:t>cost.</a:t>
                      </a:r>
                      <a:endParaRPr sz="1450">
                        <a:latin typeface="Microsoft Sans Serif"/>
                        <a:cs typeface="Microsoft Sans Serif"/>
                      </a:endParaRPr>
                    </a:p>
                  </a:txBody>
                  <a:tcPr marL="0" marR="0" marT="19050" marB="0">
                    <a:lnL w="19050">
                      <a:solidFill>
                        <a:srgbClr val="FF0000"/>
                      </a:solidFill>
                      <a:prstDash val="solid"/>
                    </a:lnL>
                    <a:lnR w="19050">
                      <a:solidFill>
                        <a:srgbClr val="FF0000"/>
                      </a:solidFill>
                      <a:prstDash val="solid"/>
                    </a:lnR>
                    <a:lnT w="19050">
                      <a:solidFill>
                        <a:srgbClr val="FF0000"/>
                      </a:solidFill>
                      <a:prstDash val="solid"/>
                    </a:lnT>
                    <a:lnB w="38100">
                      <a:solidFill>
                        <a:srgbClr val="FF0000"/>
                      </a:solidFill>
                      <a:prstDash val="solid"/>
                    </a:lnB>
                  </a:tcPr>
                </a:tc>
                <a:extLst>
                  <a:ext uri="{0D108BD9-81ED-4DB2-BD59-A6C34878D82A}">
                    <a16:rowId xmlns:a16="http://schemas.microsoft.com/office/drawing/2014/main" val="10007"/>
                  </a:ext>
                </a:extLst>
              </a:tr>
              <a:tr h="554796">
                <a:tc>
                  <a:txBody>
                    <a:bodyPr/>
                    <a:lstStyle/>
                    <a:p>
                      <a:pPr marL="130175" marR="531495">
                        <a:lnSpc>
                          <a:spcPts val="1720"/>
                        </a:lnSpc>
                        <a:spcBef>
                          <a:spcPts val="325"/>
                        </a:spcBef>
                      </a:pPr>
                      <a:r>
                        <a:rPr sz="1450" spc="-5" dirty="0">
                          <a:latin typeface="Microsoft Sans Serif"/>
                          <a:cs typeface="Microsoft Sans Serif"/>
                        </a:rPr>
                        <a:t>Star</a:t>
                      </a:r>
                      <a:r>
                        <a:rPr sz="1450" spc="15" dirty="0">
                          <a:latin typeface="Microsoft Sans Serif"/>
                          <a:cs typeface="Microsoft Sans Serif"/>
                        </a:rPr>
                        <a:t> </a:t>
                      </a:r>
                      <a:r>
                        <a:rPr sz="1450" dirty="0">
                          <a:latin typeface="Microsoft Sans Serif"/>
                          <a:cs typeface="Microsoft Sans Serif"/>
                        </a:rPr>
                        <a:t>Connection</a:t>
                      </a:r>
                      <a:r>
                        <a:rPr sz="1450" spc="-5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5" dirty="0">
                          <a:latin typeface="Microsoft Sans Serif"/>
                          <a:cs typeface="Microsoft Sans Serif"/>
                        </a:rPr>
                        <a:t>a</a:t>
                      </a:r>
                      <a:r>
                        <a:rPr sz="1450" spc="15" dirty="0">
                          <a:latin typeface="Microsoft Sans Serif"/>
                          <a:cs typeface="Microsoft Sans Serif"/>
                        </a:rPr>
                        <a:t> </a:t>
                      </a:r>
                      <a:r>
                        <a:rPr sz="1450" spc="-10" dirty="0">
                          <a:latin typeface="Microsoft Sans Serif"/>
                          <a:cs typeface="Microsoft Sans Serif"/>
                        </a:rPr>
                        <a:t>common</a:t>
                      </a:r>
                      <a:r>
                        <a:rPr sz="1450" spc="-55" dirty="0">
                          <a:latin typeface="Microsoft Sans Serif"/>
                          <a:cs typeface="Microsoft Sans Serif"/>
                        </a:rPr>
                        <a:t> </a:t>
                      </a:r>
                      <a:r>
                        <a:rPr sz="1450" spc="-10" dirty="0">
                          <a:latin typeface="Microsoft Sans Serif"/>
                          <a:cs typeface="Microsoft Sans Serif"/>
                        </a:rPr>
                        <a:t>and</a:t>
                      </a:r>
                      <a:r>
                        <a:rPr sz="1450" spc="-55" dirty="0">
                          <a:latin typeface="Microsoft Sans Serif"/>
                          <a:cs typeface="Microsoft Sans Serif"/>
                        </a:rPr>
                        <a:t> </a:t>
                      </a:r>
                      <a:r>
                        <a:rPr sz="1450" spc="-5" dirty="0">
                          <a:latin typeface="Microsoft Sans Serif"/>
                          <a:cs typeface="Microsoft Sans Serif"/>
                        </a:rPr>
                        <a:t>general</a:t>
                      </a:r>
                      <a:r>
                        <a:rPr sz="1450" spc="-70" dirty="0">
                          <a:latin typeface="Microsoft Sans Serif"/>
                          <a:cs typeface="Microsoft Sans Serif"/>
                        </a:rPr>
                        <a:t> </a:t>
                      </a:r>
                      <a:r>
                        <a:rPr sz="1450" spc="10" dirty="0">
                          <a:latin typeface="Microsoft Sans Serif"/>
                          <a:cs typeface="Microsoft Sans Serif"/>
                        </a:rPr>
                        <a:t>system </a:t>
                      </a:r>
                      <a:r>
                        <a:rPr sz="1450" spc="-375" dirty="0">
                          <a:latin typeface="Microsoft Sans Serif"/>
                          <a:cs typeface="Microsoft Sans Serif"/>
                        </a:rPr>
                        <a:t> </a:t>
                      </a:r>
                      <a:r>
                        <a:rPr sz="1450" spc="-25" dirty="0">
                          <a:latin typeface="Microsoft Sans Serif"/>
                          <a:cs typeface="Microsoft Sans Serif"/>
                        </a:rPr>
                        <a:t>which</a:t>
                      </a:r>
                      <a:r>
                        <a:rPr sz="1450" spc="-55" dirty="0">
                          <a:latin typeface="Microsoft Sans Serif"/>
                          <a:cs typeface="Microsoft Sans Serif"/>
                        </a:rPr>
                        <a:t> </a:t>
                      </a:r>
                      <a:r>
                        <a:rPr sz="1450" spc="-5" dirty="0">
                          <a:latin typeface="Microsoft Sans Serif"/>
                          <a:cs typeface="Microsoft Sans Serif"/>
                        </a:rPr>
                        <a:t>is</a:t>
                      </a:r>
                      <a:r>
                        <a:rPr sz="1450" spc="25" dirty="0">
                          <a:latin typeface="Microsoft Sans Serif"/>
                          <a:cs typeface="Microsoft Sans Serif"/>
                        </a:rPr>
                        <a:t> </a:t>
                      </a:r>
                      <a:r>
                        <a:rPr sz="1450" spc="5" dirty="0">
                          <a:latin typeface="Microsoft Sans Serif"/>
                          <a:cs typeface="Microsoft Sans Serif"/>
                        </a:rPr>
                        <a:t>used</a:t>
                      </a:r>
                      <a:r>
                        <a:rPr sz="1450" spc="-55" dirty="0">
                          <a:latin typeface="Microsoft Sans Serif"/>
                          <a:cs typeface="Microsoft Sans Serif"/>
                        </a:rPr>
                        <a:t> </a:t>
                      </a:r>
                      <a:r>
                        <a:rPr sz="1450" spc="-5" dirty="0">
                          <a:latin typeface="Microsoft Sans Serif"/>
                          <a:cs typeface="Microsoft Sans Serif"/>
                        </a:rPr>
                        <a:t>in</a:t>
                      </a:r>
                      <a:r>
                        <a:rPr sz="1450" spc="-55" dirty="0">
                          <a:latin typeface="Microsoft Sans Serif"/>
                          <a:cs typeface="Microsoft Sans Serif"/>
                        </a:rPr>
                        <a:t> </a:t>
                      </a:r>
                      <a:r>
                        <a:rPr sz="1450" spc="-15" dirty="0">
                          <a:latin typeface="Microsoft Sans Serif"/>
                          <a:cs typeface="Microsoft Sans Serif"/>
                        </a:rPr>
                        <a:t>Power</a:t>
                      </a:r>
                      <a:r>
                        <a:rPr sz="1450" spc="15" dirty="0">
                          <a:latin typeface="Microsoft Sans Serif"/>
                          <a:cs typeface="Microsoft Sans Serif"/>
                        </a:rPr>
                        <a:t> </a:t>
                      </a:r>
                      <a:r>
                        <a:rPr sz="1450" spc="-5" dirty="0">
                          <a:latin typeface="Microsoft Sans Serif"/>
                          <a:cs typeface="Microsoft Sans Serif"/>
                        </a:rPr>
                        <a:t>transmission.</a:t>
                      </a:r>
                      <a:endParaRPr sz="1450">
                        <a:latin typeface="Microsoft Sans Serif"/>
                        <a:cs typeface="Microsoft Sans Serif"/>
                      </a:endParaRPr>
                    </a:p>
                  </a:txBody>
                  <a:tcPr marL="0" marR="0" marT="41275" marB="0">
                    <a:lnL w="19050">
                      <a:solidFill>
                        <a:srgbClr val="FF0000"/>
                      </a:solidFill>
                      <a:prstDash val="solid"/>
                    </a:lnL>
                    <a:lnR w="19050">
                      <a:solidFill>
                        <a:srgbClr val="FF0000"/>
                      </a:solidFill>
                      <a:prstDash val="solid"/>
                    </a:lnR>
                    <a:lnT w="38100">
                      <a:solidFill>
                        <a:srgbClr val="FF0000"/>
                      </a:solidFill>
                      <a:prstDash val="solid"/>
                    </a:lnT>
                    <a:lnB w="19050">
                      <a:solidFill>
                        <a:srgbClr val="FF0000"/>
                      </a:solidFill>
                      <a:prstDash val="solid"/>
                    </a:lnB>
                  </a:tcPr>
                </a:tc>
                <a:tc>
                  <a:txBody>
                    <a:bodyPr/>
                    <a:lstStyle/>
                    <a:p>
                      <a:pPr marL="55880" marR="630555">
                        <a:lnSpc>
                          <a:spcPts val="1720"/>
                        </a:lnSpc>
                        <a:spcBef>
                          <a:spcPts val="655"/>
                        </a:spcBef>
                      </a:pPr>
                      <a:r>
                        <a:rPr sz="1450" spc="-10" dirty="0">
                          <a:latin typeface="Microsoft Sans Serif"/>
                          <a:cs typeface="Microsoft Sans Serif"/>
                        </a:rPr>
                        <a:t>Delta</a:t>
                      </a:r>
                      <a:r>
                        <a:rPr sz="1450" spc="5" dirty="0">
                          <a:latin typeface="Microsoft Sans Serif"/>
                          <a:cs typeface="Microsoft Sans Serif"/>
                        </a:rPr>
                        <a:t> </a:t>
                      </a:r>
                      <a:r>
                        <a:rPr sz="1450" dirty="0">
                          <a:latin typeface="Microsoft Sans Serif"/>
                          <a:cs typeface="Microsoft Sans Serif"/>
                        </a:rPr>
                        <a:t>Connection</a:t>
                      </a:r>
                      <a:r>
                        <a:rPr sz="1450" spc="-60" dirty="0">
                          <a:latin typeface="Microsoft Sans Serif"/>
                          <a:cs typeface="Microsoft Sans Serif"/>
                        </a:rPr>
                        <a:t> </a:t>
                      </a:r>
                      <a:r>
                        <a:rPr sz="1450" spc="-5" dirty="0">
                          <a:latin typeface="Microsoft Sans Serif"/>
                          <a:cs typeface="Microsoft Sans Serif"/>
                        </a:rPr>
                        <a:t>is</a:t>
                      </a:r>
                      <a:r>
                        <a:rPr sz="1450" spc="20" dirty="0">
                          <a:latin typeface="Microsoft Sans Serif"/>
                          <a:cs typeface="Microsoft Sans Serif"/>
                        </a:rPr>
                        <a:t> </a:t>
                      </a:r>
                      <a:r>
                        <a:rPr sz="1450" spc="5" dirty="0">
                          <a:latin typeface="Microsoft Sans Serif"/>
                          <a:cs typeface="Microsoft Sans Serif"/>
                        </a:rPr>
                        <a:t>a </a:t>
                      </a:r>
                      <a:r>
                        <a:rPr sz="1450" spc="-10" dirty="0">
                          <a:latin typeface="Microsoft Sans Serif"/>
                          <a:cs typeface="Microsoft Sans Serif"/>
                        </a:rPr>
                        <a:t>typical</a:t>
                      </a:r>
                      <a:r>
                        <a:rPr sz="1450" spc="-80" dirty="0">
                          <a:latin typeface="Microsoft Sans Serif"/>
                          <a:cs typeface="Microsoft Sans Serif"/>
                        </a:rPr>
                        <a:t> </a:t>
                      </a:r>
                      <a:r>
                        <a:rPr sz="1450" spc="10" dirty="0">
                          <a:latin typeface="Microsoft Sans Serif"/>
                          <a:cs typeface="Microsoft Sans Serif"/>
                        </a:rPr>
                        <a:t>system</a:t>
                      </a:r>
                      <a:r>
                        <a:rPr sz="1450" spc="-80" dirty="0">
                          <a:latin typeface="Microsoft Sans Serif"/>
                          <a:cs typeface="Microsoft Sans Serif"/>
                        </a:rPr>
                        <a:t> </a:t>
                      </a:r>
                      <a:r>
                        <a:rPr sz="1450" spc="5" dirty="0">
                          <a:latin typeface="Microsoft Sans Serif"/>
                          <a:cs typeface="Microsoft Sans Serif"/>
                        </a:rPr>
                        <a:t>used</a:t>
                      </a:r>
                      <a:r>
                        <a:rPr sz="1450" spc="-60" dirty="0">
                          <a:latin typeface="Microsoft Sans Serif"/>
                          <a:cs typeface="Microsoft Sans Serif"/>
                        </a:rPr>
                        <a:t> </a:t>
                      </a:r>
                      <a:r>
                        <a:rPr sz="1450" spc="-5" dirty="0">
                          <a:latin typeface="Microsoft Sans Serif"/>
                          <a:cs typeface="Microsoft Sans Serif"/>
                        </a:rPr>
                        <a:t>in </a:t>
                      </a:r>
                      <a:r>
                        <a:rPr sz="1450" spc="-370" dirty="0">
                          <a:latin typeface="Microsoft Sans Serif"/>
                          <a:cs typeface="Microsoft Sans Serif"/>
                        </a:rPr>
                        <a:t> </a:t>
                      </a:r>
                      <a:r>
                        <a:rPr sz="1450" spc="-5" dirty="0">
                          <a:latin typeface="Microsoft Sans Serif"/>
                          <a:cs typeface="Microsoft Sans Serif"/>
                        </a:rPr>
                        <a:t>Distribution</a:t>
                      </a:r>
                      <a:r>
                        <a:rPr sz="1450" spc="-60" dirty="0">
                          <a:latin typeface="Microsoft Sans Serif"/>
                          <a:cs typeface="Microsoft Sans Serif"/>
                        </a:rPr>
                        <a:t> </a:t>
                      </a:r>
                      <a:r>
                        <a:rPr sz="1450" spc="10" dirty="0">
                          <a:latin typeface="Microsoft Sans Serif"/>
                          <a:cs typeface="Microsoft Sans Serif"/>
                        </a:rPr>
                        <a:t>system</a:t>
                      </a:r>
                      <a:r>
                        <a:rPr sz="1450" spc="-80" dirty="0">
                          <a:latin typeface="Microsoft Sans Serif"/>
                          <a:cs typeface="Microsoft Sans Serif"/>
                        </a:rPr>
                        <a:t> </a:t>
                      </a:r>
                      <a:r>
                        <a:rPr sz="1450" spc="-10" dirty="0">
                          <a:latin typeface="Microsoft Sans Serif"/>
                          <a:cs typeface="Microsoft Sans Serif"/>
                        </a:rPr>
                        <a:t>and</a:t>
                      </a:r>
                      <a:r>
                        <a:rPr sz="1450" spc="-55" dirty="0">
                          <a:latin typeface="Microsoft Sans Serif"/>
                          <a:cs typeface="Microsoft Sans Serif"/>
                        </a:rPr>
                        <a:t> </a:t>
                      </a:r>
                      <a:r>
                        <a:rPr sz="1450" spc="-10" dirty="0">
                          <a:latin typeface="Microsoft Sans Serif"/>
                          <a:cs typeface="Microsoft Sans Serif"/>
                        </a:rPr>
                        <a:t>Industries.</a:t>
                      </a:r>
                      <a:endParaRPr sz="1450">
                        <a:latin typeface="Microsoft Sans Serif"/>
                        <a:cs typeface="Microsoft Sans Serif"/>
                      </a:endParaRPr>
                    </a:p>
                  </a:txBody>
                  <a:tcPr marL="0" marR="0" marT="83185" marB="0">
                    <a:lnL w="19050">
                      <a:solidFill>
                        <a:srgbClr val="FF0000"/>
                      </a:solidFill>
                      <a:prstDash val="solid"/>
                    </a:lnL>
                    <a:lnR w="19050">
                      <a:solidFill>
                        <a:srgbClr val="FF0000"/>
                      </a:solidFill>
                      <a:prstDash val="solid"/>
                    </a:lnR>
                    <a:lnT w="38100">
                      <a:solidFill>
                        <a:srgbClr val="FF0000"/>
                      </a:solidFill>
                      <a:prstDash val="solid"/>
                    </a:lnT>
                    <a:lnB w="19050">
                      <a:solidFill>
                        <a:srgbClr val="FF0000"/>
                      </a:solidFill>
                      <a:prstDash val="solid"/>
                    </a:lnB>
                  </a:tcPr>
                </a:tc>
                <a:extLst>
                  <a:ext uri="{0D108BD9-81ED-4DB2-BD59-A6C34878D82A}">
                    <a16:rowId xmlns:a16="http://schemas.microsoft.com/office/drawing/2014/main" val="10008"/>
                  </a:ext>
                </a:extLst>
              </a:tr>
            </a:tbl>
          </a:graphicData>
        </a:graphic>
      </p:graphicFrame>
      <p:sp>
        <p:nvSpPr>
          <p:cNvPr id="4" name="object 4"/>
          <p:cNvSpPr/>
          <p:nvPr/>
        </p:nvSpPr>
        <p:spPr>
          <a:xfrm>
            <a:off x="8952281" y="2271559"/>
            <a:ext cx="14604" cy="14604"/>
          </a:xfrm>
          <a:custGeom>
            <a:avLst/>
            <a:gdLst/>
            <a:ahLst/>
            <a:cxnLst/>
            <a:rect l="l" t="t" r="r" b="b"/>
            <a:pathLst>
              <a:path w="14604" h="14605">
                <a:moveTo>
                  <a:pt x="14605" y="7302"/>
                </a:moveTo>
                <a:lnTo>
                  <a:pt x="7302" y="0"/>
                </a:lnTo>
                <a:lnTo>
                  <a:pt x="0" y="7302"/>
                </a:lnTo>
                <a:lnTo>
                  <a:pt x="7302" y="14605"/>
                </a:lnTo>
                <a:lnTo>
                  <a:pt x="14605" y="7302"/>
                </a:lnTo>
                <a:close/>
              </a:path>
            </a:pathLst>
          </a:custGeom>
          <a:solidFill>
            <a:srgbClr val="FF0000"/>
          </a:solidFill>
        </p:spPr>
        <p:txBody>
          <a:bodyPr wrap="square" lIns="0" tIns="0" rIns="0" bIns="0" rtlCol="0"/>
          <a:lstStyle/>
          <a:p>
            <a:endParaRPr/>
          </a:p>
        </p:txBody>
      </p:sp>
      <p:sp>
        <p:nvSpPr>
          <p:cNvPr id="5" name="object 5"/>
          <p:cNvSpPr/>
          <p:nvPr/>
        </p:nvSpPr>
        <p:spPr>
          <a:xfrm>
            <a:off x="5631387" y="3566800"/>
            <a:ext cx="15240" cy="14604"/>
          </a:xfrm>
          <a:custGeom>
            <a:avLst/>
            <a:gdLst/>
            <a:ahLst/>
            <a:cxnLst/>
            <a:rect l="l" t="t" r="r" b="b"/>
            <a:pathLst>
              <a:path w="15239" h="14604">
                <a:moveTo>
                  <a:pt x="7301" y="14607"/>
                </a:moveTo>
                <a:lnTo>
                  <a:pt x="0" y="7304"/>
                </a:lnTo>
                <a:lnTo>
                  <a:pt x="7301" y="0"/>
                </a:lnTo>
                <a:lnTo>
                  <a:pt x="14611" y="7304"/>
                </a:lnTo>
                <a:lnTo>
                  <a:pt x="7301" y="14607"/>
                </a:lnTo>
                <a:close/>
              </a:path>
            </a:pathLst>
          </a:custGeom>
          <a:solidFill>
            <a:srgbClr val="FF0000"/>
          </a:solidFill>
        </p:spPr>
        <p:txBody>
          <a:bodyPr wrap="square" lIns="0" tIns="0" rIns="0" bIns="0" rtlCol="0"/>
          <a:lstStyle/>
          <a:p>
            <a:endParaRPr/>
          </a:p>
        </p:txBody>
      </p:sp>
      <p:sp>
        <p:nvSpPr>
          <p:cNvPr id="6" name="object 6"/>
          <p:cNvSpPr/>
          <p:nvPr/>
        </p:nvSpPr>
        <p:spPr>
          <a:xfrm>
            <a:off x="5709299" y="4667271"/>
            <a:ext cx="14604" cy="15240"/>
          </a:xfrm>
          <a:custGeom>
            <a:avLst/>
            <a:gdLst/>
            <a:ahLst/>
            <a:cxnLst/>
            <a:rect l="l" t="t" r="r" b="b"/>
            <a:pathLst>
              <a:path w="14604" h="15239">
                <a:moveTo>
                  <a:pt x="7301" y="14611"/>
                </a:moveTo>
                <a:lnTo>
                  <a:pt x="0" y="7309"/>
                </a:lnTo>
                <a:lnTo>
                  <a:pt x="7301" y="0"/>
                </a:lnTo>
                <a:lnTo>
                  <a:pt x="14603" y="7309"/>
                </a:lnTo>
                <a:lnTo>
                  <a:pt x="7301" y="14611"/>
                </a:lnTo>
                <a:close/>
              </a:path>
            </a:pathLst>
          </a:custGeom>
          <a:solidFill>
            <a:srgbClr val="FF0000"/>
          </a:solidFill>
        </p:spPr>
        <p:txBody>
          <a:bodyPr wrap="square" lIns="0" tIns="0" rIns="0" bIns="0" rtlCol="0"/>
          <a:lstStyle/>
          <a:p>
            <a:endParaRPr/>
          </a:p>
        </p:txBody>
      </p:sp>
      <p:sp>
        <p:nvSpPr>
          <p:cNvPr id="7" name="object 7"/>
          <p:cNvSpPr/>
          <p:nvPr/>
        </p:nvSpPr>
        <p:spPr>
          <a:xfrm>
            <a:off x="4472480" y="4287469"/>
            <a:ext cx="14604" cy="14604"/>
          </a:xfrm>
          <a:custGeom>
            <a:avLst/>
            <a:gdLst/>
            <a:ahLst/>
            <a:cxnLst/>
            <a:rect l="l" t="t" r="r" b="b"/>
            <a:pathLst>
              <a:path w="14604" h="14604">
                <a:moveTo>
                  <a:pt x="7303" y="14603"/>
                </a:moveTo>
                <a:lnTo>
                  <a:pt x="0" y="7301"/>
                </a:lnTo>
                <a:lnTo>
                  <a:pt x="7303" y="0"/>
                </a:lnTo>
                <a:lnTo>
                  <a:pt x="14608" y="7301"/>
                </a:lnTo>
                <a:lnTo>
                  <a:pt x="7303" y="14603"/>
                </a:lnTo>
                <a:close/>
              </a:path>
            </a:pathLst>
          </a:custGeom>
          <a:solidFill>
            <a:srgbClr val="FF0000"/>
          </a:solidFill>
        </p:spPr>
        <p:txBody>
          <a:bodyPr wrap="square" lIns="0" tIns="0" rIns="0" bIns="0" rtlCol="0"/>
          <a:lstStyle/>
          <a:p>
            <a:endParaRPr/>
          </a:p>
        </p:txBody>
      </p:sp>
      <p:sp>
        <p:nvSpPr>
          <p:cNvPr id="8" name="object 8"/>
          <p:cNvSpPr/>
          <p:nvPr/>
        </p:nvSpPr>
        <p:spPr>
          <a:xfrm>
            <a:off x="3761555" y="6683189"/>
            <a:ext cx="14604" cy="14604"/>
          </a:xfrm>
          <a:custGeom>
            <a:avLst/>
            <a:gdLst/>
            <a:ahLst/>
            <a:cxnLst/>
            <a:rect l="l" t="t" r="r" b="b"/>
            <a:pathLst>
              <a:path w="14604" h="14604">
                <a:moveTo>
                  <a:pt x="7304" y="14603"/>
                </a:moveTo>
                <a:lnTo>
                  <a:pt x="0" y="7301"/>
                </a:lnTo>
                <a:lnTo>
                  <a:pt x="7304" y="0"/>
                </a:lnTo>
                <a:lnTo>
                  <a:pt x="14607" y="7301"/>
                </a:lnTo>
                <a:lnTo>
                  <a:pt x="7304" y="14603"/>
                </a:lnTo>
                <a:close/>
              </a:path>
            </a:pathLst>
          </a:custGeom>
          <a:solidFill>
            <a:srgbClr val="FF0000"/>
          </a:solidFill>
        </p:spPr>
        <p:txBody>
          <a:bodyPr wrap="square" lIns="0" tIns="0" rIns="0" bIns="0" rtlCol="0"/>
          <a:lstStyle/>
          <a:p>
            <a:endParaRPr/>
          </a:p>
        </p:txBody>
      </p:sp>
      <p:sp>
        <p:nvSpPr>
          <p:cNvPr id="9" name="object 9"/>
          <p:cNvSpPr/>
          <p:nvPr/>
        </p:nvSpPr>
        <p:spPr>
          <a:xfrm>
            <a:off x="4423787" y="4647797"/>
            <a:ext cx="14604" cy="15240"/>
          </a:xfrm>
          <a:custGeom>
            <a:avLst/>
            <a:gdLst/>
            <a:ahLst/>
            <a:cxnLst/>
            <a:rect l="l" t="t" r="r" b="b"/>
            <a:pathLst>
              <a:path w="14604" h="15239">
                <a:moveTo>
                  <a:pt x="7304" y="14611"/>
                </a:moveTo>
                <a:lnTo>
                  <a:pt x="0" y="7301"/>
                </a:lnTo>
                <a:lnTo>
                  <a:pt x="7304" y="0"/>
                </a:lnTo>
                <a:lnTo>
                  <a:pt x="14608" y="7301"/>
                </a:lnTo>
                <a:lnTo>
                  <a:pt x="7304" y="14611"/>
                </a:lnTo>
                <a:close/>
              </a:path>
            </a:pathLst>
          </a:custGeom>
          <a:solidFill>
            <a:srgbClr val="FF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457200" y="1577340"/>
            <a:ext cx="8229600" cy="369332"/>
          </a:xfrm>
        </p:spPr>
        <p:txBody>
          <a:bodyPr/>
          <a:lstStyle/>
          <a:p>
            <a:pPr marL="285750" indent="-285750" algn="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Relation between star and delta (Z, power)-refer Ravish Singh</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9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0305" y="16511"/>
            <a:ext cx="5956935" cy="307975"/>
          </a:xfrm>
          <a:prstGeom prst="rect">
            <a:avLst/>
          </a:prstGeom>
        </p:spPr>
        <p:txBody>
          <a:bodyPr vert="horz" wrap="square" lIns="0" tIns="12700" rIns="0" bIns="0" rtlCol="0">
            <a:spAutoFit/>
          </a:bodyPr>
          <a:lstStyle/>
          <a:p>
            <a:pPr marL="12700">
              <a:lnSpc>
                <a:spcPct val="100000"/>
              </a:lnSpc>
              <a:spcBef>
                <a:spcPts val="100"/>
              </a:spcBef>
            </a:pPr>
            <a:r>
              <a:rPr sz="1850" dirty="0"/>
              <a:t>Relation</a:t>
            </a:r>
            <a:r>
              <a:rPr sz="1850" spc="10" dirty="0"/>
              <a:t> </a:t>
            </a:r>
            <a:r>
              <a:rPr sz="1850" spc="-10" dirty="0"/>
              <a:t>between</a:t>
            </a:r>
            <a:r>
              <a:rPr sz="1850" spc="15" dirty="0"/>
              <a:t> </a:t>
            </a:r>
            <a:r>
              <a:rPr sz="1850" spc="-5" dirty="0"/>
              <a:t>power</a:t>
            </a:r>
            <a:r>
              <a:rPr sz="1850" spc="40" dirty="0"/>
              <a:t> </a:t>
            </a:r>
            <a:r>
              <a:rPr sz="1850" spc="10" dirty="0"/>
              <a:t>in</a:t>
            </a:r>
            <a:r>
              <a:rPr sz="1850" spc="15" dirty="0"/>
              <a:t> </a:t>
            </a:r>
            <a:r>
              <a:rPr sz="1850" dirty="0"/>
              <a:t>star</a:t>
            </a:r>
            <a:r>
              <a:rPr sz="1850" spc="45" dirty="0"/>
              <a:t> </a:t>
            </a:r>
            <a:r>
              <a:rPr sz="1850" spc="-10" dirty="0"/>
              <a:t>and</a:t>
            </a:r>
            <a:r>
              <a:rPr sz="1850" spc="10" dirty="0"/>
              <a:t> </a:t>
            </a:r>
            <a:r>
              <a:rPr sz="1850" dirty="0"/>
              <a:t>delta</a:t>
            </a:r>
            <a:r>
              <a:rPr sz="1850" spc="15" dirty="0"/>
              <a:t> </a:t>
            </a:r>
            <a:r>
              <a:rPr sz="1850" dirty="0"/>
              <a:t>connected</a:t>
            </a:r>
            <a:r>
              <a:rPr sz="1850" spc="10" dirty="0"/>
              <a:t> </a:t>
            </a:r>
            <a:r>
              <a:rPr sz="1850" dirty="0"/>
              <a:t>load</a:t>
            </a:r>
            <a:endParaRPr sz="1850"/>
          </a:p>
        </p:txBody>
      </p:sp>
      <p:pic>
        <p:nvPicPr>
          <p:cNvPr id="3" name="object 3"/>
          <p:cNvPicPr/>
          <p:nvPr/>
        </p:nvPicPr>
        <p:blipFill>
          <a:blip r:embed="rId2" cstate="print"/>
          <a:stretch>
            <a:fillRect/>
          </a:stretch>
        </p:blipFill>
        <p:spPr>
          <a:xfrm>
            <a:off x="587210" y="533556"/>
            <a:ext cx="332182" cy="204684"/>
          </a:xfrm>
          <a:prstGeom prst="rect">
            <a:avLst/>
          </a:prstGeom>
        </p:spPr>
      </p:pic>
      <p:pic>
        <p:nvPicPr>
          <p:cNvPr id="4" name="object 4"/>
          <p:cNvPicPr/>
          <p:nvPr/>
        </p:nvPicPr>
        <p:blipFill>
          <a:blip r:embed="rId3" cstate="print"/>
          <a:stretch>
            <a:fillRect/>
          </a:stretch>
        </p:blipFill>
        <p:spPr>
          <a:xfrm>
            <a:off x="1059098" y="568244"/>
            <a:ext cx="560918" cy="173071"/>
          </a:xfrm>
          <a:prstGeom prst="rect">
            <a:avLst/>
          </a:prstGeom>
        </p:spPr>
      </p:pic>
      <p:pic>
        <p:nvPicPr>
          <p:cNvPr id="5" name="object 5"/>
          <p:cNvPicPr/>
          <p:nvPr/>
        </p:nvPicPr>
        <p:blipFill>
          <a:blip r:embed="rId4" cstate="print"/>
          <a:stretch>
            <a:fillRect/>
          </a:stretch>
        </p:blipFill>
        <p:spPr>
          <a:xfrm>
            <a:off x="1766205" y="532396"/>
            <a:ext cx="1275399" cy="212828"/>
          </a:xfrm>
          <a:prstGeom prst="rect">
            <a:avLst/>
          </a:prstGeom>
        </p:spPr>
      </p:pic>
      <p:pic>
        <p:nvPicPr>
          <p:cNvPr id="6" name="object 6"/>
          <p:cNvPicPr/>
          <p:nvPr/>
        </p:nvPicPr>
        <p:blipFill>
          <a:blip r:embed="rId5" cstate="print"/>
          <a:stretch>
            <a:fillRect/>
          </a:stretch>
        </p:blipFill>
        <p:spPr>
          <a:xfrm>
            <a:off x="829925" y="935373"/>
            <a:ext cx="353896" cy="220235"/>
          </a:xfrm>
          <a:prstGeom prst="rect">
            <a:avLst/>
          </a:prstGeom>
        </p:spPr>
      </p:pic>
      <p:grpSp>
        <p:nvGrpSpPr>
          <p:cNvPr id="7" name="object 7"/>
          <p:cNvGrpSpPr/>
          <p:nvPr/>
        </p:nvGrpSpPr>
        <p:grpSpPr>
          <a:xfrm>
            <a:off x="964097" y="989018"/>
            <a:ext cx="1147445" cy="326390"/>
            <a:chOff x="964097" y="989018"/>
            <a:chExt cx="1147445" cy="326390"/>
          </a:xfrm>
        </p:grpSpPr>
        <p:pic>
          <p:nvPicPr>
            <p:cNvPr id="8" name="object 8"/>
            <p:cNvPicPr/>
            <p:nvPr/>
          </p:nvPicPr>
          <p:blipFill>
            <a:blip r:embed="rId6" cstate="print"/>
            <a:stretch>
              <a:fillRect/>
            </a:stretch>
          </p:blipFill>
          <p:spPr>
            <a:xfrm>
              <a:off x="1271716" y="989018"/>
              <a:ext cx="839698" cy="220170"/>
            </a:xfrm>
            <a:prstGeom prst="rect">
              <a:avLst/>
            </a:prstGeom>
          </p:spPr>
        </p:pic>
        <p:sp>
          <p:nvSpPr>
            <p:cNvPr id="9" name="object 9"/>
            <p:cNvSpPr/>
            <p:nvPr/>
          </p:nvSpPr>
          <p:spPr>
            <a:xfrm>
              <a:off x="964095" y="1228115"/>
              <a:ext cx="915035" cy="87630"/>
            </a:xfrm>
            <a:custGeom>
              <a:avLst/>
              <a:gdLst/>
              <a:ahLst/>
              <a:cxnLst/>
              <a:rect l="l" t="t" r="r" b="b"/>
              <a:pathLst>
                <a:path w="915035" h="87630">
                  <a:moveTo>
                    <a:pt x="840613" y="63550"/>
                  </a:moveTo>
                  <a:lnTo>
                    <a:pt x="834440" y="57404"/>
                  </a:lnTo>
                  <a:lnTo>
                    <a:pt x="832878" y="57543"/>
                  </a:lnTo>
                  <a:lnTo>
                    <a:pt x="831316" y="57823"/>
                  </a:lnTo>
                  <a:lnTo>
                    <a:pt x="829602" y="58254"/>
                  </a:lnTo>
                  <a:lnTo>
                    <a:pt x="826528" y="59283"/>
                  </a:lnTo>
                  <a:lnTo>
                    <a:pt x="822985" y="60782"/>
                  </a:lnTo>
                  <a:lnTo>
                    <a:pt x="815721" y="64465"/>
                  </a:lnTo>
                  <a:lnTo>
                    <a:pt x="812253" y="65989"/>
                  </a:lnTo>
                  <a:lnTo>
                    <a:pt x="739889" y="69062"/>
                  </a:lnTo>
                  <a:lnTo>
                    <a:pt x="458990" y="69430"/>
                  </a:lnTo>
                  <a:lnTo>
                    <a:pt x="443471" y="70180"/>
                  </a:lnTo>
                  <a:lnTo>
                    <a:pt x="432511" y="71183"/>
                  </a:lnTo>
                  <a:lnTo>
                    <a:pt x="403961" y="75222"/>
                  </a:lnTo>
                  <a:lnTo>
                    <a:pt x="392010" y="76746"/>
                  </a:lnTo>
                  <a:lnTo>
                    <a:pt x="373303" y="78308"/>
                  </a:lnTo>
                  <a:lnTo>
                    <a:pt x="353783" y="78994"/>
                  </a:lnTo>
                  <a:lnTo>
                    <a:pt x="207619" y="78981"/>
                  </a:lnTo>
                  <a:lnTo>
                    <a:pt x="160883" y="79032"/>
                  </a:lnTo>
                  <a:lnTo>
                    <a:pt x="108204" y="78994"/>
                  </a:lnTo>
                  <a:lnTo>
                    <a:pt x="42125" y="71539"/>
                  </a:lnTo>
                  <a:lnTo>
                    <a:pt x="35052" y="70307"/>
                  </a:lnTo>
                  <a:lnTo>
                    <a:pt x="34518" y="70294"/>
                  </a:lnTo>
                  <a:lnTo>
                    <a:pt x="34378" y="70281"/>
                  </a:lnTo>
                  <a:lnTo>
                    <a:pt x="34201" y="70269"/>
                  </a:lnTo>
                  <a:lnTo>
                    <a:pt x="33020" y="70840"/>
                  </a:lnTo>
                  <a:lnTo>
                    <a:pt x="32245" y="71158"/>
                  </a:lnTo>
                  <a:lnTo>
                    <a:pt x="31343" y="73355"/>
                  </a:lnTo>
                  <a:lnTo>
                    <a:pt x="31305" y="73494"/>
                  </a:lnTo>
                  <a:lnTo>
                    <a:pt x="31432" y="73901"/>
                  </a:lnTo>
                  <a:lnTo>
                    <a:pt x="31508" y="74333"/>
                  </a:lnTo>
                  <a:lnTo>
                    <a:pt x="31457" y="74510"/>
                  </a:lnTo>
                  <a:lnTo>
                    <a:pt x="31762" y="74955"/>
                  </a:lnTo>
                  <a:lnTo>
                    <a:pt x="31915" y="75387"/>
                  </a:lnTo>
                  <a:lnTo>
                    <a:pt x="32296" y="75666"/>
                  </a:lnTo>
                  <a:lnTo>
                    <a:pt x="32600" y="76085"/>
                  </a:lnTo>
                  <a:lnTo>
                    <a:pt x="33070" y="76250"/>
                  </a:lnTo>
                  <a:lnTo>
                    <a:pt x="33477" y="76530"/>
                  </a:lnTo>
                  <a:lnTo>
                    <a:pt x="34518" y="76962"/>
                  </a:lnTo>
                  <a:lnTo>
                    <a:pt x="81673" y="85267"/>
                  </a:lnTo>
                  <a:lnTo>
                    <a:pt x="128130" y="87083"/>
                  </a:lnTo>
                  <a:lnTo>
                    <a:pt x="207619" y="87134"/>
                  </a:lnTo>
                  <a:lnTo>
                    <a:pt x="353822" y="87020"/>
                  </a:lnTo>
                  <a:lnTo>
                    <a:pt x="373786" y="86258"/>
                  </a:lnTo>
                  <a:lnTo>
                    <a:pt x="392811" y="84594"/>
                  </a:lnTo>
                  <a:lnTo>
                    <a:pt x="405028" y="82994"/>
                  </a:lnTo>
                  <a:lnTo>
                    <a:pt x="433501" y="78943"/>
                  </a:lnTo>
                  <a:lnTo>
                    <a:pt x="443992" y="78003"/>
                  </a:lnTo>
                  <a:lnTo>
                    <a:pt x="459168" y="77279"/>
                  </a:lnTo>
                  <a:lnTo>
                    <a:pt x="478193" y="77241"/>
                  </a:lnTo>
                  <a:lnTo>
                    <a:pt x="739889" y="77546"/>
                  </a:lnTo>
                  <a:lnTo>
                    <a:pt x="802309" y="78130"/>
                  </a:lnTo>
                  <a:lnTo>
                    <a:pt x="806919" y="77800"/>
                  </a:lnTo>
                  <a:lnTo>
                    <a:pt x="811314" y="77050"/>
                  </a:lnTo>
                  <a:lnTo>
                    <a:pt x="815708" y="75857"/>
                  </a:lnTo>
                  <a:lnTo>
                    <a:pt x="820039" y="74244"/>
                  </a:lnTo>
                  <a:lnTo>
                    <a:pt x="827493" y="71107"/>
                  </a:lnTo>
                  <a:lnTo>
                    <a:pt x="830186" y="70269"/>
                  </a:lnTo>
                  <a:lnTo>
                    <a:pt x="832586" y="69748"/>
                  </a:lnTo>
                  <a:lnTo>
                    <a:pt x="833970" y="69672"/>
                  </a:lnTo>
                  <a:lnTo>
                    <a:pt x="834745" y="69723"/>
                  </a:lnTo>
                  <a:lnTo>
                    <a:pt x="840613" y="63550"/>
                  </a:lnTo>
                  <a:close/>
                </a:path>
                <a:path w="915035" h="87630">
                  <a:moveTo>
                    <a:pt x="914730" y="34315"/>
                  </a:moveTo>
                  <a:lnTo>
                    <a:pt x="907580" y="27139"/>
                  </a:lnTo>
                  <a:lnTo>
                    <a:pt x="780084" y="29006"/>
                  </a:lnTo>
                  <a:lnTo>
                    <a:pt x="775563" y="28486"/>
                  </a:lnTo>
                  <a:lnTo>
                    <a:pt x="771156" y="27609"/>
                  </a:lnTo>
                  <a:lnTo>
                    <a:pt x="767041" y="26352"/>
                  </a:lnTo>
                  <a:lnTo>
                    <a:pt x="765340" y="25679"/>
                  </a:lnTo>
                  <a:lnTo>
                    <a:pt x="759333" y="22948"/>
                  </a:lnTo>
                  <a:lnTo>
                    <a:pt x="755002" y="21437"/>
                  </a:lnTo>
                  <a:lnTo>
                    <a:pt x="750646" y="20345"/>
                  </a:lnTo>
                  <a:lnTo>
                    <a:pt x="746175" y="19672"/>
                  </a:lnTo>
                  <a:lnTo>
                    <a:pt x="740156" y="19418"/>
                  </a:lnTo>
                  <a:lnTo>
                    <a:pt x="736688" y="19151"/>
                  </a:lnTo>
                  <a:lnTo>
                    <a:pt x="715810" y="13817"/>
                  </a:lnTo>
                  <a:lnTo>
                    <a:pt x="709853" y="12230"/>
                  </a:lnTo>
                  <a:lnTo>
                    <a:pt x="703694" y="10998"/>
                  </a:lnTo>
                  <a:lnTo>
                    <a:pt x="697420" y="10172"/>
                  </a:lnTo>
                  <a:lnTo>
                    <a:pt x="688441" y="9715"/>
                  </a:lnTo>
                  <a:lnTo>
                    <a:pt x="682942" y="9525"/>
                  </a:lnTo>
                  <a:lnTo>
                    <a:pt x="678091" y="8978"/>
                  </a:lnTo>
                  <a:lnTo>
                    <a:pt x="673671" y="8102"/>
                  </a:lnTo>
                  <a:lnTo>
                    <a:pt x="669772" y="6921"/>
                  </a:lnTo>
                  <a:lnTo>
                    <a:pt x="663867" y="4318"/>
                  </a:lnTo>
                  <a:lnTo>
                    <a:pt x="661504" y="3378"/>
                  </a:lnTo>
                  <a:lnTo>
                    <a:pt x="658926" y="2527"/>
                  </a:lnTo>
                  <a:lnTo>
                    <a:pt x="653884" y="1282"/>
                  </a:lnTo>
                  <a:lnTo>
                    <a:pt x="648385" y="431"/>
                  </a:lnTo>
                  <a:lnTo>
                    <a:pt x="642378" y="0"/>
                  </a:lnTo>
                  <a:lnTo>
                    <a:pt x="444461" y="88"/>
                  </a:lnTo>
                  <a:lnTo>
                    <a:pt x="438150" y="304"/>
                  </a:lnTo>
                  <a:lnTo>
                    <a:pt x="431457" y="914"/>
                  </a:lnTo>
                  <a:lnTo>
                    <a:pt x="424230" y="1955"/>
                  </a:lnTo>
                  <a:lnTo>
                    <a:pt x="401955" y="6832"/>
                  </a:lnTo>
                  <a:lnTo>
                    <a:pt x="392468" y="8699"/>
                  </a:lnTo>
                  <a:lnTo>
                    <a:pt x="387311" y="9436"/>
                  </a:lnTo>
                  <a:lnTo>
                    <a:pt x="383095" y="9791"/>
                  </a:lnTo>
                  <a:lnTo>
                    <a:pt x="367499" y="9867"/>
                  </a:lnTo>
                  <a:lnTo>
                    <a:pt x="340156" y="9702"/>
                  </a:lnTo>
                  <a:lnTo>
                    <a:pt x="270014" y="9601"/>
                  </a:lnTo>
                  <a:lnTo>
                    <a:pt x="227736" y="12153"/>
                  </a:lnTo>
                  <a:lnTo>
                    <a:pt x="213067" y="16408"/>
                  </a:lnTo>
                  <a:lnTo>
                    <a:pt x="207581" y="17678"/>
                  </a:lnTo>
                  <a:lnTo>
                    <a:pt x="133540" y="19558"/>
                  </a:lnTo>
                  <a:lnTo>
                    <a:pt x="21818" y="19608"/>
                  </a:lnTo>
                  <a:lnTo>
                    <a:pt x="5842" y="19786"/>
                  </a:lnTo>
                  <a:lnTo>
                    <a:pt x="4660" y="19900"/>
                  </a:lnTo>
                  <a:lnTo>
                    <a:pt x="0" y="24574"/>
                  </a:lnTo>
                  <a:lnTo>
                    <a:pt x="4660" y="29235"/>
                  </a:lnTo>
                  <a:lnTo>
                    <a:pt x="5842" y="29337"/>
                  </a:lnTo>
                  <a:lnTo>
                    <a:pt x="11341" y="29400"/>
                  </a:lnTo>
                  <a:lnTo>
                    <a:pt x="12026" y="29692"/>
                  </a:lnTo>
                  <a:lnTo>
                    <a:pt x="13055" y="30238"/>
                  </a:lnTo>
                  <a:lnTo>
                    <a:pt x="14122" y="30899"/>
                  </a:lnTo>
                  <a:lnTo>
                    <a:pt x="20027" y="34747"/>
                  </a:lnTo>
                  <a:lnTo>
                    <a:pt x="20459" y="34925"/>
                  </a:lnTo>
                  <a:lnTo>
                    <a:pt x="21069" y="34315"/>
                  </a:lnTo>
                  <a:lnTo>
                    <a:pt x="20891" y="33883"/>
                  </a:lnTo>
                  <a:lnTo>
                    <a:pt x="17995" y="29476"/>
                  </a:lnTo>
                  <a:lnTo>
                    <a:pt x="21818" y="29514"/>
                  </a:lnTo>
                  <a:lnTo>
                    <a:pt x="133540" y="29578"/>
                  </a:lnTo>
                  <a:lnTo>
                    <a:pt x="172986" y="29730"/>
                  </a:lnTo>
                  <a:lnTo>
                    <a:pt x="197040" y="29603"/>
                  </a:lnTo>
                  <a:lnTo>
                    <a:pt x="203441" y="28968"/>
                  </a:lnTo>
                  <a:lnTo>
                    <a:pt x="209626" y="27940"/>
                  </a:lnTo>
                  <a:lnTo>
                    <a:pt x="215823" y="26479"/>
                  </a:lnTo>
                  <a:lnTo>
                    <a:pt x="230403" y="22250"/>
                  </a:lnTo>
                  <a:lnTo>
                    <a:pt x="235788" y="21183"/>
                  </a:lnTo>
                  <a:lnTo>
                    <a:pt x="241287" y="20447"/>
                  </a:lnTo>
                  <a:lnTo>
                    <a:pt x="246773" y="20078"/>
                  </a:lnTo>
                  <a:lnTo>
                    <a:pt x="255409" y="20027"/>
                  </a:lnTo>
                  <a:lnTo>
                    <a:pt x="340156" y="19926"/>
                  </a:lnTo>
                  <a:lnTo>
                    <a:pt x="367512" y="19761"/>
                  </a:lnTo>
                  <a:lnTo>
                    <a:pt x="426186" y="11696"/>
                  </a:lnTo>
                  <a:lnTo>
                    <a:pt x="432612" y="10782"/>
                  </a:lnTo>
                  <a:lnTo>
                    <a:pt x="438785" y="10223"/>
                  </a:lnTo>
                  <a:lnTo>
                    <a:pt x="444576" y="10045"/>
                  </a:lnTo>
                  <a:lnTo>
                    <a:pt x="473760" y="10020"/>
                  </a:lnTo>
                  <a:lnTo>
                    <a:pt x="642340" y="10223"/>
                  </a:lnTo>
                  <a:lnTo>
                    <a:pt x="666115" y="16471"/>
                  </a:lnTo>
                  <a:lnTo>
                    <a:pt x="671195" y="18021"/>
                  </a:lnTo>
                  <a:lnTo>
                    <a:pt x="676529" y="19088"/>
                  </a:lnTo>
                  <a:lnTo>
                    <a:pt x="682205" y="19723"/>
                  </a:lnTo>
                  <a:lnTo>
                    <a:pt x="687997" y="19926"/>
                  </a:lnTo>
                  <a:lnTo>
                    <a:pt x="696569" y="20345"/>
                  </a:lnTo>
                  <a:lnTo>
                    <a:pt x="702005" y="21069"/>
                  </a:lnTo>
                  <a:lnTo>
                    <a:pt x="707529" y="22174"/>
                  </a:lnTo>
                  <a:lnTo>
                    <a:pt x="713270" y="23710"/>
                  </a:lnTo>
                  <a:lnTo>
                    <a:pt x="734415" y="29108"/>
                  </a:lnTo>
                  <a:lnTo>
                    <a:pt x="739521" y="29616"/>
                  </a:lnTo>
                  <a:lnTo>
                    <a:pt x="745312" y="29845"/>
                  </a:lnTo>
                  <a:lnTo>
                    <a:pt x="748639" y="30340"/>
                  </a:lnTo>
                  <a:lnTo>
                    <a:pt x="752081" y="31203"/>
                  </a:lnTo>
                  <a:lnTo>
                    <a:pt x="755548" y="32410"/>
                  </a:lnTo>
                  <a:lnTo>
                    <a:pt x="761326" y="35052"/>
                  </a:lnTo>
                  <a:lnTo>
                    <a:pt x="763828" y="36029"/>
                  </a:lnTo>
                  <a:lnTo>
                    <a:pt x="768680" y="37503"/>
                  </a:lnTo>
                  <a:lnTo>
                    <a:pt x="774014" y="38582"/>
                  </a:lnTo>
                  <a:lnTo>
                    <a:pt x="780021" y="39230"/>
                  </a:lnTo>
                  <a:lnTo>
                    <a:pt x="907567" y="41478"/>
                  </a:lnTo>
                  <a:lnTo>
                    <a:pt x="914730" y="34315"/>
                  </a:lnTo>
                  <a:close/>
                </a:path>
              </a:pathLst>
            </a:custGeom>
            <a:solidFill>
              <a:srgbClr val="000000"/>
            </a:solidFill>
          </p:spPr>
          <p:txBody>
            <a:bodyPr wrap="square" lIns="0" tIns="0" rIns="0" bIns="0" rtlCol="0"/>
            <a:lstStyle/>
            <a:p>
              <a:endParaRPr/>
            </a:p>
          </p:txBody>
        </p:sp>
      </p:grpSp>
      <p:pic>
        <p:nvPicPr>
          <p:cNvPr id="10" name="object 10"/>
          <p:cNvPicPr/>
          <p:nvPr/>
        </p:nvPicPr>
        <p:blipFill>
          <a:blip r:embed="rId7" cstate="print"/>
          <a:stretch>
            <a:fillRect/>
          </a:stretch>
        </p:blipFill>
        <p:spPr>
          <a:xfrm>
            <a:off x="2238329" y="998663"/>
            <a:ext cx="842416" cy="214572"/>
          </a:xfrm>
          <a:prstGeom prst="rect">
            <a:avLst/>
          </a:prstGeom>
        </p:spPr>
      </p:pic>
      <p:grpSp>
        <p:nvGrpSpPr>
          <p:cNvPr id="11" name="object 11"/>
          <p:cNvGrpSpPr/>
          <p:nvPr/>
        </p:nvGrpSpPr>
        <p:grpSpPr>
          <a:xfrm>
            <a:off x="628524" y="1477390"/>
            <a:ext cx="154940" cy="389255"/>
            <a:chOff x="628524" y="1477390"/>
            <a:chExt cx="154940" cy="389255"/>
          </a:xfrm>
        </p:grpSpPr>
        <p:pic>
          <p:nvPicPr>
            <p:cNvPr id="12" name="object 12"/>
            <p:cNvPicPr/>
            <p:nvPr/>
          </p:nvPicPr>
          <p:blipFill>
            <a:blip r:embed="rId8" cstate="print"/>
            <a:stretch>
              <a:fillRect/>
            </a:stretch>
          </p:blipFill>
          <p:spPr>
            <a:xfrm>
              <a:off x="628524" y="1477390"/>
              <a:ext cx="149530" cy="247451"/>
            </a:xfrm>
            <a:prstGeom prst="rect">
              <a:avLst/>
            </a:prstGeom>
          </p:spPr>
        </p:pic>
        <p:pic>
          <p:nvPicPr>
            <p:cNvPr id="13" name="object 13"/>
            <p:cNvPicPr/>
            <p:nvPr/>
          </p:nvPicPr>
          <p:blipFill>
            <a:blip r:embed="rId9" cstate="print"/>
            <a:stretch>
              <a:fillRect/>
            </a:stretch>
          </p:blipFill>
          <p:spPr>
            <a:xfrm>
              <a:off x="676791" y="1667878"/>
              <a:ext cx="106357" cy="198454"/>
            </a:xfrm>
            <a:prstGeom prst="rect">
              <a:avLst/>
            </a:prstGeom>
          </p:spPr>
        </p:pic>
      </p:grpSp>
      <p:sp>
        <p:nvSpPr>
          <p:cNvPr id="14" name="object 14"/>
          <p:cNvSpPr/>
          <p:nvPr/>
        </p:nvSpPr>
        <p:spPr>
          <a:xfrm>
            <a:off x="872070" y="1496529"/>
            <a:ext cx="116839" cy="88265"/>
          </a:xfrm>
          <a:custGeom>
            <a:avLst/>
            <a:gdLst/>
            <a:ahLst/>
            <a:cxnLst/>
            <a:rect l="l" t="t" r="r" b="b"/>
            <a:pathLst>
              <a:path w="116840" h="88265">
                <a:moveTo>
                  <a:pt x="87896" y="9613"/>
                </a:moveTo>
                <a:lnTo>
                  <a:pt x="85102" y="2870"/>
                </a:lnTo>
                <a:lnTo>
                  <a:pt x="78359" y="88"/>
                </a:lnTo>
                <a:lnTo>
                  <a:pt x="67437" y="0"/>
                </a:lnTo>
                <a:lnTo>
                  <a:pt x="34340" y="0"/>
                </a:lnTo>
                <a:lnTo>
                  <a:pt x="17627" y="1003"/>
                </a:lnTo>
                <a:lnTo>
                  <a:pt x="10896" y="1993"/>
                </a:lnTo>
                <a:lnTo>
                  <a:pt x="9347" y="2654"/>
                </a:lnTo>
                <a:lnTo>
                  <a:pt x="2387" y="9613"/>
                </a:lnTo>
                <a:lnTo>
                  <a:pt x="9347" y="16573"/>
                </a:lnTo>
                <a:lnTo>
                  <a:pt x="10896" y="17233"/>
                </a:lnTo>
                <a:lnTo>
                  <a:pt x="17627" y="18224"/>
                </a:lnTo>
                <a:lnTo>
                  <a:pt x="34340" y="19215"/>
                </a:lnTo>
                <a:lnTo>
                  <a:pt x="67437" y="19215"/>
                </a:lnTo>
                <a:lnTo>
                  <a:pt x="78359" y="19138"/>
                </a:lnTo>
                <a:lnTo>
                  <a:pt x="85102" y="16344"/>
                </a:lnTo>
                <a:lnTo>
                  <a:pt x="87896" y="9613"/>
                </a:lnTo>
                <a:close/>
              </a:path>
              <a:path w="116840" h="88265">
                <a:moveTo>
                  <a:pt x="116332" y="77851"/>
                </a:moveTo>
                <a:lnTo>
                  <a:pt x="113779" y="71678"/>
                </a:lnTo>
                <a:lnTo>
                  <a:pt x="107607" y="69113"/>
                </a:lnTo>
                <a:lnTo>
                  <a:pt x="64719" y="68033"/>
                </a:lnTo>
                <a:lnTo>
                  <a:pt x="56172" y="67995"/>
                </a:lnTo>
                <a:lnTo>
                  <a:pt x="50533" y="67652"/>
                </a:lnTo>
                <a:lnTo>
                  <a:pt x="44399" y="66941"/>
                </a:lnTo>
                <a:lnTo>
                  <a:pt x="37922" y="65874"/>
                </a:lnTo>
                <a:lnTo>
                  <a:pt x="27038" y="63487"/>
                </a:lnTo>
                <a:lnTo>
                  <a:pt x="20370" y="62572"/>
                </a:lnTo>
                <a:lnTo>
                  <a:pt x="12103" y="61150"/>
                </a:lnTo>
                <a:lnTo>
                  <a:pt x="11226" y="61074"/>
                </a:lnTo>
                <a:lnTo>
                  <a:pt x="10820" y="61341"/>
                </a:lnTo>
                <a:lnTo>
                  <a:pt x="10731" y="62090"/>
                </a:lnTo>
                <a:lnTo>
                  <a:pt x="10490" y="63055"/>
                </a:lnTo>
                <a:lnTo>
                  <a:pt x="7886" y="58356"/>
                </a:lnTo>
                <a:lnTo>
                  <a:pt x="7112" y="56489"/>
                </a:lnTo>
                <a:lnTo>
                  <a:pt x="5245" y="55714"/>
                </a:lnTo>
                <a:lnTo>
                  <a:pt x="3378" y="56489"/>
                </a:lnTo>
                <a:lnTo>
                  <a:pt x="2603" y="58356"/>
                </a:lnTo>
                <a:lnTo>
                  <a:pt x="0" y="63398"/>
                </a:lnTo>
                <a:lnTo>
                  <a:pt x="34086" y="85039"/>
                </a:lnTo>
                <a:lnTo>
                  <a:pt x="64706" y="87668"/>
                </a:lnTo>
                <a:lnTo>
                  <a:pt x="107607" y="86575"/>
                </a:lnTo>
                <a:lnTo>
                  <a:pt x="113779" y="84023"/>
                </a:lnTo>
                <a:lnTo>
                  <a:pt x="116332" y="77851"/>
                </a:lnTo>
                <a:close/>
              </a:path>
            </a:pathLst>
          </a:custGeom>
          <a:solidFill>
            <a:srgbClr val="FF0000"/>
          </a:solidFill>
        </p:spPr>
        <p:txBody>
          <a:bodyPr wrap="square" lIns="0" tIns="0" rIns="0" bIns="0" rtlCol="0"/>
          <a:lstStyle/>
          <a:p>
            <a:endParaRPr/>
          </a:p>
        </p:txBody>
      </p:sp>
      <p:pic>
        <p:nvPicPr>
          <p:cNvPr id="15" name="object 15"/>
          <p:cNvPicPr/>
          <p:nvPr/>
        </p:nvPicPr>
        <p:blipFill>
          <a:blip r:embed="rId10" cstate="print"/>
          <a:stretch>
            <a:fillRect/>
          </a:stretch>
        </p:blipFill>
        <p:spPr>
          <a:xfrm>
            <a:off x="1073651" y="1444504"/>
            <a:ext cx="632237" cy="226862"/>
          </a:xfrm>
          <a:prstGeom prst="rect">
            <a:avLst/>
          </a:prstGeom>
        </p:spPr>
      </p:pic>
      <p:pic>
        <p:nvPicPr>
          <p:cNvPr id="16" name="object 16"/>
          <p:cNvPicPr/>
          <p:nvPr/>
        </p:nvPicPr>
        <p:blipFill>
          <a:blip r:embed="rId11" cstate="print"/>
          <a:stretch>
            <a:fillRect/>
          </a:stretch>
        </p:blipFill>
        <p:spPr>
          <a:xfrm>
            <a:off x="1779565" y="1472214"/>
            <a:ext cx="365766" cy="222401"/>
          </a:xfrm>
          <a:prstGeom prst="rect">
            <a:avLst/>
          </a:prstGeom>
        </p:spPr>
      </p:pic>
      <p:pic>
        <p:nvPicPr>
          <p:cNvPr id="17" name="object 17"/>
          <p:cNvPicPr/>
          <p:nvPr/>
        </p:nvPicPr>
        <p:blipFill>
          <a:blip r:embed="rId12" cstate="print"/>
          <a:stretch>
            <a:fillRect/>
          </a:stretch>
        </p:blipFill>
        <p:spPr>
          <a:xfrm>
            <a:off x="2236901" y="1469302"/>
            <a:ext cx="380084" cy="132348"/>
          </a:xfrm>
          <a:prstGeom prst="rect">
            <a:avLst/>
          </a:prstGeom>
        </p:spPr>
      </p:pic>
      <p:pic>
        <p:nvPicPr>
          <p:cNvPr id="18" name="object 18"/>
          <p:cNvPicPr/>
          <p:nvPr/>
        </p:nvPicPr>
        <p:blipFill>
          <a:blip r:embed="rId13" cstate="print"/>
          <a:stretch>
            <a:fillRect/>
          </a:stretch>
        </p:blipFill>
        <p:spPr>
          <a:xfrm>
            <a:off x="2686635" y="1437097"/>
            <a:ext cx="151144" cy="251134"/>
          </a:xfrm>
          <a:prstGeom prst="rect">
            <a:avLst/>
          </a:prstGeom>
        </p:spPr>
      </p:pic>
      <p:sp>
        <p:nvSpPr>
          <p:cNvPr id="19" name="object 19"/>
          <p:cNvSpPr/>
          <p:nvPr/>
        </p:nvSpPr>
        <p:spPr>
          <a:xfrm>
            <a:off x="950353" y="1936495"/>
            <a:ext cx="106680" cy="95250"/>
          </a:xfrm>
          <a:custGeom>
            <a:avLst/>
            <a:gdLst/>
            <a:ahLst/>
            <a:cxnLst/>
            <a:rect l="l" t="t" r="r" b="b"/>
            <a:pathLst>
              <a:path w="106680" h="95250">
                <a:moveTo>
                  <a:pt x="86677" y="18072"/>
                </a:moveTo>
                <a:lnTo>
                  <a:pt x="84277" y="12103"/>
                </a:lnTo>
                <a:lnTo>
                  <a:pt x="78460" y="9461"/>
                </a:lnTo>
                <a:lnTo>
                  <a:pt x="77978" y="9474"/>
                </a:lnTo>
                <a:lnTo>
                  <a:pt x="75844" y="9207"/>
                </a:lnTo>
                <a:lnTo>
                  <a:pt x="73088" y="8648"/>
                </a:lnTo>
                <a:lnTo>
                  <a:pt x="54762" y="3314"/>
                </a:lnTo>
                <a:lnTo>
                  <a:pt x="47548" y="1803"/>
                </a:lnTo>
                <a:lnTo>
                  <a:pt x="40195" y="774"/>
                </a:lnTo>
                <a:lnTo>
                  <a:pt x="32499" y="177"/>
                </a:lnTo>
                <a:lnTo>
                  <a:pt x="24447" y="0"/>
                </a:lnTo>
                <a:lnTo>
                  <a:pt x="16954" y="889"/>
                </a:lnTo>
                <a:lnTo>
                  <a:pt x="0" y="13030"/>
                </a:lnTo>
                <a:lnTo>
                  <a:pt x="2667" y="18072"/>
                </a:lnTo>
                <a:lnTo>
                  <a:pt x="3340" y="19685"/>
                </a:lnTo>
                <a:lnTo>
                  <a:pt x="4953" y="20345"/>
                </a:lnTo>
                <a:lnTo>
                  <a:pt x="6565" y="19685"/>
                </a:lnTo>
                <a:lnTo>
                  <a:pt x="7226" y="18072"/>
                </a:lnTo>
                <a:lnTo>
                  <a:pt x="9906" y="13360"/>
                </a:lnTo>
                <a:lnTo>
                  <a:pt x="9982" y="14414"/>
                </a:lnTo>
                <a:lnTo>
                  <a:pt x="9715" y="15430"/>
                </a:lnTo>
                <a:lnTo>
                  <a:pt x="9715" y="15862"/>
                </a:lnTo>
                <a:lnTo>
                  <a:pt x="10287" y="15976"/>
                </a:lnTo>
                <a:lnTo>
                  <a:pt x="17907" y="16154"/>
                </a:lnTo>
                <a:lnTo>
                  <a:pt x="24447" y="16637"/>
                </a:lnTo>
                <a:lnTo>
                  <a:pt x="68414" y="25057"/>
                </a:lnTo>
                <a:lnTo>
                  <a:pt x="72682" y="26047"/>
                </a:lnTo>
                <a:lnTo>
                  <a:pt x="76009" y="26568"/>
                </a:lnTo>
                <a:lnTo>
                  <a:pt x="78066" y="26682"/>
                </a:lnTo>
                <a:lnTo>
                  <a:pt x="84162" y="24168"/>
                </a:lnTo>
                <a:lnTo>
                  <a:pt x="86677" y="18072"/>
                </a:lnTo>
                <a:close/>
              </a:path>
              <a:path w="106680" h="95250">
                <a:moveTo>
                  <a:pt x="106337" y="86309"/>
                </a:moveTo>
                <a:lnTo>
                  <a:pt x="104216" y="81178"/>
                </a:lnTo>
                <a:lnTo>
                  <a:pt x="103784" y="80111"/>
                </a:lnTo>
                <a:lnTo>
                  <a:pt x="99187" y="78193"/>
                </a:lnTo>
                <a:lnTo>
                  <a:pt x="97586" y="77533"/>
                </a:lnTo>
                <a:lnTo>
                  <a:pt x="30378" y="78193"/>
                </a:lnTo>
                <a:lnTo>
                  <a:pt x="24307" y="77812"/>
                </a:lnTo>
                <a:lnTo>
                  <a:pt x="22301" y="77558"/>
                </a:lnTo>
                <a:lnTo>
                  <a:pt x="21945" y="77495"/>
                </a:lnTo>
                <a:lnTo>
                  <a:pt x="21932" y="77114"/>
                </a:lnTo>
                <a:lnTo>
                  <a:pt x="21907" y="72237"/>
                </a:lnTo>
                <a:lnTo>
                  <a:pt x="21907" y="71767"/>
                </a:lnTo>
                <a:lnTo>
                  <a:pt x="21640" y="71526"/>
                </a:lnTo>
                <a:lnTo>
                  <a:pt x="21361" y="71551"/>
                </a:lnTo>
                <a:lnTo>
                  <a:pt x="20574" y="71970"/>
                </a:lnTo>
                <a:lnTo>
                  <a:pt x="20243" y="72110"/>
                </a:lnTo>
                <a:lnTo>
                  <a:pt x="20243" y="77330"/>
                </a:lnTo>
                <a:lnTo>
                  <a:pt x="20078" y="77114"/>
                </a:lnTo>
                <a:lnTo>
                  <a:pt x="20218" y="77279"/>
                </a:lnTo>
                <a:lnTo>
                  <a:pt x="20243" y="72110"/>
                </a:lnTo>
                <a:lnTo>
                  <a:pt x="20053" y="72174"/>
                </a:lnTo>
                <a:lnTo>
                  <a:pt x="19545" y="72237"/>
                </a:lnTo>
                <a:lnTo>
                  <a:pt x="19177" y="72123"/>
                </a:lnTo>
                <a:lnTo>
                  <a:pt x="19164" y="71615"/>
                </a:lnTo>
                <a:lnTo>
                  <a:pt x="19608" y="71297"/>
                </a:lnTo>
                <a:lnTo>
                  <a:pt x="24447" y="69049"/>
                </a:lnTo>
                <a:lnTo>
                  <a:pt x="26022" y="68402"/>
                </a:lnTo>
                <a:lnTo>
                  <a:pt x="26682" y="66814"/>
                </a:lnTo>
                <a:lnTo>
                  <a:pt x="26022" y="65239"/>
                </a:lnTo>
                <a:lnTo>
                  <a:pt x="24447" y="64579"/>
                </a:lnTo>
                <a:lnTo>
                  <a:pt x="19532" y="62318"/>
                </a:lnTo>
                <a:lnTo>
                  <a:pt x="18122" y="62128"/>
                </a:lnTo>
                <a:lnTo>
                  <a:pt x="16598" y="62128"/>
                </a:lnTo>
                <a:lnTo>
                  <a:pt x="7429" y="81699"/>
                </a:lnTo>
                <a:lnTo>
                  <a:pt x="8509" y="85940"/>
                </a:lnTo>
                <a:lnTo>
                  <a:pt x="97561" y="95084"/>
                </a:lnTo>
                <a:lnTo>
                  <a:pt x="103771" y="92519"/>
                </a:lnTo>
                <a:lnTo>
                  <a:pt x="106337" y="86309"/>
                </a:lnTo>
                <a:close/>
              </a:path>
            </a:pathLst>
          </a:custGeom>
          <a:solidFill>
            <a:srgbClr val="FF0000"/>
          </a:solidFill>
        </p:spPr>
        <p:txBody>
          <a:bodyPr wrap="square" lIns="0" tIns="0" rIns="0" bIns="0" rtlCol="0"/>
          <a:lstStyle/>
          <a:p>
            <a:endParaRPr/>
          </a:p>
        </p:txBody>
      </p:sp>
      <p:pic>
        <p:nvPicPr>
          <p:cNvPr id="20" name="object 20"/>
          <p:cNvPicPr/>
          <p:nvPr/>
        </p:nvPicPr>
        <p:blipFill>
          <a:blip r:embed="rId14" cstate="print"/>
          <a:stretch>
            <a:fillRect/>
          </a:stretch>
        </p:blipFill>
        <p:spPr>
          <a:xfrm>
            <a:off x="1174987" y="1877511"/>
            <a:ext cx="166735" cy="183292"/>
          </a:xfrm>
          <a:prstGeom prst="rect">
            <a:avLst/>
          </a:prstGeom>
        </p:spPr>
      </p:pic>
      <p:grpSp>
        <p:nvGrpSpPr>
          <p:cNvPr id="21" name="object 21"/>
          <p:cNvGrpSpPr/>
          <p:nvPr/>
        </p:nvGrpSpPr>
        <p:grpSpPr>
          <a:xfrm>
            <a:off x="1482687" y="1872035"/>
            <a:ext cx="320675" cy="230504"/>
            <a:chOff x="1482687" y="1872035"/>
            <a:chExt cx="320675" cy="230504"/>
          </a:xfrm>
        </p:grpSpPr>
        <p:pic>
          <p:nvPicPr>
            <p:cNvPr id="22" name="object 22"/>
            <p:cNvPicPr/>
            <p:nvPr/>
          </p:nvPicPr>
          <p:blipFill>
            <a:blip r:embed="rId15" cstate="print"/>
            <a:stretch>
              <a:fillRect/>
            </a:stretch>
          </p:blipFill>
          <p:spPr>
            <a:xfrm>
              <a:off x="1482687" y="1872035"/>
              <a:ext cx="211806" cy="230416"/>
            </a:xfrm>
            <a:prstGeom prst="rect">
              <a:avLst/>
            </a:prstGeom>
          </p:spPr>
        </p:pic>
        <p:pic>
          <p:nvPicPr>
            <p:cNvPr id="23" name="object 23"/>
            <p:cNvPicPr/>
            <p:nvPr/>
          </p:nvPicPr>
          <p:blipFill>
            <a:blip r:embed="rId16" cstate="print"/>
            <a:stretch>
              <a:fillRect/>
            </a:stretch>
          </p:blipFill>
          <p:spPr>
            <a:xfrm>
              <a:off x="1721256" y="1901636"/>
              <a:ext cx="81534" cy="152783"/>
            </a:xfrm>
            <a:prstGeom prst="rect">
              <a:avLst/>
            </a:prstGeom>
          </p:spPr>
        </p:pic>
      </p:grpSp>
      <p:pic>
        <p:nvPicPr>
          <p:cNvPr id="24" name="object 24"/>
          <p:cNvPicPr/>
          <p:nvPr/>
        </p:nvPicPr>
        <p:blipFill>
          <a:blip r:embed="rId17" cstate="print"/>
          <a:stretch>
            <a:fillRect/>
          </a:stretch>
        </p:blipFill>
        <p:spPr>
          <a:xfrm>
            <a:off x="1887002" y="1863737"/>
            <a:ext cx="441314" cy="221184"/>
          </a:xfrm>
          <a:prstGeom prst="rect">
            <a:avLst/>
          </a:prstGeom>
        </p:spPr>
      </p:pic>
      <p:sp>
        <p:nvSpPr>
          <p:cNvPr id="25" name="object 25"/>
          <p:cNvSpPr/>
          <p:nvPr/>
        </p:nvSpPr>
        <p:spPr>
          <a:xfrm>
            <a:off x="2465621" y="1944119"/>
            <a:ext cx="20955" cy="23495"/>
          </a:xfrm>
          <a:custGeom>
            <a:avLst/>
            <a:gdLst/>
            <a:ahLst/>
            <a:cxnLst/>
            <a:rect l="l" t="t" r="r" b="b"/>
            <a:pathLst>
              <a:path w="20955" h="23494">
                <a:moveTo>
                  <a:pt x="10448" y="23054"/>
                </a:moveTo>
                <a:lnTo>
                  <a:pt x="8420" y="22219"/>
                </a:lnTo>
                <a:lnTo>
                  <a:pt x="7584" y="20190"/>
                </a:lnTo>
                <a:lnTo>
                  <a:pt x="4623" y="15315"/>
                </a:lnTo>
                <a:lnTo>
                  <a:pt x="3699" y="13563"/>
                </a:lnTo>
                <a:lnTo>
                  <a:pt x="2311" y="11657"/>
                </a:lnTo>
                <a:lnTo>
                  <a:pt x="0" y="10440"/>
                </a:lnTo>
                <a:lnTo>
                  <a:pt x="3058" y="3058"/>
                </a:lnTo>
                <a:lnTo>
                  <a:pt x="10448" y="0"/>
                </a:lnTo>
                <a:lnTo>
                  <a:pt x="17830" y="3058"/>
                </a:lnTo>
                <a:lnTo>
                  <a:pt x="20888" y="10440"/>
                </a:lnTo>
                <a:lnTo>
                  <a:pt x="18576" y="11657"/>
                </a:lnTo>
                <a:lnTo>
                  <a:pt x="17189" y="13563"/>
                </a:lnTo>
                <a:lnTo>
                  <a:pt x="16264" y="15315"/>
                </a:lnTo>
                <a:lnTo>
                  <a:pt x="13311" y="20190"/>
                </a:lnTo>
                <a:lnTo>
                  <a:pt x="12468" y="22219"/>
                </a:lnTo>
                <a:lnTo>
                  <a:pt x="10448" y="23054"/>
                </a:lnTo>
                <a:close/>
              </a:path>
            </a:pathLst>
          </a:custGeom>
          <a:solidFill>
            <a:srgbClr val="FF0000"/>
          </a:solidFill>
        </p:spPr>
        <p:txBody>
          <a:bodyPr wrap="square" lIns="0" tIns="0" rIns="0" bIns="0" rtlCol="0"/>
          <a:lstStyle/>
          <a:p>
            <a:endParaRPr/>
          </a:p>
        </p:txBody>
      </p:sp>
      <p:pic>
        <p:nvPicPr>
          <p:cNvPr id="26" name="object 26"/>
          <p:cNvPicPr/>
          <p:nvPr/>
        </p:nvPicPr>
        <p:blipFill>
          <a:blip r:embed="rId18" cstate="print"/>
          <a:stretch>
            <a:fillRect/>
          </a:stretch>
        </p:blipFill>
        <p:spPr>
          <a:xfrm>
            <a:off x="2601369" y="1850984"/>
            <a:ext cx="243405" cy="425033"/>
          </a:xfrm>
          <a:prstGeom prst="rect">
            <a:avLst/>
          </a:prstGeom>
        </p:spPr>
      </p:pic>
      <p:sp>
        <p:nvSpPr>
          <p:cNvPr id="27" name="object 27"/>
          <p:cNvSpPr/>
          <p:nvPr/>
        </p:nvSpPr>
        <p:spPr>
          <a:xfrm>
            <a:off x="943140" y="2588869"/>
            <a:ext cx="118745" cy="27940"/>
          </a:xfrm>
          <a:custGeom>
            <a:avLst/>
            <a:gdLst/>
            <a:ahLst/>
            <a:cxnLst/>
            <a:rect l="l" t="t" r="r" b="b"/>
            <a:pathLst>
              <a:path w="118744" h="27939">
                <a:moveTo>
                  <a:pt x="118745" y="9093"/>
                </a:moveTo>
                <a:lnTo>
                  <a:pt x="116078" y="2654"/>
                </a:lnTo>
                <a:lnTo>
                  <a:pt x="109651" y="0"/>
                </a:lnTo>
                <a:lnTo>
                  <a:pt x="99771" y="101"/>
                </a:lnTo>
                <a:lnTo>
                  <a:pt x="94068" y="431"/>
                </a:lnTo>
                <a:lnTo>
                  <a:pt x="57073" y="7594"/>
                </a:lnTo>
                <a:lnTo>
                  <a:pt x="48945" y="8699"/>
                </a:lnTo>
                <a:lnTo>
                  <a:pt x="40398" y="9448"/>
                </a:lnTo>
                <a:lnTo>
                  <a:pt x="31470" y="9817"/>
                </a:lnTo>
                <a:lnTo>
                  <a:pt x="14782" y="10795"/>
                </a:lnTo>
                <a:lnTo>
                  <a:pt x="8064" y="11709"/>
                </a:lnTo>
                <a:lnTo>
                  <a:pt x="6515" y="12331"/>
                </a:lnTo>
                <a:lnTo>
                  <a:pt x="0" y="18846"/>
                </a:lnTo>
                <a:lnTo>
                  <a:pt x="6515" y="25361"/>
                </a:lnTo>
                <a:lnTo>
                  <a:pt x="8064" y="25971"/>
                </a:lnTo>
                <a:lnTo>
                  <a:pt x="14808" y="26898"/>
                </a:lnTo>
                <a:lnTo>
                  <a:pt x="31762" y="27762"/>
                </a:lnTo>
                <a:lnTo>
                  <a:pt x="41541" y="27368"/>
                </a:lnTo>
                <a:lnTo>
                  <a:pt x="50939" y="26555"/>
                </a:lnTo>
                <a:lnTo>
                  <a:pt x="59956" y="25323"/>
                </a:lnTo>
                <a:lnTo>
                  <a:pt x="97155" y="18148"/>
                </a:lnTo>
                <a:lnTo>
                  <a:pt x="100025" y="18084"/>
                </a:lnTo>
                <a:lnTo>
                  <a:pt x="109651" y="18199"/>
                </a:lnTo>
                <a:lnTo>
                  <a:pt x="116078" y="15532"/>
                </a:lnTo>
                <a:lnTo>
                  <a:pt x="118745" y="9093"/>
                </a:lnTo>
                <a:close/>
              </a:path>
            </a:pathLst>
          </a:custGeom>
          <a:solidFill>
            <a:srgbClr val="FF0000"/>
          </a:solidFill>
        </p:spPr>
        <p:txBody>
          <a:bodyPr wrap="square" lIns="0" tIns="0" rIns="0" bIns="0" rtlCol="0"/>
          <a:lstStyle/>
          <a:p>
            <a:endParaRPr/>
          </a:p>
        </p:txBody>
      </p:sp>
      <p:sp>
        <p:nvSpPr>
          <p:cNvPr id="28" name="object 28"/>
          <p:cNvSpPr/>
          <p:nvPr/>
        </p:nvSpPr>
        <p:spPr>
          <a:xfrm>
            <a:off x="962499" y="2683130"/>
            <a:ext cx="116839" cy="41275"/>
          </a:xfrm>
          <a:custGeom>
            <a:avLst/>
            <a:gdLst/>
            <a:ahLst/>
            <a:cxnLst/>
            <a:rect l="l" t="t" r="r" b="b"/>
            <a:pathLst>
              <a:path w="116840" h="41275">
                <a:moveTo>
                  <a:pt x="93759" y="40854"/>
                </a:moveTo>
                <a:lnTo>
                  <a:pt x="51243" y="37709"/>
                </a:lnTo>
                <a:lnTo>
                  <a:pt x="15745" y="22759"/>
                </a:lnTo>
                <a:lnTo>
                  <a:pt x="0" y="2564"/>
                </a:lnTo>
                <a:lnTo>
                  <a:pt x="746" y="750"/>
                </a:lnTo>
                <a:lnTo>
                  <a:pt x="2563" y="0"/>
                </a:lnTo>
                <a:lnTo>
                  <a:pt x="4364" y="739"/>
                </a:lnTo>
                <a:lnTo>
                  <a:pt x="18065" y="10339"/>
                </a:lnTo>
                <a:lnTo>
                  <a:pt x="20012" y="11463"/>
                </a:lnTo>
                <a:lnTo>
                  <a:pt x="61035" y="22150"/>
                </a:lnTo>
                <a:lnTo>
                  <a:pt x="72960" y="23058"/>
                </a:lnTo>
                <a:lnTo>
                  <a:pt x="81347" y="22974"/>
                </a:lnTo>
                <a:lnTo>
                  <a:pt x="93759" y="22763"/>
                </a:lnTo>
                <a:lnTo>
                  <a:pt x="109797" y="25023"/>
                </a:lnTo>
                <a:lnTo>
                  <a:pt x="116578" y="31809"/>
                </a:lnTo>
                <a:lnTo>
                  <a:pt x="109797" y="38594"/>
                </a:lnTo>
                <a:lnTo>
                  <a:pt x="93759" y="40854"/>
                </a:lnTo>
                <a:close/>
              </a:path>
            </a:pathLst>
          </a:custGeom>
          <a:solidFill>
            <a:srgbClr val="FF0000"/>
          </a:solidFill>
        </p:spPr>
        <p:txBody>
          <a:bodyPr wrap="square" lIns="0" tIns="0" rIns="0" bIns="0" rtlCol="0"/>
          <a:lstStyle/>
          <a:p>
            <a:endParaRPr/>
          </a:p>
        </p:txBody>
      </p:sp>
      <p:pic>
        <p:nvPicPr>
          <p:cNvPr id="29" name="object 29"/>
          <p:cNvPicPr/>
          <p:nvPr/>
        </p:nvPicPr>
        <p:blipFill>
          <a:blip r:embed="rId19" cstate="print"/>
          <a:stretch>
            <a:fillRect/>
          </a:stretch>
        </p:blipFill>
        <p:spPr>
          <a:xfrm>
            <a:off x="1225258" y="2570341"/>
            <a:ext cx="147299" cy="171870"/>
          </a:xfrm>
          <a:prstGeom prst="rect">
            <a:avLst/>
          </a:prstGeom>
        </p:spPr>
      </p:pic>
      <p:grpSp>
        <p:nvGrpSpPr>
          <p:cNvPr id="30" name="object 30"/>
          <p:cNvGrpSpPr/>
          <p:nvPr/>
        </p:nvGrpSpPr>
        <p:grpSpPr>
          <a:xfrm>
            <a:off x="1525519" y="2559121"/>
            <a:ext cx="847090" cy="749935"/>
            <a:chOff x="1525519" y="2559121"/>
            <a:chExt cx="847090" cy="749935"/>
          </a:xfrm>
        </p:grpSpPr>
        <p:pic>
          <p:nvPicPr>
            <p:cNvPr id="31" name="object 31"/>
            <p:cNvPicPr/>
            <p:nvPr/>
          </p:nvPicPr>
          <p:blipFill>
            <a:blip r:embed="rId20" cstate="print"/>
            <a:stretch>
              <a:fillRect/>
            </a:stretch>
          </p:blipFill>
          <p:spPr>
            <a:xfrm>
              <a:off x="1525519" y="2571509"/>
              <a:ext cx="384935" cy="241699"/>
            </a:xfrm>
            <a:prstGeom prst="rect">
              <a:avLst/>
            </a:prstGeom>
          </p:spPr>
        </p:pic>
        <p:pic>
          <p:nvPicPr>
            <p:cNvPr id="32" name="object 32"/>
            <p:cNvPicPr/>
            <p:nvPr/>
          </p:nvPicPr>
          <p:blipFill>
            <a:blip r:embed="rId21" cstate="print"/>
            <a:stretch>
              <a:fillRect/>
            </a:stretch>
          </p:blipFill>
          <p:spPr>
            <a:xfrm>
              <a:off x="2002721" y="2641929"/>
              <a:ext cx="93856" cy="123528"/>
            </a:xfrm>
            <a:prstGeom prst="rect">
              <a:avLst/>
            </a:prstGeom>
          </p:spPr>
        </p:pic>
        <p:pic>
          <p:nvPicPr>
            <p:cNvPr id="33" name="object 33"/>
            <p:cNvPicPr/>
            <p:nvPr/>
          </p:nvPicPr>
          <p:blipFill>
            <a:blip r:embed="rId22" cstate="print"/>
            <a:stretch>
              <a:fillRect/>
            </a:stretch>
          </p:blipFill>
          <p:spPr>
            <a:xfrm>
              <a:off x="2171688" y="2637408"/>
              <a:ext cx="127651" cy="136029"/>
            </a:xfrm>
            <a:prstGeom prst="rect">
              <a:avLst/>
            </a:prstGeom>
          </p:spPr>
        </p:pic>
        <p:sp>
          <p:nvSpPr>
            <p:cNvPr id="34" name="object 34"/>
            <p:cNvSpPr/>
            <p:nvPr/>
          </p:nvSpPr>
          <p:spPr>
            <a:xfrm>
              <a:off x="1657032" y="2798947"/>
              <a:ext cx="676910" cy="47625"/>
            </a:xfrm>
            <a:custGeom>
              <a:avLst/>
              <a:gdLst/>
              <a:ahLst/>
              <a:cxnLst/>
              <a:rect l="l" t="t" r="r" b="b"/>
              <a:pathLst>
                <a:path w="676910" h="47625">
                  <a:moveTo>
                    <a:pt x="440902" y="19726"/>
                  </a:moveTo>
                  <a:lnTo>
                    <a:pt x="385372" y="19726"/>
                  </a:lnTo>
                  <a:lnTo>
                    <a:pt x="416263" y="19006"/>
                  </a:lnTo>
                  <a:lnTo>
                    <a:pt x="421601" y="18123"/>
                  </a:lnTo>
                  <a:lnTo>
                    <a:pt x="427344" y="16805"/>
                  </a:lnTo>
                  <a:lnTo>
                    <a:pt x="438693" y="13378"/>
                  </a:lnTo>
                  <a:lnTo>
                    <a:pt x="444137" y="11971"/>
                  </a:lnTo>
                  <a:lnTo>
                    <a:pt x="449215" y="10962"/>
                  </a:lnTo>
                  <a:lnTo>
                    <a:pt x="453944" y="10351"/>
                  </a:lnTo>
                  <a:lnTo>
                    <a:pt x="458284" y="10149"/>
                  </a:lnTo>
                  <a:lnTo>
                    <a:pt x="517705" y="9940"/>
                  </a:lnTo>
                  <a:lnTo>
                    <a:pt x="523213" y="9384"/>
                  </a:lnTo>
                  <a:lnTo>
                    <a:pt x="528851" y="8444"/>
                  </a:lnTo>
                  <a:lnTo>
                    <a:pt x="534540" y="7114"/>
                  </a:lnTo>
                  <a:lnTo>
                    <a:pt x="549164" y="2875"/>
                  </a:lnTo>
                  <a:lnTo>
                    <a:pt x="558314" y="1199"/>
                  </a:lnTo>
                  <a:lnTo>
                    <a:pt x="567505" y="441"/>
                  </a:lnTo>
                  <a:lnTo>
                    <a:pt x="672808" y="0"/>
                  </a:lnTo>
                  <a:lnTo>
                    <a:pt x="675445" y="1092"/>
                  </a:lnTo>
                  <a:lnTo>
                    <a:pt x="676540" y="3729"/>
                  </a:lnTo>
                  <a:lnTo>
                    <a:pt x="675445" y="6364"/>
                  </a:lnTo>
                  <a:lnTo>
                    <a:pt x="673636" y="7114"/>
                  </a:lnTo>
                  <a:lnTo>
                    <a:pt x="567546" y="7114"/>
                  </a:lnTo>
                  <a:lnTo>
                    <a:pt x="559190" y="7818"/>
                  </a:lnTo>
                  <a:lnTo>
                    <a:pt x="550697" y="9384"/>
                  </a:lnTo>
                  <a:lnTo>
                    <a:pt x="536241" y="13582"/>
                  </a:lnTo>
                  <a:lnTo>
                    <a:pt x="530165" y="15000"/>
                  </a:lnTo>
                  <a:lnTo>
                    <a:pt x="524097" y="16010"/>
                  </a:lnTo>
                  <a:lnTo>
                    <a:pt x="517908" y="16624"/>
                  </a:lnTo>
                  <a:lnTo>
                    <a:pt x="458406" y="16805"/>
                  </a:lnTo>
                  <a:lnTo>
                    <a:pt x="454553" y="16993"/>
                  </a:lnTo>
                  <a:lnTo>
                    <a:pt x="450310" y="17552"/>
                  </a:lnTo>
                  <a:lnTo>
                    <a:pt x="445646" y="18492"/>
                  </a:lnTo>
                  <a:lnTo>
                    <a:pt x="440902" y="19726"/>
                  </a:lnTo>
                  <a:close/>
                </a:path>
                <a:path w="676910" h="47625">
                  <a:moveTo>
                    <a:pt x="672808" y="7457"/>
                  </a:moveTo>
                  <a:lnTo>
                    <a:pt x="567546" y="7114"/>
                  </a:lnTo>
                  <a:lnTo>
                    <a:pt x="673636" y="7114"/>
                  </a:lnTo>
                  <a:lnTo>
                    <a:pt x="672808" y="7457"/>
                  </a:lnTo>
                  <a:close/>
                </a:path>
                <a:path w="676910" h="47625">
                  <a:moveTo>
                    <a:pt x="497352" y="16813"/>
                  </a:moveTo>
                  <a:lnTo>
                    <a:pt x="458406" y="16805"/>
                  </a:lnTo>
                  <a:lnTo>
                    <a:pt x="498234" y="16805"/>
                  </a:lnTo>
                  <a:lnTo>
                    <a:pt x="497352" y="16813"/>
                  </a:lnTo>
                  <a:close/>
                </a:path>
                <a:path w="676910" h="47625">
                  <a:moveTo>
                    <a:pt x="326306" y="28708"/>
                  </a:moveTo>
                  <a:lnTo>
                    <a:pt x="249649" y="28708"/>
                  </a:lnTo>
                  <a:lnTo>
                    <a:pt x="292432" y="27870"/>
                  </a:lnTo>
                  <a:lnTo>
                    <a:pt x="299758" y="26815"/>
                  </a:lnTo>
                  <a:lnTo>
                    <a:pt x="307407" y="25347"/>
                  </a:lnTo>
                  <a:lnTo>
                    <a:pt x="322155" y="22018"/>
                  </a:lnTo>
                  <a:lnTo>
                    <a:pt x="328580" y="20851"/>
                  </a:lnTo>
                  <a:lnTo>
                    <a:pt x="334218" y="20082"/>
                  </a:lnTo>
                  <a:lnTo>
                    <a:pt x="339174" y="19708"/>
                  </a:lnTo>
                  <a:lnTo>
                    <a:pt x="345640" y="19685"/>
                  </a:lnTo>
                  <a:lnTo>
                    <a:pt x="440902" y="19726"/>
                  </a:lnTo>
                  <a:lnTo>
                    <a:pt x="440559" y="19815"/>
                  </a:lnTo>
                  <a:lnTo>
                    <a:pt x="429040" y="23366"/>
                  </a:lnTo>
                  <a:lnTo>
                    <a:pt x="422940" y="24818"/>
                  </a:lnTo>
                  <a:lnTo>
                    <a:pt x="416588" y="25884"/>
                  </a:lnTo>
                  <a:lnTo>
                    <a:pt x="385470" y="26725"/>
                  </a:lnTo>
                  <a:lnTo>
                    <a:pt x="345656" y="26765"/>
                  </a:lnTo>
                  <a:lnTo>
                    <a:pt x="339458" y="26840"/>
                  </a:lnTo>
                  <a:lnTo>
                    <a:pt x="335045" y="27246"/>
                  </a:lnTo>
                  <a:lnTo>
                    <a:pt x="329772" y="28037"/>
                  </a:lnTo>
                  <a:lnTo>
                    <a:pt x="326306" y="28708"/>
                  </a:lnTo>
                  <a:close/>
                </a:path>
                <a:path w="676910" h="47625">
                  <a:moveTo>
                    <a:pt x="195597" y="37903"/>
                  </a:moveTo>
                  <a:lnTo>
                    <a:pt x="111249" y="37903"/>
                  </a:lnTo>
                  <a:lnTo>
                    <a:pt x="132283" y="37878"/>
                  </a:lnTo>
                  <a:lnTo>
                    <a:pt x="147281" y="37662"/>
                  </a:lnTo>
                  <a:lnTo>
                    <a:pt x="152572" y="37124"/>
                  </a:lnTo>
                  <a:lnTo>
                    <a:pt x="158112" y="36201"/>
                  </a:lnTo>
                  <a:lnTo>
                    <a:pt x="163628" y="34912"/>
                  </a:lnTo>
                  <a:lnTo>
                    <a:pt x="178303" y="30690"/>
                  </a:lnTo>
                  <a:lnTo>
                    <a:pt x="184598" y="29447"/>
                  </a:lnTo>
                  <a:lnTo>
                    <a:pt x="190755" y="28647"/>
                  </a:lnTo>
                  <a:lnTo>
                    <a:pt x="196945" y="28256"/>
                  </a:lnTo>
                  <a:lnTo>
                    <a:pt x="326306" y="28708"/>
                  </a:lnTo>
                  <a:lnTo>
                    <a:pt x="323721" y="29209"/>
                  </a:lnTo>
                  <a:lnTo>
                    <a:pt x="309030" y="32703"/>
                  </a:lnTo>
                  <a:lnTo>
                    <a:pt x="301080" y="34356"/>
                  </a:lnTo>
                  <a:lnTo>
                    <a:pt x="292806" y="35640"/>
                  </a:lnTo>
                  <a:lnTo>
                    <a:pt x="249803" y="37239"/>
                  </a:lnTo>
                  <a:lnTo>
                    <a:pt x="197229" y="37788"/>
                  </a:lnTo>
                  <a:lnTo>
                    <a:pt x="195597" y="37903"/>
                  </a:lnTo>
                  <a:close/>
                </a:path>
                <a:path w="676910" h="47625">
                  <a:moveTo>
                    <a:pt x="9912" y="44472"/>
                  </a:moveTo>
                  <a:lnTo>
                    <a:pt x="0" y="33567"/>
                  </a:lnTo>
                  <a:lnTo>
                    <a:pt x="1111" y="31478"/>
                  </a:lnTo>
                  <a:lnTo>
                    <a:pt x="12176" y="28356"/>
                  </a:lnTo>
                  <a:lnTo>
                    <a:pt x="17181" y="28746"/>
                  </a:lnTo>
                  <a:lnTo>
                    <a:pt x="22924" y="29540"/>
                  </a:lnTo>
                  <a:lnTo>
                    <a:pt x="49412" y="34597"/>
                  </a:lnTo>
                  <a:lnTo>
                    <a:pt x="6668" y="34597"/>
                  </a:lnTo>
                  <a:lnTo>
                    <a:pt x="6725" y="34968"/>
                  </a:lnTo>
                  <a:lnTo>
                    <a:pt x="6931" y="35303"/>
                  </a:lnTo>
                  <a:lnTo>
                    <a:pt x="6968" y="35890"/>
                  </a:lnTo>
                  <a:lnTo>
                    <a:pt x="6538" y="36905"/>
                  </a:lnTo>
                  <a:lnTo>
                    <a:pt x="6246" y="37332"/>
                  </a:lnTo>
                  <a:lnTo>
                    <a:pt x="6481" y="37431"/>
                  </a:lnTo>
                  <a:lnTo>
                    <a:pt x="8429" y="37526"/>
                  </a:lnTo>
                  <a:lnTo>
                    <a:pt x="11154" y="41485"/>
                  </a:lnTo>
                  <a:lnTo>
                    <a:pt x="11665" y="42722"/>
                  </a:lnTo>
                  <a:lnTo>
                    <a:pt x="9912" y="44472"/>
                  </a:lnTo>
                  <a:close/>
                </a:path>
                <a:path w="676910" h="47625">
                  <a:moveTo>
                    <a:pt x="79312" y="47548"/>
                  </a:moveTo>
                  <a:lnTo>
                    <a:pt x="70169" y="47497"/>
                  </a:lnTo>
                  <a:lnTo>
                    <a:pt x="63258" y="47033"/>
                  </a:lnTo>
                  <a:lnTo>
                    <a:pt x="21277" y="38844"/>
                  </a:lnTo>
                  <a:lnTo>
                    <a:pt x="16102" y="38079"/>
                  </a:lnTo>
                  <a:lnTo>
                    <a:pt x="11746" y="37688"/>
                  </a:lnTo>
                  <a:lnTo>
                    <a:pt x="8429" y="37526"/>
                  </a:lnTo>
                  <a:lnTo>
                    <a:pt x="7138" y="35640"/>
                  </a:lnTo>
                  <a:lnTo>
                    <a:pt x="6931" y="35303"/>
                  </a:lnTo>
                  <a:lnTo>
                    <a:pt x="6903" y="34865"/>
                  </a:lnTo>
                  <a:lnTo>
                    <a:pt x="6668" y="34597"/>
                  </a:lnTo>
                  <a:lnTo>
                    <a:pt x="49412" y="34597"/>
                  </a:lnTo>
                  <a:lnTo>
                    <a:pt x="64880" y="37534"/>
                  </a:lnTo>
                  <a:lnTo>
                    <a:pt x="70445" y="37851"/>
                  </a:lnTo>
                  <a:lnTo>
                    <a:pt x="195597" y="37903"/>
                  </a:lnTo>
                  <a:lnTo>
                    <a:pt x="191713" y="38177"/>
                  </a:lnTo>
                  <a:lnTo>
                    <a:pt x="186180" y="38938"/>
                  </a:lnTo>
                  <a:lnTo>
                    <a:pt x="180769" y="40034"/>
                  </a:lnTo>
                  <a:lnTo>
                    <a:pt x="166200" y="44293"/>
                  </a:lnTo>
                  <a:lnTo>
                    <a:pt x="160019" y="45735"/>
                  </a:lnTo>
                  <a:lnTo>
                    <a:pt x="153862" y="46759"/>
                  </a:lnTo>
                  <a:lnTo>
                    <a:pt x="147550" y="47382"/>
                  </a:lnTo>
                  <a:lnTo>
                    <a:pt x="134475" y="47540"/>
                  </a:lnTo>
                  <a:lnTo>
                    <a:pt x="79312" y="47548"/>
                  </a:lnTo>
                  <a:close/>
                </a:path>
                <a:path w="676910" h="47625">
                  <a:moveTo>
                    <a:pt x="8429" y="37526"/>
                  </a:moveTo>
                  <a:lnTo>
                    <a:pt x="6481" y="37431"/>
                  </a:lnTo>
                  <a:lnTo>
                    <a:pt x="6246" y="37332"/>
                  </a:lnTo>
                  <a:lnTo>
                    <a:pt x="6538" y="36905"/>
                  </a:lnTo>
                  <a:lnTo>
                    <a:pt x="6836" y="36201"/>
                  </a:lnTo>
                  <a:lnTo>
                    <a:pt x="6931" y="35303"/>
                  </a:lnTo>
                  <a:lnTo>
                    <a:pt x="7303" y="35890"/>
                  </a:lnTo>
                  <a:lnTo>
                    <a:pt x="8429" y="37526"/>
                  </a:lnTo>
                  <a:close/>
                </a:path>
                <a:path w="676910" h="47625">
                  <a:moveTo>
                    <a:pt x="132332" y="47566"/>
                  </a:moveTo>
                  <a:lnTo>
                    <a:pt x="111249" y="47540"/>
                  </a:lnTo>
                  <a:lnTo>
                    <a:pt x="134475" y="47540"/>
                  </a:lnTo>
                  <a:lnTo>
                    <a:pt x="132332" y="47566"/>
                  </a:lnTo>
                  <a:close/>
                </a:path>
              </a:pathLst>
            </a:custGeom>
            <a:solidFill>
              <a:srgbClr val="000000"/>
            </a:solidFill>
          </p:spPr>
          <p:txBody>
            <a:bodyPr wrap="square" lIns="0" tIns="0" rIns="0" bIns="0" rtlCol="0"/>
            <a:lstStyle/>
            <a:p>
              <a:endParaRPr/>
            </a:p>
          </p:txBody>
        </p:sp>
        <p:pic>
          <p:nvPicPr>
            <p:cNvPr id="35" name="object 35"/>
            <p:cNvPicPr/>
            <p:nvPr/>
          </p:nvPicPr>
          <p:blipFill>
            <a:blip r:embed="rId23" cstate="print"/>
            <a:stretch>
              <a:fillRect/>
            </a:stretch>
          </p:blipFill>
          <p:spPr>
            <a:xfrm>
              <a:off x="1575141" y="2959671"/>
              <a:ext cx="411558" cy="349090"/>
            </a:xfrm>
            <a:prstGeom prst="rect">
              <a:avLst/>
            </a:prstGeom>
          </p:spPr>
        </p:pic>
        <p:sp>
          <p:nvSpPr>
            <p:cNvPr id="36" name="object 36"/>
            <p:cNvSpPr/>
            <p:nvPr/>
          </p:nvSpPr>
          <p:spPr>
            <a:xfrm>
              <a:off x="1680781" y="2875902"/>
              <a:ext cx="595630" cy="55880"/>
            </a:xfrm>
            <a:custGeom>
              <a:avLst/>
              <a:gdLst/>
              <a:ahLst/>
              <a:cxnLst/>
              <a:rect l="l" t="t" r="r" b="b"/>
              <a:pathLst>
                <a:path w="595630" h="55880">
                  <a:moveTo>
                    <a:pt x="595337" y="4762"/>
                  </a:moveTo>
                  <a:lnTo>
                    <a:pt x="590562" y="0"/>
                  </a:lnTo>
                  <a:lnTo>
                    <a:pt x="532701" y="1003"/>
                  </a:lnTo>
                  <a:lnTo>
                    <a:pt x="518350" y="1066"/>
                  </a:lnTo>
                  <a:lnTo>
                    <a:pt x="510349" y="1460"/>
                  </a:lnTo>
                  <a:lnTo>
                    <a:pt x="502361" y="2260"/>
                  </a:lnTo>
                  <a:lnTo>
                    <a:pt x="494309" y="3467"/>
                  </a:lnTo>
                  <a:lnTo>
                    <a:pt x="478624" y="6896"/>
                  </a:lnTo>
                  <a:lnTo>
                    <a:pt x="470598" y="8458"/>
                  </a:lnTo>
                  <a:lnTo>
                    <a:pt x="462470" y="9601"/>
                  </a:lnTo>
                  <a:lnTo>
                    <a:pt x="410159" y="10934"/>
                  </a:lnTo>
                  <a:lnTo>
                    <a:pt x="385851" y="11010"/>
                  </a:lnTo>
                  <a:lnTo>
                    <a:pt x="376313" y="11430"/>
                  </a:lnTo>
                  <a:lnTo>
                    <a:pt x="367182" y="12242"/>
                  </a:lnTo>
                  <a:lnTo>
                    <a:pt x="358432" y="13462"/>
                  </a:lnTo>
                  <a:lnTo>
                    <a:pt x="350088" y="15074"/>
                  </a:lnTo>
                  <a:lnTo>
                    <a:pt x="338010" y="17767"/>
                  </a:lnTo>
                  <a:lnTo>
                    <a:pt x="329539" y="19075"/>
                  </a:lnTo>
                  <a:lnTo>
                    <a:pt x="268795" y="20878"/>
                  </a:lnTo>
                  <a:lnTo>
                    <a:pt x="245452" y="20904"/>
                  </a:lnTo>
                  <a:lnTo>
                    <a:pt x="227584" y="21107"/>
                  </a:lnTo>
                  <a:lnTo>
                    <a:pt x="202488" y="22669"/>
                  </a:lnTo>
                  <a:lnTo>
                    <a:pt x="112610" y="30721"/>
                  </a:lnTo>
                  <a:lnTo>
                    <a:pt x="102806" y="31115"/>
                  </a:lnTo>
                  <a:lnTo>
                    <a:pt x="73431" y="34645"/>
                  </a:lnTo>
                  <a:lnTo>
                    <a:pt x="63817" y="36487"/>
                  </a:lnTo>
                  <a:lnTo>
                    <a:pt x="15494" y="40563"/>
                  </a:lnTo>
                  <a:lnTo>
                    <a:pt x="0" y="46151"/>
                  </a:lnTo>
                  <a:lnTo>
                    <a:pt x="139" y="47066"/>
                  </a:lnTo>
                  <a:lnTo>
                    <a:pt x="15405" y="55575"/>
                  </a:lnTo>
                  <a:lnTo>
                    <a:pt x="16865" y="54965"/>
                  </a:lnTo>
                  <a:lnTo>
                    <a:pt x="17475" y="53505"/>
                  </a:lnTo>
                  <a:lnTo>
                    <a:pt x="16332" y="51663"/>
                  </a:lnTo>
                  <a:lnTo>
                    <a:pt x="8801" y="47345"/>
                  </a:lnTo>
                  <a:lnTo>
                    <a:pt x="8966" y="47320"/>
                  </a:lnTo>
                  <a:lnTo>
                    <a:pt x="16002" y="47053"/>
                  </a:lnTo>
                  <a:lnTo>
                    <a:pt x="47536" y="44513"/>
                  </a:lnTo>
                  <a:lnTo>
                    <a:pt x="64477" y="43141"/>
                  </a:lnTo>
                  <a:lnTo>
                    <a:pt x="74358" y="41275"/>
                  </a:lnTo>
                  <a:lnTo>
                    <a:pt x="103479" y="37782"/>
                  </a:lnTo>
                  <a:lnTo>
                    <a:pt x="113169" y="37401"/>
                  </a:lnTo>
                  <a:lnTo>
                    <a:pt x="203047" y="29362"/>
                  </a:lnTo>
                  <a:lnTo>
                    <a:pt x="227863" y="27813"/>
                  </a:lnTo>
                  <a:lnTo>
                    <a:pt x="245491" y="27622"/>
                  </a:lnTo>
                  <a:lnTo>
                    <a:pt x="268935" y="27647"/>
                  </a:lnTo>
                  <a:lnTo>
                    <a:pt x="269633" y="27622"/>
                  </a:lnTo>
                  <a:lnTo>
                    <a:pt x="329857" y="25933"/>
                  </a:lnTo>
                  <a:lnTo>
                    <a:pt x="339305" y="24523"/>
                  </a:lnTo>
                  <a:lnTo>
                    <a:pt x="351510" y="21856"/>
                  </a:lnTo>
                  <a:lnTo>
                    <a:pt x="359549" y="20345"/>
                  </a:lnTo>
                  <a:lnTo>
                    <a:pt x="367957" y="19215"/>
                  </a:lnTo>
                  <a:lnTo>
                    <a:pt x="376758" y="18478"/>
                  </a:lnTo>
                  <a:lnTo>
                    <a:pt x="385940" y="18122"/>
                  </a:lnTo>
                  <a:lnTo>
                    <a:pt x="410273" y="18097"/>
                  </a:lnTo>
                  <a:lnTo>
                    <a:pt x="462762" y="16992"/>
                  </a:lnTo>
                  <a:lnTo>
                    <a:pt x="471792" y="15798"/>
                  </a:lnTo>
                  <a:lnTo>
                    <a:pt x="480148" y="14249"/>
                  </a:lnTo>
                  <a:lnTo>
                    <a:pt x="495757" y="10845"/>
                  </a:lnTo>
                  <a:lnTo>
                    <a:pt x="503301" y="9715"/>
                  </a:lnTo>
                  <a:lnTo>
                    <a:pt x="510908" y="8953"/>
                  </a:lnTo>
                  <a:lnTo>
                    <a:pt x="518502" y="8572"/>
                  </a:lnTo>
                  <a:lnTo>
                    <a:pt x="532714" y="8534"/>
                  </a:lnTo>
                  <a:lnTo>
                    <a:pt x="590562" y="9537"/>
                  </a:lnTo>
                  <a:lnTo>
                    <a:pt x="591566" y="8534"/>
                  </a:lnTo>
                  <a:lnTo>
                    <a:pt x="595337" y="4762"/>
                  </a:lnTo>
                  <a:close/>
                </a:path>
              </a:pathLst>
            </a:custGeom>
            <a:solidFill>
              <a:srgbClr val="000000"/>
            </a:solidFill>
          </p:spPr>
          <p:txBody>
            <a:bodyPr wrap="square" lIns="0" tIns="0" rIns="0" bIns="0" rtlCol="0"/>
            <a:lstStyle/>
            <a:p>
              <a:endParaRPr/>
            </a:p>
          </p:txBody>
        </p:sp>
        <p:sp>
          <p:nvSpPr>
            <p:cNvPr id="37" name="object 37"/>
            <p:cNvSpPr/>
            <p:nvPr/>
          </p:nvSpPr>
          <p:spPr>
            <a:xfrm>
              <a:off x="2351976" y="2716097"/>
              <a:ext cx="20955" cy="21590"/>
            </a:xfrm>
            <a:custGeom>
              <a:avLst/>
              <a:gdLst/>
              <a:ahLst/>
              <a:cxnLst/>
              <a:rect l="l" t="t" r="r" b="b"/>
              <a:pathLst>
                <a:path w="20955" h="21589">
                  <a:moveTo>
                    <a:pt x="20574" y="8597"/>
                  </a:moveTo>
                  <a:lnTo>
                    <a:pt x="19634" y="6362"/>
                  </a:lnTo>
                  <a:lnTo>
                    <a:pt x="19672" y="4749"/>
                  </a:lnTo>
                  <a:lnTo>
                    <a:pt x="18745" y="4191"/>
                  </a:lnTo>
                  <a:lnTo>
                    <a:pt x="18059" y="2514"/>
                  </a:lnTo>
                  <a:lnTo>
                    <a:pt x="11976" y="0"/>
                  </a:lnTo>
                  <a:lnTo>
                    <a:pt x="7099" y="1485"/>
                  </a:lnTo>
                  <a:lnTo>
                    <a:pt x="6184" y="2400"/>
                  </a:lnTo>
                  <a:lnTo>
                    <a:pt x="5892" y="2514"/>
                  </a:lnTo>
                  <a:lnTo>
                    <a:pt x="5765" y="2832"/>
                  </a:lnTo>
                  <a:lnTo>
                    <a:pt x="0" y="8597"/>
                  </a:lnTo>
                  <a:lnTo>
                    <a:pt x="7099" y="15709"/>
                  </a:lnTo>
                  <a:lnTo>
                    <a:pt x="10007" y="16611"/>
                  </a:lnTo>
                  <a:lnTo>
                    <a:pt x="14236" y="19659"/>
                  </a:lnTo>
                  <a:lnTo>
                    <a:pt x="16852" y="21272"/>
                  </a:lnTo>
                  <a:lnTo>
                    <a:pt x="18923" y="20408"/>
                  </a:lnTo>
                  <a:lnTo>
                    <a:pt x="19773" y="18338"/>
                  </a:lnTo>
                  <a:lnTo>
                    <a:pt x="19469" y="17043"/>
                  </a:lnTo>
                  <a:lnTo>
                    <a:pt x="19558" y="11036"/>
                  </a:lnTo>
                  <a:lnTo>
                    <a:pt x="20574" y="8597"/>
                  </a:lnTo>
                  <a:close/>
                </a:path>
              </a:pathLst>
            </a:custGeom>
            <a:solidFill>
              <a:srgbClr val="FF0000"/>
            </a:solidFill>
          </p:spPr>
          <p:txBody>
            <a:bodyPr wrap="square" lIns="0" tIns="0" rIns="0" bIns="0" rtlCol="0"/>
            <a:lstStyle/>
            <a:p>
              <a:endParaRPr/>
            </a:p>
          </p:txBody>
        </p:sp>
        <p:pic>
          <p:nvPicPr>
            <p:cNvPr id="38" name="object 38"/>
            <p:cNvPicPr/>
            <p:nvPr/>
          </p:nvPicPr>
          <p:blipFill>
            <a:blip r:embed="rId24" cstate="print"/>
            <a:stretch>
              <a:fillRect/>
            </a:stretch>
          </p:blipFill>
          <p:spPr>
            <a:xfrm>
              <a:off x="2213652" y="2559121"/>
              <a:ext cx="128852" cy="233010"/>
            </a:xfrm>
            <a:prstGeom prst="rect">
              <a:avLst/>
            </a:prstGeom>
          </p:spPr>
        </p:pic>
      </p:grpSp>
      <p:grpSp>
        <p:nvGrpSpPr>
          <p:cNvPr id="39" name="object 39"/>
          <p:cNvGrpSpPr/>
          <p:nvPr/>
        </p:nvGrpSpPr>
        <p:grpSpPr>
          <a:xfrm>
            <a:off x="2472289" y="2598964"/>
            <a:ext cx="394335" cy="237490"/>
            <a:chOff x="2472289" y="2598964"/>
            <a:chExt cx="394335" cy="237490"/>
          </a:xfrm>
        </p:grpSpPr>
        <p:pic>
          <p:nvPicPr>
            <p:cNvPr id="40" name="object 40"/>
            <p:cNvPicPr/>
            <p:nvPr/>
          </p:nvPicPr>
          <p:blipFill>
            <a:blip r:embed="rId25" cstate="print"/>
            <a:stretch>
              <a:fillRect/>
            </a:stretch>
          </p:blipFill>
          <p:spPr>
            <a:xfrm>
              <a:off x="2472289" y="2598964"/>
              <a:ext cx="153781" cy="163805"/>
            </a:xfrm>
            <a:prstGeom prst="rect">
              <a:avLst/>
            </a:prstGeom>
          </p:spPr>
        </p:pic>
        <p:pic>
          <p:nvPicPr>
            <p:cNvPr id="41" name="object 41"/>
            <p:cNvPicPr/>
            <p:nvPr/>
          </p:nvPicPr>
          <p:blipFill>
            <a:blip r:embed="rId26" cstate="print"/>
            <a:stretch>
              <a:fillRect/>
            </a:stretch>
          </p:blipFill>
          <p:spPr>
            <a:xfrm>
              <a:off x="2662145" y="2671781"/>
              <a:ext cx="74736" cy="164158"/>
            </a:xfrm>
            <a:prstGeom prst="rect">
              <a:avLst/>
            </a:prstGeom>
          </p:spPr>
        </p:pic>
        <p:pic>
          <p:nvPicPr>
            <p:cNvPr id="42" name="object 42"/>
            <p:cNvPicPr/>
            <p:nvPr/>
          </p:nvPicPr>
          <p:blipFill>
            <a:blip r:embed="rId27" cstate="print"/>
            <a:stretch>
              <a:fillRect/>
            </a:stretch>
          </p:blipFill>
          <p:spPr>
            <a:xfrm>
              <a:off x="2763019" y="2611955"/>
              <a:ext cx="103264" cy="165074"/>
            </a:xfrm>
            <a:prstGeom prst="rect">
              <a:avLst/>
            </a:prstGeom>
          </p:spPr>
        </p:pic>
      </p:grpSp>
      <p:pic>
        <p:nvPicPr>
          <p:cNvPr id="43" name="object 43"/>
          <p:cNvPicPr/>
          <p:nvPr/>
        </p:nvPicPr>
        <p:blipFill>
          <a:blip r:embed="rId28" cstate="print"/>
          <a:stretch>
            <a:fillRect/>
          </a:stretch>
        </p:blipFill>
        <p:spPr>
          <a:xfrm>
            <a:off x="2960232" y="2663540"/>
            <a:ext cx="108937" cy="116927"/>
          </a:xfrm>
          <a:prstGeom prst="rect">
            <a:avLst/>
          </a:prstGeom>
        </p:spPr>
      </p:pic>
      <p:grpSp>
        <p:nvGrpSpPr>
          <p:cNvPr id="44" name="object 44"/>
          <p:cNvGrpSpPr/>
          <p:nvPr/>
        </p:nvGrpSpPr>
        <p:grpSpPr>
          <a:xfrm>
            <a:off x="3222918" y="2570868"/>
            <a:ext cx="193675" cy="412115"/>
            <a:chOff x="3222918" y="2570868"/>
            <a:chExt cx="193675" cy="412115"/>
          </a:xfrm>
        </p:grpSpPr>
        <p:pic>
          <p:nvPicPr>
            <p:cNvPr id="45" name="object 45"/>
            <p:cNvPicPr/>
            <p:nvPr/>
          </p:nvPicPr>
          <p:blipFill>
            <a:blip r:embed="rId29" cstate="print"/>
            <a:stretch>
              <a:fillRect/>
            </a:stretch>
          </p:blipFill>
          <p:spPr>
            <a:xfrm>
              <a:off x="3222918" y="2570868"/>
              <a:ext cx="193294" cy="407700"/>
            </a:xfrm>
            <a:prstGeom prst="rect">
              <a:avLst/>
            </a:prstGeom>
          </p:spPr>
        </p:pic>
        <p:pic>
          <p:nvPicPr>
            <p:cNvPr id="46" name="object 46"/>
            <p:cNvPicPr/>
            <p:nvPr/>
          </p:nvPicPr>
          <p:blipFill>
            <a:blip r:embed="rId30" cstate="print"/>
            <a:stretch>
              <a:fillRect/>
            </a:stretch>
          </p:blipFill>
          <p:spPr>
            <a:xfrm>
              <a:off x="3246727" y="2830400"/>
              <a:ext cx="127716" cy="152090"/>
            </a:xfrm>
            <a:prstGeom prst="rect">
              <a:avLst/>
            </a:prstGeom>
          </p:spPr>
        </p:pic>
      </p:grpSp>
      <p:sp>
        <p:nvSpPr>
          <p:cNvPr id="47" name="object 47"/>
          <p:cNvSpPr/>
          <p:nvPr/>
        </p:nvSpPr>
        <p:spPr>
          <a:xfrm>
            <a:off x="1039134" y="3145376"/>
            <a:ext cx="80645" cy="16510"/>
          </a:xfrm>
          <a:custGeom>
            <a:avLst/>
            <a:gdLst/>
            <a:ahLst/>
            <a:cxnLst/>
            <a:rect l="l" t="t" r="r" b="b"/>
            <a:pathLst>
              <a:path w="80644" h="16510">
                <a:moveTo>
                  <a:pt x="72149" y="16486"/>
                </a:moveTo>
                <a:lnTo>
                  <a:pt x="3909" y="12157"/>
                </a:lnTo>
                <a:lnTo>
                  <a:pt x="0" y="8243"/>
                </a:lnTo>
                <a:lnTo>
                  <a:pt x="1143" y="5474"/>
                </a:lnTo>
                <a:lnTo>
                  <a:pt x="50611" y="384"/>
                </a:lnTo>
                <a:lnTo>
                  <a:pt x="72149" y="0"/>
                </a:lnTo>
                <a:lnTo>
                  <a:pt x="77981" y="2414"/>
                </a:lnTo>
                <a:lnTo>
                  <a:pt x="80399" y="8243"/>
                </a:lnTo>
                <a:lnTo>
                  <a:pt x="77981" y="14072"/>
                </a:lnTo>
                <a:lnTo>
                  <a:pt x="72149" y="16486"/>
                </a:lnTo>
                <a:close/>
              </a:path>
            </a:pathLst>
          </a:custGeom>
          <a:solidFill>
            <a:srgbClr val="FF0000"/>
          </a:solidFill>
        </p:spPr>
        <p:txBody>
          <a:bodyPr wrap="square" lIns="0" tIns="0" rIns="0" bIns="0" rtlCol="0"/>
          <a:lstStyle/>
          <a:p>
            <a:endParaRPr/>
          </a:p>
        </p:txBody>
      </p:sp>
      <p:sp>
        <p:nvSpPr>
          <p:cNvPr id="48" name="object 48"/>
          <p:cNvSpPr/>
          <p:nvPr/>
        </p:nvSpPr>
        <p:spPr>
          <a:xfrm>
            <a:off x="1031274" y="3210081"/>
            <a:ext cx="123189" cy="31115"/>
          </a:xfrm>
          <a:custGeom>
            <a:avLst/>
            <a:gdLst/>
            <a:ahLst/>
            <a:cxnLst/>
            <a:rect l="l" t="t" r="r" b="b"/>
            <a:pathLst>
              <a:path w="123190" h="31114">
                <a:moveTo>
                  <a:pt x="114129" y="30512"/>
                </a:moveTo>
                <a:lnTo>
                  <a:pt x="62455" y="29764"/>
                </a:lnTo>
                <a:lnTo>
                  <a:pt x="23589" y="22103"/>
                </a:lnTo>
                <a:lnTo>
                  <a:pt x="0" y="2028"/>
                </a:lnTo>
                <a:lnTo>
                  <a:pt x="592" y="593"/>
                </a:lnTo>
                <a:lnTo>
                  <a:pt x="2028" y="0"/>
                </a:lnTo>
                <a:lnTo>
                  <a:pt x="3147" y="340"/>
                </a:lnTo>
                <a:lnTo>
                  <a:pt x="19306" y="7739"/>
                </a:lnTo>
                <a:lnTo>
                  <a:pt x="22210" y="9164"/>
                </a:lnTo>
                <a:lnTo>
                  <a:pt x="25147" y="10376"/>
                </a:lnTo>
                <a:lnTo>
                  <a:pt x="43943" y="13723"/>
                </a:lnTo>
                <a:lnTo>
                  <a:pt x="62479" y="13286"/>
                </a:lnTo>
                <a:lnTo>
                  <a:pt x="114129" y="12538"/>
                </a:lnTo>
                <a:lnTo>
                  <a:pt x="120488" y="15171"/>
                </a:lnTo>
                <a:lnTo>
                  <a:pt x="123117" y="21525"/>
                </a:lnTo>
                <a:lnTo>
                  <a:pt x="120488" y="27879"/>
                </a:lnTo>
                <a:lnTo>
                  <a:pt x="114129" y="30512"/>
                </a:lnTo>
                <a:close/>
              </a:path>
            </a:pathLst>
          </a:custGeom>
          <a:solidFill>
            <a:srgbClr val="FF0000"/>
          </a:solidFill>
        </p:spPr>
        <p:txBody>
          <a:bodyPr wrap="square" lIns="0" tIns="0" rIns="0" bIns="0" rtlCol="0"/>
          <a:lstStyle/>
          <a:p>
            <a:endParaRPr/>
          </a:p>
        </p:txBody>
      </p:sp>
      <p:pic>
        <p:nvPicPr>
          <p:cNvPr id="49" name="object 49"/>
          <p:cNvPicPr/>
          <p:nvPr/>
        </p:nvPicPr>
        <p:blipFill>
          <a:blip r:embed="rId31" cstate="print"/>
          <a:stretch>
            <a:fillRect/>
          </a:stretch>
        </p:blipFill>
        <p:spPr>
          <a:xfrm>
            <a:off x="1379281" y="3077380"/>
            <a:ext cx="129927" cy="163108"/>
          </a:xfrm>
          <a:prstGeom prst="rect">
            <a:avLst/>
          </a:prstGeom>
        </p:spPr>
      </p:pic>
      <p:pic>
        <p:nvPicPr>
          <p:cNvPr id="50" name="object 50"/>
          <p:cNvPicPr/>
          <p:nvPr/>
        </p:nvPicPr>
        <p:blipFill>
          <a:blip r:embed="rId32" cstate="print"/>
          <a:stretch>
            <a:fillRect/>
          </a:stretch>
        </p:blipFill>
        <p:spPr>
          <a:xfrm>
            <a:off x="2075764" y="3114538"/>
            <a:ext cx="165907" cy="165377"/>
          </a:xfrm>
          <a:prstGeom prst="rect">
            <a:avLst/>
          </a:prstGeom>
        </p:spPr>
      </p:pic>
      <p:sp>
        <p:nvSpPr>
          <p:cNvPr id="51" name="object 51"/>
          <p:cNvSpPr/>
          <p:nvPr/>
        </p:nvSpPr>
        <p:spPr>
          <a:xfrm>
            <a:off x="1051090" y="3651097"/>
            <a:ext cx="116205" cy="77470"/>
          </a:xfrm>
          <a:custGeom>
            <a:avLst/>
            <a:gdLst/>
            <a:ahLst/>
            <a:cxnLst/>
            <a:rect l="l" t="t" r="r" b="b"/>
            <a:pathLst>
              <a:path w="116205" h="77470">
                <a:moveTo>
                  <a:pt x="74485" y="9448"/>
                </a:moveTo>
                <a:lnTo>
                  <a:pt x="71729" y="2781"/>
                </a:lnTo>
                <a:lnTo>
                  <a:pt x="65062" y="25"/>
                </a:lnTo>
                <a:lnTo>
                  <a:pt x="34696" y="0"/>
                </a:lnTo>
                <a:lnTo>
                  <a:pt x="21437" y="1028"/>
                </a:lnTo>
                <a:lnTo>
                  <a:pt x="16319" y="2044"/>
                </a:lnTo>
                <a:lnTo>
                  <a:pt x="15354" y="2730"/>
                </a:lnTo>
                <a:lnTo>
                  <a:pt x="8636" y="9448"/>
                </a:lnTo>
                <a:lnTo>
                  <a:pt x="15354" y="16167"/>
                </a:lnTo>
                <a:lnTo>
                  <a:pt x="16319" y="16852"/>
                </a:lnTo>
                <a:lnTo>
                  <a:pt x="21437" y="17868"/>
                </a:lnTo>
                <a:lnTo>
                  <a:pt x="34696" y="18897"/>
                </a:lnTo>
                <a:lnTo>
                  <a:pt x="65062" y="18872"/>
                </a:lnTo>
                <a:lnTo>
                  <a:pt x="71729" y="16103"/>
                </a:lnTo>
                <a:lnTo>
                  <a:pt x="74485" y="9448"/>
                </a:lnTo>
                <a:close/>
              </a:path>
              <a:path w="116205" h="77470">
                <a:moveTo>
                  <a:pt x="116014" y="67932"/>
                </a:moveTo>
                <a:lnTo>
                  <a:pt x="108927" y="60858"/>
                </a:lnTo>
                <a:lnTo>
                  <a:pt x="77685" y="58712"/>
                </a:lnTo>
                <a:lnTo>
                  <a:pt x="47205" y="58889"/>
                </a:lnTo>
                <a:lnTo>
                  <a:pt x="13385" y="59715"/>
                </a:lnTo>
                <a:lnTo>
                  <a:pt x="14033" y="58191"/>
                </a:lnTo>
                <a:lnTo>
                  <a:pt x="13271" y="56362"/>
                </a:lnTo>
                <a:lnTo>
                  <a:pt x="11455" y="55613"/>
                </a:lnTo>
                <a:lnTo>
                  <a:pt x="9626" y="56362"/>
                </a:lnTo>
                <a:lnTo>
                  <a:pt x="2768" y="59448"/>
                </a:lnTo>
                <a:lnTo>
                  <a:pt x="1295" y="60820"/>
                </a:lnTo>
                <a:lnTo>
                  <a:pt x="317" y="63995"/>
                </a:lnTo>
                <a:lnTo>
                  <a:pt x="330" y="64325"/>
                </a:lnTo>
                <a:lnTo>
                  <a:pt x="228" y="64592"/>
                </a:lnTo>
                <a:lnTo>
                  <a:pt x="0" y="64820"/>
                </a:lnTo>
                <a:lnTo>
                  <a:pt x="50" y="65074"/>
                </a:lnTo>
                <a:lnTo>
                  <a:pt x="76" y="65252"/>
                </a:lnTo>
                <a:lnTo>
                  <a:pt x="469" y="67144"/>
                </a:lnTo>
                <a:lnTo>
                  <a:pt x="1752" y="69049"/>
                </a:lnTo>
                <a:lnTo>
                  <a:pt x="47142" y="76987"/>
                </a:lnTo>
                <a:lnTo>
                  <a:pt x="77685" y="77165"/>
                </a:lnTo>
                <a:lnTo>
                  <a:pt x="108927" y="75018"/>
                </a:lnTo>
                <a:lnTo>
                  <a:pt x="116014" y="67932"/>
                </a:lnTo>
                <a:close/>
              </a:path>
            </a:pathLst>
          </a:custGeom>
          <a:solidFill>
            <a:srgbClr val="FF0000"/>
          </a:solidFill>
        </p:spPr>
        <p:txBody>
          <a:bodyPr wrap="square" lIns="0" tIns="0" rIns="0" bIns="0" rtlCol="0"/>
          <a:lstStyle/>
          <a:p>
            <a:endParaRPr/>
          </a:p>
        </p:txBody>
      </p:sp>
      <p:pic>
        <p:nvPicPr>
          <p:cNvPr id="52" name="object 52"/>
          <p:cNvPicPr/>
          <p:nvPr/>
        </p:nvPicPr>
        <p:blipFill>
          <a:blip r:embed="rId33" cstate="print"/>
          <a:stretch>
            <a:fillRect/>
          </a:stretch>
        </p:blipFill>
        <p:spPr>
          <a:xfrm>
            <a:off x="1380759" y="3566300"/>
            <a:ext cx="164586" cy="161665"/>
          </a:xfrm>
          <a:prstGeom prst="rect">
            <a:avLst/>
          </a:prstGeom>
        </p:spPr>
      </p:pic>
      <p:grpSp>
        <p:nvGrpSpPr>
          <p:cNvPr id="53" name="object 53"/>
          <p:cNvGrpSpPr/>
          <p:nvPr/>
        </p:nvGrpSpPr>
        <p:grpSpPr>
          <a:xfrm>
            <a:off x="1736807" y="3480602"/>
            <a:ext cx="440690" cy="506730"/>
            <a:chOff x="1736807" y="3480602"/>
            <a:chExt cx="440690" cy="506730"/>
          </a:xfrm>
        </p:grpSpPr>
        <p:pic>
          <p:nvPicPr>
            <p:cNvPr id="54" name="object 54"/>
            <p:cNvPicPr/>
            <p:nvPr/>
          </p:nvPicPr>
          <p:blipFill>
            <a:blip r:embed="rId34" cstate="print"/>
            <a:stretch>
              <a:fillRect/>
            </a:stretch>
          </p:blipFill>
          <p:spPr>
            <a:xfrm>
              <a:off x="1736807" y="3480602"/>
              <a:ext cx="440194" cy="506286"/>
            </a:xfrm>
            <a:prstGeom prst="rect">
              <a:avLst/>
            </a:prstGeom>
          </p:spPr>
        </p:pic>
        <p:sp>
          <p:nvSpPr>
            <p:cNvPr id="55" name="object 55"/>
            <p:cNvSpPr/>
            <p:nvPr/>
          </p:nvSpPr>
          <p:spPr>
            <a:xfrm>
              <a:off x="1976795" y="3919069"/>
              <a:ext cx="90170" cy="34290"/>
            </a:xfrm>
            <a:custGeom>
              <a:avLst/>
              <a:gdLst/>
              <a:ahLst/>
              <a:cxnLst/>
              <a:rect l="l" t="t" r="r" b="b"/>
              <a:pathLst>
                <a:path w="90169" h="34289">
                  <a:moveTo>
                    <a:pt x="84966" y="34126"/>
                  </a:moveTo>
                  <a:lnTo>
                    <a:pt x="83043" y="33751"/>
                  </a:lnTo>
                  <a:lnTo>
                    <a:pt x="81461" y="32725"/>
                  </a:lnTo>
                  <a:lnTo>
                    <a:pt x="80617" y="31897"/>
                  </a:lnTo>
                  <a:lnTo>
                    <a:pt x="78598" y="30178"/>
                  </a:lnTo>
                  <a:lnTo>
                    <a:pt x="32626" y="12570"/>
                  </a:lnTo>
                  <a:lnTo>
                    <a:pt x="10115" y="9157"/>
                  </a:lnTo>
                  <a:lnTo>
                    <a:pt x="8858" y="9000"/>
                  </a:lnTo>
                  <a:lnTo>
                    <a:pt x="5102" y="8884"/>
                  </a:lnTo>
                  <a:lnTo>
                    <a:pt x="4745" y="8924"/>
                  </a:lnTo>
                  <a:lnTo>
                    <a:pt x="4396" y="9112"/>
                  </a:lnTo>
                  <a:lnTo>
                    <a:pt x="4080" y="9583"/>
                  </a:lnTo>
                  <a:lnTo>
                    <a:pt x="3131" y="14424"/>
                  </a:lnTo>
                  <a:lnTo>
                    <a:pt x="2101" y="15453"/>
                  </a:lnTo>
                  <a:lnTo>
                    <a:pt x="1070" y="14424"/>
                  </a:lnTo>
                  <a:lnTo>
                    <a:pt x="129" y="9517"/>
                  </a:lnTo>
                  <a:lnTo>
                    <a:pt x="0" y="8136"/>
                  </a:lnTo>
                  <a:lnTo>
                    <a:pt x="235" y="6668"/>
                  </a:lnTo>
                  <a:lnTo>
                    <a:pt x="14114" y="0"/>
                  </a:lnTo>
                  <a:lnTo>
                    <a:pt x="19128" y="370"/>
                  </a:lnTo>
                  <a:lnTo>
                    <a:pt x="56654" y="8739"/>
                  </a:lnTo>
                  <a:lnTo>
                    <a:pt x="90044" y="29047"/>
                  </a:lnTo>
                  <a:lnTo>
                    <a:pt x="84966" y="34126"/>
                  </a:lnTo>
                  <a:close/>
                </a:path>
              </a:pathLst>
            </a:custGeom>
            <a:solidFill>
              <a:srgbClr val="FF0000"/>
            </a:solidFill>
          </p:spPr>
          <p:txBody>
            <a:bodyPr wrap="square" lIns="0" tIns="0" rIns="0" bIns="0" rtlCol="0"/>
            <a:lstStyle/>
            <a:p>
              <a:endParaRPr/>
            </a:p>
          </p:txBody>
        </p:sp>
      </p:grpSp>
      <p:grpSp>
        <p:nvGrpSpPr>
          <p:cNvPr id="56" name="object 56"/>
          <p:cNvGrpSpPr/>
          <p:nvPr/>
        </p:nvGrpSpPr>
        <p:grpSpPr>
          <a:xfrm>
            <a:off x="2282045" y="3490559"/>
            <a:ext cx="188595" cy="379095"/>
            <a:chOff x="2282045" y="3490559"/>
            <a:chExt cx="188595" cy="379095"/>
          </a:xfrm>
        </p:grpSpPr>
        <p:sp>
          <p:nvSpPr>
            <p:cNvPr id="57" name="object 57"/>
            <p:cNvSpPr/>
            <p:nvPr/>
          </p:nvSpPr>
          <p:spPr>
            <a:xfrm>
              <a:off x="2282037" y="3593731"/>
              <a:ext cx="66675" cy="275590"/>
            </a:xfrm>
            <a:custGeom>
              <a:avLst/>
              <a:gdLst/>
              <a:ahLst/>
              <a:cxnLst/>
              <a:rect l="l" t="t" r="r" b="b"/>
              <a:pathLst>
                <a:path w="66675" h="275589">
                  <a:moveTo>
                    <a:pt x="66052" y="169913"/>
                  </a:moveTo>
                  <a:lnTo>
                    <a:pt x="65595" y="160883"/>
                  </a:lnTo>
                  <a:lnTo>
                    <a:pt x="61061" y="128917"/>
                  </a:lnTo>
                  <a:lnTo>
                    <a:pt x="58559" y="114668"/>
                  </a:lnTo>
                  <a:lnTo>
                    <a:pt x="57480" y="106375"/>
                  </a:lnTo>
                  <a:lnTo>
                    <a:pt x="52717" y="66471"/>
                  </a:lnTo>
                  <a:lnTo>
                    <a:pt x="22834" y="14211"/>
                  </a:lnTo>
                  <a:lnTo>
                    <a:pt x="8801" y="0"/>
                  </a:lnTo>
                  <a:lnTo>
                    <a:pt x="2921" y="2438"/>
                  </a:lnTo>
                  <a:lnTo>
                    <a:pt x="482" y="8318"/>
                  </a:lnTo>
                  <a:lnTo>
                    <a:pt x="711" y="10261"/>
                  </a:lnTo>
                  <a:lnTo>
                    <a:pt x="812" y="10553"/>
                  </a:lnTo>
                  <a:lnTo>
                    <a:pt x="850" y="10782"/>
                  </a:lnTo>
                  <a:lnTo>
                    <a:pt x="1054" y="11239"/>
                  </a:lnTo>
                  <a:lnTo>
                    <a:pt x="1358" y="12039"/>
                  </a:lnTo>
                  <a:lnTo>
                    <a:pt x="1879" y="12941"/>
                  </a:lnTo>
                  <a:lnTo>
                    <a:pt x="24853" y="47853"/>
                  </a:lnTo>
                  <a:lnTo>
                    <a:pt x="30734" y="58140"/>
                  </a:lnTo>
                  <a:lnTo>
                    <a:pt x="40563" y="107670"/>
                  </a:lnTo>
                  <a:lnTo>
                    <a:pt x="41808" y="117322"/>
                  </a:lnTo>
                  <a:lnTo>
                    <a:pt x="44272" y="131445"/>
                  </a:lnTo>
                  <a:lnTo>
                    <a:pt x="48628" y="162941"/>
                  </a:lnTo>
                  <a:lnTo>
                    <a:pt x="48933" y="170281"/>
                  </a:lnTo>
                  <a:lnTo>
                    <a:pt x="48856" y="177495"/>
                  </a:lnTo>
                  <a:lnTo>
                    <a:pt x="34251" y="219329"/>
                  </a:lnTo>
                  <a:lnTo>
                    <a:pt x="6184" y="251421"/>
                  </a:lnTo>
                  <a:lnTo>
                    <a:pt x="4762" y="253123"/>
                  </a:lnTo>
                  <a:lnTo>
                    <a:pt x="0" y="266661"/>
                  </a:lnTo>
                  <a:lnTo>
                    <a:pt x="2578" y="272884"/>
                  </a:lnTo>
                  <a:lnTo>
                    <a:pt x="8801" y="275463"/>
                  </a:lnTo>
                  <a:lnTo>
                    <a:pt x="14884" y="273024"/>
                  </a:lnTo>
                  <a:lnTo>
                    <a:pt x="17602" y="267093"/>
                  </a:lnTo>
                  <a:lnTo>
                    <a:pt x="17653" y="266560"/>
                  </a:lnTo>
                  <a:lnTo>
                    <a:pt x="18097" y="265823"/>
                  </a:lnTo>
                  <a:lnTo>
                    <a:pt x="19088" y="264591"/>
                  </a:lnTo>
                  <a:lnTo>
                    <a:pt x="36842" y="246557"/>
                  </a:lnTo>
                  <a:lnTo>
                    <a:pt x="41338" y="241084"/>
                  </a:lnTo>
                  <a:lnTo>
                    <a:pt x="61036" y="204228"/>
                  </a:lnTo>
                  <a:lnTo>
                    <a:pt x="66040" y="178396"/>
                  </a:lnTo>
                  <a:lnTo>
                    <a:pt x="66052" y="169913"/>
                  </a:lnTo>
                  <a:close/>
                </a:path>
              </a:pathLst>
            </a:custGeom>
            <a:solidFill>
              <a:srgbClr val="FF0000"/>
            </a:solidFill>
          </p:spPr>
          <p:txBody>
            <a:bodyPr wrap="square" lIns="0" tIns="0" rIns="0" bIns="0" rtlCol="0"/>
            <a:lstStyle/>
            <a:p>
              <a:endParaRPr/>
            </a:p>
          </p:txBody>
        </p:sp>
        <p:pic>
          <p:nvPicPr>
            <p:cNvPr id="58" name="object 58"/>
            <p:cNvPicPr/>
            <p:nvPr/>
          </p:nvPicPr>
          <p:blipFill>
            <a:blip r:embed="rId35" cstate="print"/>
            <a:stretch>
              <a:fillRect/>
            </a:stretch>
          </p:blipFill>
          <p:spPr>
            <a:xfrm>
              <a:off x="2364804" y="3490559"/>
              <a:ext cx="105716" cy="149805"/>
            </a:xfrm>
            <a:prstGeom prst="rect">
              <a:avLst/>
            </a:prstGeom>
          </p:spPr>
        </p:pic>
      </p:grpSp>
      <p:pic>
        <p:nvPicPr>
          <p:cNvPr id="59" name="object 59"/>
          <p:cNvPicPr/>
          <p:nvPr/>
        </p:nvPicPr>
        <p:blipFill>
          <a:blip r:embed="rId36" cstate="print"/>
          <a:stretch>
            <a:fillRect/>
          </a:stretch>
        </p:blipFill>
        <p:spPr>
          <a:xfrm>
            <a:off x="2550555" y="3665786"/>
            <a:ext cx="124115" cy="115366"/>
          </a:xfrm>
          <a:prstGeom prst="rect">
            <a:avLst/>
          </a:prstGeom>
        </p:spPr>
      </p:pic>
      <p:pic>
        <p:nvPicPr>
          <p:cNvPr id="60" name="object 60"/>
          <p:cNvPicPr/>
          <p:nvPr/>
        </p:nvPicPr>
        <p:blipFill>
          <a:blip r:embed="rId37" cstate="print"/>
          <a:stretch>
            <a:fillRect/>
          </a:stretch>
        </p:blipFill>
        <p:spPr>
          <a:xfrm>
            <a:off x="2740548" y="3613494"/>
            <a:ext cx="163336" cy="182409"/>
          </a:xfrm>
          <a:prstGeom prst="rect">
            <a:avLst/>
          </a:prstGeom>
        </p:spPr>
      </p:pic>
      <p:sp>
        <p:nvSpPr>
          <p:cNvPr id="61" name="object 61"/>
          <p:cNvSpPr/>
          <p:nvPr/>
        </p:nvSpPr>
        <p:spPr>
          <a:xfrm>
            <a:off x="1118793" y="4246016"/>
            <a:ext cx="133350" cy="84455"/>
          </a:xfrm>
          <a:custGeom>
            <a:avLst/>
            <a:gdLst/>
            <a:ahLst/>
            <a:cxnLst/>
            <a:rect l="l" t="t" r="r" b="b"/>
            <a:pathLst>
              <a:path w="133350" h="84454">
                <a:moveTo>
                  <a:pt x="112725" y="9182"/>
                </a:moveTo>
                <a:lnTo>
                  <a:pt x="105765" y="2209"/>
                </a:lnTo>
                <a:lnTo>
                  <a:pt x="91922" y="0"/>
                </a:lnTo>
                <a:lnTo>
                  <a:pt x="31381" y="76"/>
                </a:lnTo>
                <a:lnTo>
                  <a:pt x="14617" y="1117"/>
                </a:lnTo>
                <a:lnTo>
                  <a:pt x="7886" y="2159"/>
                </a:lnTo>
                <a:lnTo>
                  <a:pt x="6324" y="2844"/>
                </a:lnTo>
                <a:lnTo>
                  <a:pt x="0" y="9182"/>
                </a:lnTo>
                <a:lnTo>
                  <a:pt x="6324" y="15519"/>
                </a:lnTo>
                <a:lnTo>
                  <a:pt x="7886" y="16205"/>
                </a:lnTo>
                <a:lnTo>
                  <a:pt x="14617" y="17246"/>
                </a:lnTo>
                <a:lnTo>
                  <a:pt x="31381" y="18288"/>
                </a:lnTo>
                <a:lnTo>
                  <a:pt x="91922" y="18364"/>
                </a:lnTo>
                <a:lnTo>
                  <a:pt x="105765" y="16154"/>
                </a:lnTo>
                <a:lnTo>
                  <a:pt x="112725" y="9182"/>
                </a:lnTo>
                <a:close/>
              </a:path>
              <a:path w="133350" h="84454">
                <a:moveTo>
                  <a:pt x="133286" y="67678"/>
                </a:moveTo>
                <a:lnTo>
                  <a:pt x="130594" y="61175"/>
                </a:lnTo>
                <a:lnTo>
                  <a:pt x="124091" y="58483"/>
                </a:lnTo>
                <a:lnTo>
                  <a:pt x="121970" y="58597"/>
                </a:lnTo>
                <a:lnTo>
                  <a:pt x="118605" y="59105"/>
                </a:lnTo>
                <a:lnTo>
                  <a:pt x="114287" y="60096"/>
                </a:lnTo>
                <a:lnTo>
                  <a:pt x="99072" y="64693"/>
                </a:lnTo>
                <a:lnTo>
                  <a:pt x="96672" y="65189"/>
                </a:lnTo>
                <a:lnTo>
                  <a:pt x="93840" y="65595"/>
                </a:lnTo>
                <a:lnTo>
                  <a:pt x="86321" y="66027"/>
                </a:lnTo>
                <a:lnTo>
                  <a:pt x="77647" y="65709"/>
                </a:lnTo>
                <a:lnTo>
                  <a:pt x="67652" y="64655"/>
                </a:lnTo>
                <a:lnTo>
                  <a:pt x="56883" y="63207"/>
                </a:lnTo>
                <a:lnTo>
                  <a:pt x="50914" y="62306"/>
                </a:lnTo>
                <a:lnTo>
                  <a:pt x="52527" y="61010"/>
                </a:lnTo>
                <a:lnTo>
                  <a:pt x="53911" y="59766"/>
                </a:lnTo>
                <a:lnTo>
                  <a:pt x="54432" y="57924"/>
                </a:lnTo>
                <a:lnTo>
                  <a:pt x="53416" y="55486"/>
                </a:lnTo>
                <a:lnTo>
                  <a:pt x="50977" y="54470"/>
                </a:lnTo>
                <a:lnTo>
                  <a:pt x="49428" y="54838"/>
                </a:lnTo>
                <a:lnTo>
                  <a:pt x="32486" y="64744"/>
                </a:lnTo>
                <a:lnTo>
                  <a:pt x="32194" y="65722"/>
                </a:lnTo>
                <a:lnTo>
                  <a:pt x="76250" y="83477"/>
                </a:lnTo>
                <a:lnTo>
                  <a:pt x="86321" y="83947"/>
                </a:lnTo>
                <a:lnTo>
                  <a:pt x="95161" y="83578"/>
                </a:lnTo>
                <a:lnTo>
                  <a:pt x="99644" y="83032"/>
                </a:lnTo>
                <a:lnTo>
                  <a:pt x="103962" y="82169"/>
                </a:lnTo>
                <a:lnTo>
                  <a:pt x="119265" y="77698"/>
                </a:lnTo>
                <a:lnTo>
                  <a:pt x="121970" y="77114"/>
                </a:lnTo>
                <a:lnTo>
                  <a:pt x="124066" y="76847"/>
                </a:lnTo>
                <a:lnTo>
                  <a:pt x="124510" y="76860"/>
                </a:lnTo>
                <a:lnTo>
                  <a:pt x="130733" y="74041"/>
                </a:lnTo>
                <a:lnTo>
                  <a:pt x="133286" y="67678"/>
                </a:lnTo>
                <a:close/>
              </a:path>
            </a:pathLst>
          </a:custGeom>
          <a:solidFill>
            <a:srgbClr val="FF0000"/>
          </a:solidFill>
        </p:spPr>
        <p:txBody>
          <a:bodyPr wrap="square" lIns="0" tIns="0" rIns="0" bIns="0" rtlCol="0"/>
          <a:lstStyle/>
          <a:p>
            <a:endParaRPr/>
          </a:p>
        </p:txBody>
      </p:sp>
      <p:pic>
        <p:nvPicPr>
          <p:cNvPr id="62" name="object 62"/>
          <p:cNvPicPr/>
          <p:nvPr/>
        </p:nvPicPr>
        <p:blipFill>
          <a:blip r:embed="rId38" cstate="print"/>
          <a:stretch>
            <a:fillRect/>
          </a:stretch>
        </p:blipFill>
        <p:spPr>
          <a:xfrm>
            <a:off x="1545371" y="4172365"/>
            <a:ext cx="139964" cy="179967"/>
          </a:xfrm>
          <a:prstGeom prst="rect">
            <a:avLst/>
          </a:prstGeom>
        </p:spPr>
      </p:pic>
      <p:pic>
        <p:nvPicPr>
          <p:cNvPr id="63" name="object 63"/>
          <p:cNvPicPr/>
          <p:nvPr/>
        </p:nvPicPr>
        <p:blipFill>
          <a:blip r:embed="rId39" cstate="print"/>
          <a:stretch>
            <a:fillRect/>
          </a:stretch>
        </p:blipFill>
        <p:spPr>
          <a:xfrm>
            <a:off x="1810245" y="4212289"/>
            <a:ext cx="123831" cy="133561"/>
          </a:xfrm>
          <a:prstGeom prst="rect">
            <a:avLst/>
          </a:prstGeom>
        </p:spPr>
      </p:pic>
      <p:sp>
        <p:nvSpPr>
          <p:cNvPr id="64" name="object 64"/>
          <p:cNvSpPr/>
          <p:nvPr/>
        </p:nvSpPr>
        <p:spPr>
          <a:xfrm>
            <a:off x="2018451" y="4154795"/>
            <a:ext cx="116839" cy="256540"/>
          </a:xfrm>
          <a:custGeom>
            <a:avLst/>
            <a:gdLst/>
            <a:ahLst/>
            <a:cxnLst/>
            <a:rect l="l" t="t" r="r" b="b"/>
            <a:pathLst>
              <a:path w="116839" h="256539">
                <a:moveTo>
                  <a:pt x="97082" y="246400"/>
                </a:moveTo>
                <a:lnTo>
                  <a:pt x="47220" y="231000"/>
                </a:lnTo>
                <a:lnTo>
                  <a:pt x="14747" y="210062"/>
                </a:lnTo>
                <a:lnTo>
                  <a:pt x="0" y="135358"/>
                </a:lnTo>
                <a:lnTo>
                  <a:pt x="227" y="117884"/>
                </a:lnTo>
                <a:lnTo>
                  <a:pt x="4201" y="79336"/>
                </a:lnTo>
                <a:lnTo>
                  <a:pt x="18917" y="43274"/>
                </a:lnTo>
                <a:lnTo>
                  <a:pt x="55657" y="1093"/>
                </a:lnTo>
                <a:lnTo>
                  <a:pt x="57928" y="0"/>
                </a:lnTo>
                <a:lnTo>
                  <a:pt x="59988" y="853"/>
                </a:lnTo>
                <a:lnTo>
                  <a:pt x="60848" y="2913"/>
                </a:lnTo>
                <a:lnTo>
                  <a:pt x="60207" y="4734"/>
                </a:lnTo>
                <a:lnTo>
                  <a:pt x="43091" y="30930"/>
                </a:lnTo>
                <a:lnTo>
                  <a:pt x="36634" y="40714"/>
                </a:lnTo>
                <a:lnTo>
                  <a:pt x="31442" y="50288"/>
                </a:lnTo>
                <a:lnTo>
                  <a:pt x="20620" y="92185"/>
                </a:lnTo>
                <a:lnTo>
                  <a:pt x="18382" y="135358"/>
                </a:lnTo>
                <a:lnTo>
                  <a:pt x="18432" y="178522"/>
                </a:lnTo>
                <a:lnTo>
                  <a:pt x="55778" y="214289"/>
                </a:lnTo>
                <a:lnTo>
                  <a:pt x="92031" y="227057"/>
                </a:lnTo>
                <a:lnTo>
                  <a:pt x="99527" y="227511"/>
                </a:lnTo>
                <a:lnTo>
                  <a:pt x="102739" y="228047"/>
                </a:lnTo>
                <a:lnTo>
                  <a:pt x="116192" y="245415"/>
                </a:lnTo>
                <a:lnTo>
                  <a:pt x="97020" y="245415"/>
                </a:lnTo>
                <a:lnTo>
                  <a:pt x="97082" y="246400"/>
                </a:lnTo>
                <a:close/>
              </a:path>
              <a:path w="116839" h="256539">
                <a:moveTo>
                  <a:pt x="98148" y="246502"/>
                </a:moveTo>
                <a:lnTo>
                  <a:pt x="97082" y="246400"/>
                </a:lnTo>
                <a:lnTo>
                  <a:pt x="97020" y="245415"/>
                </a:lnTo>
                <a:lnTo>
                  <a:pt x="97174" y="245674"/>
                </a:lnTo>
                <a:lnTo>
                  <a:pt x="97499" y="246056"/>
                </a:lnTo>
                <a:lnTo>
                  <a:pt x="97880" y="246356"/>
                </a:lnTo>
                <a:lnTo>
                  <a:pt x="98148" y="246502"/>
                </a:lnTo>
                <a:close/>
              </a:path>
              <a:path w="116839" h="256539">
                <a:moveTo>
                  <a:pt x="116250" y="246502"/>
                </a:moveTo>
                <a:lnTo>
                  <a:pt x="98148" y="246502"/>
                </a:lnTo>
                <a:lnTo>
                  <a:pt x="97880" y="246356"/>
                </a:lnTo>
                <a:lnTo>
                  <a:pt x="97499" y="246056"/>
                </a:lnTo>
                <a:lnTo>
                  <a:pt x="97174" y="245674"/>
                </a:lnTo>
                <a:lnTo>
                  <a:pt x="97020" y="245415"/>
                </a:lnTo>
                <a:lnTo>
                  <a:pt x="116192" y="245415"/>
                </a:lnTo>
                <a:lnTo>
                  <a:pt x="116250" y="246502"/>
                </a:lnTo>
                <a:close/>
              </a:path>
              <a:path w="116839" h="256539">
                <a:moveTo>
                  <a:pt x="106673" y="256204"/>
                </a:moveTo>
                <a:lnTo>
                  <a:pt x="100070" y="253559"/>
                </a:lnTo>
                <a:lnTo>
                  <a:pt x="97109" y="247126"/>
                </a:lnTo>
                <a:lnTo>
                  <a:pt x="97082" y="246400"/>
                </a:lnTo>
                <a:lnTo>
                  <a:pt x="98026" y="246437"/>
                </a:lnTo>
                <a:lnTo>
                  <a:pt x="116250" y="246502"/>
                </a:lnTo>
                <a:lnTo>
                  <a:pt x="113447" y="253397"/>
                </a:lnTo>
                <a:lnTo>
                  <a:pt x="106673" y="256204"/>
                </a:lnTo>
                <a:close/>
              </a:path>
            </a:pathLst>
          </a:custGeom>
          <a:solidFill>
            <a:srgbClr val="FF0000"/>
          </a:solidFill>
        </p:spPr>
        <p:txBody>
          <a:bodyPr wrap="square" lIns="0" tIns="0" rIns="0" bIns="0" rtlCol="0"/>
          <a:lstStyle/>
          <a:p>
            <a:endParaRPr/>
          </a:p>
        </p:txBody>
      </p:sp>
      <p:pic>
        <p:nvPicPr>
          <p:cNvPr id="65" name="object 65"/>
          <p:cNvPicPr/>
          <p:nvPr/>
        </p:nvPicPr>
        <p:blipFill>
          <a:blip r:embed="rId40" cstate="print"/>
          <a:stretch>
            <a:fillRect/>
          </a:stretch>
        </p:blipFill>
        <p:spPr>
          <a:xfrm>
            <a:off x="2247828" y="4062107"/>
            <a:ext cx="730477" cy="534025"/>
          </a:xfrm>
          <a:prstGeom prst="rect">
            <a:avLst/>
          </a:prstGeom>
        </p:spPr>
      </p:pic>
      <p:pic>
        <p:nvPicPr>
          <p:cNvPr id="66" name="object 66"/>
          <p:cNvPicPr/>
          <p:nvPr/>
        </p:nvPicPr>
        <p:blipFill>
          <a:blip r:embed="rId41" cstate="print"/>
          <a:stretch>
            <a:fillRect/>
          </a:stretch>
        </p:blipFill>
        <p:spPr>
          <a:xfrm>
            <a:off x="3051209" y="4216869"/>
            <a:ext cx="175002" cy="227932"/>
          </a:xfrm>
          <a:prstGeom prst="rect">
            <a:avLst/>
          </a:prstGeom>
        </p:spPr>
      </p:pic>
      <p:sp>
        <p:nvSpPr>
          <p:cNvPr id="67" name="object 67"/>
          <p:cNvSpPr/>
          <p:nvPr/>
        </p:nvSpPr>
        <p:spPr>
          <a:xfrm>
            <a:off x="1177696" y="4938026"/>
            <a:ext cx="93980" cy="19050"/>
          </a:xfrm>
          <a:custGeom>
            <a:avLst/>
            <a:gdLst/>
            <a:ahLst/>
            <a:cxnLst/>
            <a:rect l="l" t="t" r="r" b="b"/>
            <a:pathLst>
              <a:path w="93980" h="19050">
                <a:moveTo>
                  <a:pt x="93637" y="9309"/>
                </a:moveTo>
                <a:lnTo>
                  <a:pt x="91008" y="2984"/>
                </a:lnTo>
                <a:lnTo>
                  <a:pt x="84683" y="368"/>
                </a:lnTo>
                <a:lnTo>
                  <a:pt x="71970" y="0"/>
                </a:lnTo>
                <a:lnTo>
                  <a:pt x="31076" y="38"/>
                </a:lnTo>
                <a:lnTo>
                  <a:pt x="13131" y="1460"/>
                </a:lnTo>
                <a:lnTo>
                  <a:pt x="6845" y="2540"/>
                </a:lnTo>
                <a:lnTo>
                  <a:pt x="6057" y="3238"/>
                </a:lnTo>
                <a:lnTo>
                  <a:pt x="0" y="9309"/>
                </a:lnTo>
                <a:lnTo>
                  <a:pt x="6057" y="15379"/>
                </a:lnTo>
                <a:lnTo>
                  <a:pt x="6845" y="16090"/>
                </a:lnTo>
                <a:lnTo>
                  <a:pt x="13131" y="17157"/>
                </a:lnTo>
                <a:lnTo>
                  <a:pt x="31076" y="18580"/>
                </a:lnTo>
                <a:lnTo>
                  <a:pt x="71970" y="18618"/>
                </a:lnTo>
                <a:lnTo>
                  <a:pt x="84683" y="18262"/>
                </a:lnTo>
                <a:lnTo>
                  <a:pt x="91008" y="15633"/>
                </a:lnTo>
                <a:lnTo>
                  <a:pt x="93637" y="9309"/>
                </a:lnTo>
                <a:close/>
              </a:path>
            </a:pathLst>
          </a:custGeom>
          <a:solidFill>
            <a:srgbClr val="FF0000"/>
          </a:solidFill>
        </p:spPr>
        <p:txBody>
          <a:bodyPr wrap="square" lIns="0" tIns="0" rIns="0" bIns="0" rtlCol="0"/>
          <a:lstStyle/>
          <a:p>
            <a:endParaRPr/>
          </a:p>
        </p:txBody>
      </p:sp>
      <p:sp>
        <p:nvSpPr>
          <p:cNvPr id="68" name="object 68"/>
          <p:cNvSpPr/>
          <p:nvPr/>
        </p:nvSpPr>
        <p:spPr>
          <a:xfrm>
            <a:off x="1185776" y="5012072"/>
            <a:ext cx="100965" cy="33020"/>
          </a:xfrm>
          <a:custGeom>
            <a:avLst/>
            <a:gdLst/>
            <a:ahLst/>
            <a:cxnLst/>
            <a:rect l="l" t="t" r="r" b="b"/>
            <a:pathLst>
              <a:path w="100965" h="33020">
                <a:moveTo>
                  <a:pt x="91171" y="32626"/>
                </a:moveTo>
                <a:lnTo>
                  <a:pt x="45955" y="30858"/>
                </a:lnTo>
                <a:lnTo>
                  <a:pt x="9450" y="17773"/>
                </a:lnTo>
                <a:lnTo>
                  <a:pt x="0" y="3496"/>
                </a:lnTo>
                <a:lnTo>
                  <a:pt x="1022" y="1022"/>
                </a:lnTo>
                <a:lnTo>
                  <a:pt x="3496" y="0"/>
                </a:lnTo>
                <a:lnTo>
                  <a:pt x="5970" y="1022"/>
                </a:lnTo>
                <a:lnTo>
                  <a:pt x="12671" y="3958"/>
                </a:lnTo>
                <a:lnTo>
                  <a:pt x="19834" y="5905"/>
                </a:lnTo>
                <a:lnTo>
                  <a:pt x="25001" y="7008"/>
                </a:lnTo>
                <a:lnTo>
                  <a:pt x="31328" y="8144"/>
                </a:lnTo>
                <a:lnTo>
                  <a:pt x="42434" y="10399"/>
                </a:lnTo>
                <a:lnTo>
                  <a:pt x="49167" y="11624"/>
                </a:lnTo>
                <a:lnTo>
                  <a:pt x="55527" y="12484"/>
                </a:lnTo>
                <a:lnTo>
                  <a:pt x="61027" y="12955"/>
                </a:lnTo>
                <a:lnTo>
                  <a:pt x="91293" y="13368"/>
                </a:lnTo>
                <a:lnTo>
                  <a:pt x="98059" y="16207"/>
                </a:lnTo>
                <a:lnTo>
                  <a:pt x="100865" y="22997"/>
                </a:lnTo>
                <a:lnTo>
                  <a:pt x="98042" y="29803"/>
                </a:lnTo>
                <a:lnTo>
                  <a:pt x="91171" y="32626"/>
                </a:lnTo>
                <a:close/>
              </a:path>
            </a:pathLst>
          </a:custGeom>
          <a:solidFill>
            <a:srgbClr val="FF0000"/>
          </a:solidFill>
        </p:spPr>
        <p:txBody>
          <a:bodyPr wrap="square" lIns="0" tIns="0" rIns="0" bIns="0" rtlCol="0"/>
          <a:lstStyle/>
          <a:p>
            <a:endParaRPr/>
          </a:p>
        </p:txBody>
      </p:sp>
      <p:grpSp>
        <p:nvGrpSpPr>
          <p:cNvPr id="69" name="object 69"/>
          <p:cNvGrpSpPr/>
          <p:nvPr/>
        </p:nvGrpSpPr>
        <p:grpSpPr>
          <a:xfrm>
            <a:off x="1469002" y="4872447"/>
            <a:ext cx="200025" cy="234315"/>
            <a:chOff x="1469002" y="4872447"/>
            <a:chExt cx="200025" cy="234315"/>
          </a:xfrm>
        </p:grpSpPr>
        <p:pic>
          <p:nvPicPr>
            <p:cNvPr id="70" name="object 70"/>
            <p:cNvPicPr/>
            <p:nvPr/>
          </p:nvPicPr>
          <p:blipFill>
            <a:blip r:embed="rId42" cstate="print"/>
            <a:stretch>
              <a:fillRect/>
            </a:stretch>
          </p:blipFill>
          <p:spPr>
            <a:xfrm>
              <a:off x="1545897" y="4872447"/>
              <a:ext cx="120553" cy="191299"/>
            </a:xfrm>
            <a:prstGeom prst="rect">
              <a:avLst/>
            </a:prstGeom>
          </p:spPr>
        </p:pic>
        <p:pic>
          <p:nvPicPr>
            <p:cNvPr id="71" name="object 71"/>
            <p:cNvPicPr/>
            <p:nvPr/>
          </p:nvPicPr>
          <p:blipFill>
            <a:blip r:embed="rId43" cstate="print"/>
            <a:stretch>
              <a:fillRect/>
            </a:stretch>
          </p:blipFill>
          <p:spPr>
            <a:xfrm>
              <a:off x="1469002" y="4877047"/>
              <a:ext cx="199995" cy="229239"/>
            </a:xfrm>
            <a:prstGeom prst="rect">
              <a:avLst/>
            </a:prstGeom>
          </p:spPr>
        </p:pic>
      </p:grpSp>
      <p:pic>
        <p:nvPicPr>
          <p:cNvPr id="72" name="object 72"/>
          <p:cNvPicPr/>
          <p:nvPr/>
        </p:nvPicPr>
        <p:blipFill>
          <a:blip r:embed="rId44" cstate="print"/>
          <a:stretch>
            <a:fillRect/>
          </a:stretch>
        </p:blipFill>
        <p:spPr>
          <a:xfrm>
            <a:off x="1790436" y="4882960"/>
            <a:ext cx="148556" cy="155346"/>
          </a:xfrm>
          <a:prstGeom prst="rect">
            <a:avLst/>
          </a:prstGeom>
        </p:spPr>
      </p:pic>
      <p:pic>
        <p:nvPicPr>
          <p:cNvPr id="73" name="object 73"/>
          <p:cNvPicPr/>
          <p:nvPr/>
        </p:nvPicPr>
        <p:blipFill>
          <a:blip r:embed="rId45" cstate="print"/>
          <a:stretch>
            <a:fillRect/>
          </a:stretch>
        </p:blipFill>
        <p:spPr>
          <a:xfrm>
            <a:off x="2030943" y="4830986"/>
            <a:ext cx="114883" cy="171124"/>
          </a:xfrm>
          <a:prstGeom prst="rect">
            <a:avLst/>
          </a:prstGeom>
        </p:spPr>
      </p:pic>
      <p:grpSp>
        <p:nvGrpSpPr>
          <p:cNvPr id="74" name="object 74"/>
          <p:cNvGrpSpPr/>
          <p:nvPr/>
        </p:nvGrpSpPr>
        <p:grpSpPr>
          <a:xfrm>
            <a:off x="2206586" y="4737454"/>
            <a:ext cx="142875" cy="279400"/>
            <a:chOff x="2206586" y="4737454"/>
            <a:chExt cx="142875" cy="279400"/>
          </a:xfrm>
        </p:grpSpPr>
        <p:pic>
          <p:nvPicPr>
            <p:cNvPr id="75" name="object 75"/>
            <p:cNvPicPr/>
            <p:nvPr/>
          </p:nvPicPr>
          <p:blipFill>
            <a:blip r:embed="rId46" cstate="print"/>
            <a:stretch>
              <a:fillRect/>
            </a:stretch>
          </p:blipFill>
          <p:spPr>
            <a:xfrm>
              <a:off x="2206586" y="4879788"/>
              <a:ext cx="99720" cy="136518"/>
            </a:xfrm>
            <a:prstGeom prst="rect">
              <a:avLst/>
            </a:prstGeom>
          </p:spPr>
        </p:pic>
        <p:pic>
          <p:nvPicPr>
            <p:cNvPr id="76" name="object 76"/>
            <p:cNvPicPr/>
            <p:nvPr/>
          </p:nvPicPr>
          <p:blipFill>
            <a:blip r:embed="rId47" cstate="print"/>
            <a:stretch>
              <a:fillRect/>
            </a:stretch>
          </p:blipFill>
          <p:spPr>
            <a:xfrm>
              <a:off x="2227930" y="4737454"/>
              <a:ext cx="121379" cy="122054"/>
            </a:xfrm>
            <a:prstGeom prst="rect">
              <a:avLst/>
            </a:prstGeom>
          </p:spPr>
        </p:pic>
      </p:grpSp>
      <p:grpSp>
        <p:nvGrpSpPr>
          <p:cNvPr id="77" name="object 77"/>
          <p:cNvGrpSpPr/>
          <p:nvPr/>
        </p:nvGrpSpPr>
        <p:grpSpPr>
          <a:xfrm>
            <a:off x="2058833" y="5104145"/>
            <a:ext cx="401955" cy="309245"/>
            <a:chOff x="2058833" y="5104145"/>
            <a:chExt cx="401955" cy="309245"/>
          </a:xfrm>
        </p:grpSpPr>
        <p:sp>
          <p:nvSpPr>
            <p:cNvPr id="78" name="object 78"/>
            <p:cNvSpPr/>
            <p:nvPr/>
          </p:nvSpPr>
          <p:spPr>
            <a:xfrm>
              <a:off x="2082749" y="5104155"/>
              <a:ext cx="377825" cy="27940"/>
            </a:xfrm>
            <a:custGeom>
              <a:avLst/>
              <a:gdLst/>
              <a:ahLst/>
              <a:cxnLst/>
              <a:rect l="l" t="t" r="r" b="b"/>
              <a:pathLst>
                <a:path w="377825" h="27939">
                  <a:moveTo>
                    <a:pt x="377698" y="8534"/>
                  </a:moveTo>
                  <a:lnTo>
                    <a:pt x="375246" y="2603"/>
                  </a:lnTo>
                  <a:lnTo>
                    <a:pt x="368935" y="0"/>
                  </a:lnTo>
                  <a:lnTo>
                    <a:pt x="351980" y="0"/>
                  </a:lnTo>
                  <a:lnTo>
                    <a:pt x="343344" y="876"/>
                  </a:lnTo>
                  <a:lnTo>
                    <a:pt x="310857" y="7467"/>
                  </a:lnTo>
                  <a:lnTo>
                    <a:pt x="302247" y="8534"/>
                  </a:lnTo>
                  <a:lnTo>
                    <a:pt x="292595" y="9271"/>
                  </a:lnTo>
                  <a:lnTo>
                    <a:pt x="276301" y="9702"/>
                  </a:lnTo>
                  <a:lnTo>
                    <a:pt x="81432" y="9969"/>
                  </a:lnTo>
                  <a:lnTo>
                    <a:pt x="71729" y="9626"/>
                  </a:lnTo>
                  <a:lnTo>
                    <a:pt x="56083" y="8356"/>
                  </a:lnTo>
                  <a:lnTo>
                    <a:pt x="45427" y="7073"/>
                  </a:lnTo>
                  <a:lnTo>
                    <a:pt x="10553" y="1803"/>
                  </a:lnTo>
                  <a:lnTo>
                    <a:pt x="10096" y="1727"/>
                  </a:lnTo>
                  <a:lnTo>
                    <a:pt x="9944" y="1752"/>
                  </a:lnTo>
                  <a:lnTo>
                    <a:pt x="8255" y="1409"/>
                  </a:lnTo>
                  <a:lnTo>
                    <a:pt x="7683" y="1409"/>
                  </a:lnTo>
                  <a:lnTo>
                    <a:pt x="7416" y="1409"/>
                  </a:lnTo>
                  <a:lnTo>
                    <a:pt x="7035" y="1384"/>
                  </a:lnTo>
                  <a:lnTo>
                    <a:pt x="4660" y="1955"/>
                  </a:lnTo>
                  <a:lnTo>
                    <a:pt x="3365" y="2654"/>
                  </a:lnTo>
                  <a:lnTo>
                    <a:pt x="2247" y="3581"/>
                  </a:lnTo>
                  <a:lnTo>
                    <a:pt x="622" y="5994"/>
                  </a:lnTo>
                  <a:lnTo>
                    <a:pt x="0" y="8902"/>
                  </a:lnTo>
                  <a:lnTo>
                    <a:pt x="406" y="11366"/>
                  </a:lnTo>
                  <a:lnTo>
                    <a:pt x="355" y="11544"/>
                  </a:lnTo>
                  <a:lnTo>
                    <a:pt x="571" y="11709"/>
                  </a:lnTo>
                  <a:lnTo>
                    <a:pt x="4914" y="16014"/>
                  </a:lnTo>
                  <a:lnTo>
                    <a:pt x="5219" y="16421"/>
                  </a:lnTo>
                  <a:lnTo>
                    <a:pt x="6705" y="16967"/>
                  </a:lnTo>
                  <a:lnTo>
                    <a:pt x="13296" y="18656"/>
                  </a:lnTo>
                  <a:lnTo>
                    <a:pt x="18923" y="19685"/>
                  </a:lnTo>
                  <a:lnTo>
                    <a:pt x="20802" y="20739"/>
                  </a:lnTo>
                  <a:lnTo>
                    <a:pt x="22872" y="21577"/>
                  </a:lnTo>
                  <a:lnTo>
                    <a:pt x="24866" y="20764"/>
                  </a:lnTo>
                  <a:lnTo>
                    <a:pt x="42824" y="24003"/>
                  </a:lnTo>
                  <a:lnTo>
                    <a:pt x="54394" y="25438"/>
                  </a:lnTo>
                  <a:lnTo>
                    <a:pt x="70612" y="26809"/>
                  </a:lnTo>
                  <a:lnTo>
                    <a:pt x="81191" y="27241"/>
                  </a:lnTo>
                  <a:lnTo>
                    <a:pt x="276352" y="27609"/>
                  </a:lnTo>
                  <a:lnTo>
                    <a:pt x="293408" y="27152"/>
                  </a:lnTo>
                  <a:lnTo>
                    <a:pt x="304038" y="26339"/>
                  </a:lnTo>
                  <a:lnTo>
                    <a:pt x="314134" y="25069"/>
                  </a:lnTo>
                  <a:lnTo>
                    <a:pt x="346583" y="18503"/>
                  </a:lnTo>
                  <a:lnTo>
                    <a:pt x="352564" y="17919"/>
                  </a:lnTo>
                  <a:lnTo>
                    <a:pt x="368973" y="17818"/>
                  </a:lnTo>
                  <a:lnTo>
                    <a:pt x="375246" y="15201"/>
                  </a:lnTo>
                  <a:lnTo>
                    <a:pt x="377405" y="9969"/>
                  </a:lnTo>
                  <a:lnTo>
                    <a:pt x="377698" y="9271"/>
                  </a:lnTo>
                  <a:lnTo>
                    <a:pt x="377698" y="8534"/>
                  </a:lnTo>
                  <a:close/>
                </a:path>
              </a:pathLst>
            </a:custGeom>
            <a:solidFill>
              <a:srgbClr val="FF0000"/>
            </a:solidFill>
          </p:spPr>
          <p:txBody>
            <a:bodyPr wrap="square" lIns="0" tIns="0" rIns="0" bIns="0" rtlCol="0"/>
            <a:lstStyle/>
            <a:p>
              <a:endParaRPr/>
            </a:p>
          </p:txBody>
        </p:sp>
        <p:pic>
          <p:nvPicPr>
            <p:cNvPr id="79" name="object 79"/>
            <p:cNvPicPr/>
            <p:nvPr/>
          </p:nvPicPr>
          <p:blipFill>
            <a:blip r:embed="rId48" cstate="print"/>
            <a:stretch>
              <a:fillRect/>
            </a:stretch>
          </p:blipFill>
          <p:spPr>
            <a:xfrm>
              <a:off x="2068583" y="5197888"/>
              <a:ext cx="378566" cy="200149"/>
            </a:xfrm>
            <a:prstGeom prst="rect">
              <a:avLst/>
            </a:prstGeom>
          </p:spPr>
        </p:pic>
        <p:pic>
          <p:nvPicPr>
            <p:cNvPr id="80" name="object 80"/>
            <p:cNvPicPr/>
            <p:nvPr/>
          </p:nvPicPr>
          <p:blipFill>
            <a:blip r:embed="rId49" cstate="print"/>
            <a:stretch>
              <a:fillRect/>
            </a:stretch>
          </p:blipFill>
          <p:spPr>
            <a:xfrm>
              <a:off x="2289865" y="5209553"/>
              <a:ext cx="78395" cy="88145"/>
            </a:xfrm>
            <a:prstGeom prst="rect">
              <a:avLst/>
            </a:prstGeom>
          </p:spPr>
        </p:pic>
        <p:pic>
          <p:nvPicPr>
            <p:cNvPr id="81" name="object 81"/>
            <p:cNvPicPr/>
            <p:nvPr/>
          </p:nvPicPr>
          <p:blipFill>
            <a:blip r:embed="rId50" cstate="print"/>
            <a:stretch>
              <a:fillRect/>
            </a:stretch>
          </p:blipFill>
          <p:spPr>
            <a:xfrm>
              <a:off x="2058833" y="5169455"/>
              <a:ext cx="117130" cy="243849"/>
            </a:xfrm>
            <a:prstGeom prst="rect">
              <a:avLst/>
            </a:prstGeom>
          </p:spPr>
        </p:pic>
      </p:grpSp>
      <p:pic>
        <p:nvPicPr>
          <p:cNvPr id="82" name="object 82"/>
          <p:cNvPicPr/>
          <p:nvPr/>
        </p:nvPicPr>
        <p:blipFill>
          <a:blip r:embed="rId51" cstate="print"/>
          <a:stretch>
            <a:fillRect/>
          </a:stretch>
        </p:blipFill>
        <p:spPr>
          <a:xfrm>
            <a:off x="2529804" y="5050418"/>
            <a:ext cx="115702" cy="153002"/>
          </a:xfrm>
          <a:prstGeom prst="rect">
            <a:avLst/>
          </a:prstGeom>
        </p:spPr>
      </p:pic>
      <p:grpSp>
        <p:nvGrpSpPr>
          <p:cNvPr id="83" name="object 83"/>
          <p:cNvGrpSpPr/>
          <p:nvPr/>
        </p:nvGrpSpPr>
        <p:grpSpPr>
          <a:xfrm>
            <a:off x="2707256" y="4908473"/>
            <a:ext cx="202565" cy="313690"/>
            <a:chOff x="2707256" y="4908473"/>
            <a:chExt cx="202565" cy="313690"/>
          </a:xfrm>
        </p:grpSpPr>
        <p:pic>
          <p:nvPicPr>
            <p:cNvPr id="84" name="object 84"/>
            <p:cNvPicPr/>
            <p:nvPr/>
          </p:nvPicPr>
          <p:blipFill>
            <a:blip r:embed="rId52" cstate="print"/>
            <a:stretch>
              <a:fillRect/>
            </a:stretch>
          </p:blipFill>
          <p:spPr>
            <a:xfrm>
              <a:off x="2707256" y="4987704"/>
              <a:ext cx="202502" cy="183041"/>
            </a:xfrm>
            <a:prstGeom prst="rect">
              <a:avLst/>
            </a:prstGeom>
          </p:spPr>
        </p:pic>
        <p:sp>
          <p:nvSpPr>
            <p:cNvPr id="85" name="object 85"/>
            <p:cNvSpPr/>
            <p:nvPr/>
          </p:nvSpPr>
          <p:spPr>
            <a:xfrm>
              <a:off x="2719197" y="4908473"/>
              <a:ext cx="180340" cy="313690"/>
            </a:xfrm>
            <a:custGeom>
              <a:avLst/>
              <a:gdLst/>
              <a:ahLst/>
              <a:cxnLst/>
              <a:rect l="l" t="t" r="r" b="b"/>
              <a:pathLst>
                <a:path w="180339" h="313689">
                  <a:moveTo>
                    <a:pt x="179844" y="4673"/>
                  </a:moveTo>
                  <a:lnTo>
                    <a:pt x="179806" y="4076"/>
                  </a:lnTo>
                  <a:lnTo>
                    <a:pt x="179793" y="3505"/>
                  </a:lnTo>
                  <a:lnTo>
                    <a:pt x="179412" y="2832"/>
                  </a:lnTo>
                  <a:lnTo>
                    <a:pt x="179349" y="2654"/>
                  </a:lnTo>
                  <a:lnTo>
                    <a:pt x="179311" y="2425"/>
                  </a:lnTo>
                  <a:lnTo>
                    <a:pt x="179082" y="1778"/>
                  </a:lnTo>
                  <a:lnTo>
                    <a:pt x="178689" y="1511"/>
                  </a:lnTo>
                  <a:lnTo>
                    <a:pt x="178498" y="1143"/>
                  </a:lnTo>
                  <a:lnTo>
                    <a:pt x="177914" y="927"/>
                  </a:lnTo>
                  <a:lnTo>
                    <a:pt x="177177" y="381"/>
                  </a:lnTo>
                  <a:lnTo>
                    <a:pt x="176911" y="203"/>
                  </a:lnTo>
                  <a:lnTo>
                    <a:pt x="175666" y="0"/>
                  </a:lnTo>
                  <a:lnTo>
                    <a:pt x="174117" y="317"/>
                  </a:lnTo>
                  <a:lnTo>
                    <a:pt x="156171" y="36512"/>
                  </a:lnTo>
                  <a:lnTo>
                    <a:pt x="128689" y="95846"/>
                  </a:lnTo>
                  <a:lnTo>
                    <a:pt x="91503" y="184480"/>
                  </a:lnTo>
                  <a:lnTo>
                    <a:pt x="87884" y="190881"/>
                  </a:lnTo>
                  <a:lnTo>
                    <a:pt x="82054" y="200025"/>
                  </a:lnTo>
                  <a:lnTo>
                    <a:pt x="74168" y="213004"/>
                  </a:lnTo>
                  <a:lnTo>
                    <a:pt x="68211" y="223837"/>
                  </a:lnTo>
                  <a:lnTo>
                    <a:pt x="56540" y="246227"/>
                  </a:lnTo>
                  <a:lnTo>
                    <a:pt x="50812" y="256108"/>
                  </a:lnTo>
                  <a:lnTo>
                    <a:pt x="26263" y="288671"/>
                  </a:lnTo>
                  <a:lnTo>
                    <a:pt x="8724" y="302044"/>
                  </a:lnTo>
                  <a:lnTo>
                    <a:pt x="7785" y="299745"/>
                  </a:lnTo>
                  <a:lnTo>
                    <a:pt x="5448" y="298780"/>
                  </a:lnTo>
                  <a:lnTo>
                    <a:pt x="0" y="308495"/>
                  </a:lnTo>
                  <a:lnTo>
                    <a:pt x="546" y="310146"/>
                  </a:lnTo>
                  <a:lnTo>
                    <a:pt x="647" y="310337"/>
                  </a:lnTo>
                  <a:lnTo>
                    <a:pt x="1371" y="311023"/>
                  </a:lnTo>
                  <a:lnTo>
                    <a:pt x="2057" y="311746"/>
                  </a:lnTo>
                  <a:lnTo>
                    <a:pt x="2247" y="311848"/>
                  </a:lnTo>
                  <a:lnTo>
                    <a:pt x="3810" y="312737"/>
                  </a:lnTo>
                  <a:lnTo>
                    <a:pt x="6197" y="313080"/>
                  </a:lnTo>
                  <a:lnTo>
                    <a:pt x="8305" y="312851"/>
                  </a:lnTo>
                  <a:lnTo>
                    <a:pt x="43510" y="284581"/>
                  </a:lnTo>
                  <a:lnTo>
                    <a:pt x="65493" y="251066"/>
                  </a:lnTo>
                  <a:lnTo>
                    <a:pt x="77203" y="228612"/>
                  </a:lnTo>
                  <a:lnTo>
                    <a:pt x="82956" y="218097"/>
                  </a:lnTo>
                  <a:lnTo>
                    <a:pt x="90665" y="205359"/>
                  </a:lnTo>
                  <a:lnTo>
                    <a:pt x="96532" y="196062"/>
                  </a:lnTo>
                  <a:lnTo>
                    <a:pt x="100723" y="188429"/>
                  </a:lnTo>
                  <a:lnTo>
                    <a:pt x="137629" y="99733"/>
                  </a:lnTo>
                  <a:lnTo>
                    <a:pt x="164731" y="40335"/>
                  </a:lnTo>
                  <a:lnTo>
                    <a:pt x="176022" y="12319"/>
                  </a:lnTo>
                  <a:lnTo>
                    <a:pt x="177952" y="11518"/>
                  </a:lnTo>
                  <a:lnTo>
                    <a:pt x="178739" y="9613"/>
                  </a:lnTo>
                  <a:lnTo>
                    <a:pt x="179844" y="4673"/>
                  </a:lnTo>
                  <a:close/>
                </a:path>
              </a:pathLst>
            </a:custGeom>
            <a:solidFill>
              <a:srgbClr val="000000"/>
            </a:solidFill>
          </p:spPr>
          <p:txBody>
            <a:bodyPr wrap="square" lIns="0" tIns="0" rIns="0" bIns="0" rtlCol="0"/>
            <a:lstStyle/>
            <a:p>
              <a:endParaRPr/>
            </a:p>
          </p:txBody>
        </p:sp>
      </p:grpSp>
      <p:grpSp>
        <p:nvGrpSpPr>
          <p:cNvPr id="86" name="object 86"/>
          <p:cNvGrpSpPr/>
          <p:nvPr/>
        </p:nvGrpSpPr>
        <p:grpSpPr>
          <a:xfrm>
            <a:off x="1014676" y="5594505"/>
            <a:ext cx="218440" cy="327660"/>
            <a:chOff x="1014676" y="5594505"/>
            <a:chExt cx="218440" cy="327660"/>
          </a:xfrm>
        </p:grpSpPr>
        <p:pic>
          <p:nvPicPr>
            <p:cNvPr id="87" name="object 87"/>
            <p:cNvPicPr/>
            <p:nvPr/>
          </p:nvPicPr>
          <p:blipFill>
            <a:blip r:embed="rId53" cstate="print"/>
            <a:stretch>
              <a:fillRect/>
            </a:stretch>
          </p:blipFill>
          <p:spPr>
            <a:xfrm>
              <a:off x="1014676" y="5594505"/>
              <a:ext cx="161292" cy="194860"/>
            </a:xfrm>
            <a:prstGeom prst="rect">
              <a:avLst/>
            </a:prstGeom>
          </p:spPr>
        </p:pic>
        <p:pic>
          <p:nvPicPr>
            <p:cNvPr id="88" name="object 88"/>
            <p:cNvPicPr/>
            <p:nvPr/>
          </p:nvPicPr>
          <p:blipFill>
            <a:blip r:embed="rId54" cstate="print"/>
            <a:stretch>
              <a:fillRect/>
            </a:stretch>
          </p:blipFill>
          <p:spPr>
            <a:xfrm>
              <a:off x="1068403" y="5768177"/>
              <a:ext cx="164148" cy="153975"/>
            </a:xfrm>
            <a:prstGeom prst="rect">
              <a:avLst/>
            </a:prstGeom>
          </p:spPr>
        </p:pic>
      </p:grpSp>
      <p:sp>
        <p:nvSpPr>
          <p:cNvPr id="89" name="object 89"/>
          <p:cNvSpPr/>
          <p:nvPr/>
        </p:nvSpPr>
        <p:spPr>
          <a:xfrm>
            <a:off x="1301447" y="5629622"/>
            <a:ext cx="102870" cy="27305"/>
          </a:xfrm>
          <a:custGeom>
            <a:avLst/>
            <a:gdLst/>
            <a:ahLst/>
            <a:cxnLst/>
            <a:rect l="l" t="t" r="r" b="b"/>
            <a:pathLst>
              <a:path w="102869" h="27304">
                <a:moveTo>
                  <a:pt x="32278" y="27240"/>
                </a:moveTo>
                <a:lnTo>
                  <a:pt x="4810" y="24401"/>
                </a:lnTo>
                <a:lnTo>
                  <a:pt x="0" y="19598"/>
                </a:lnTo>
                <a:lnTo>
                  <a:pt x="4778" y="14788"/>
                </a:lnTo>
                <a:lnTo>
                  <a:pt x="31929" y="11559"/>
                </a:lnTo>
                <a:lnTo>
                  <a:pt x="39067" y="10505"/>
                </a:lnTo>
                <a:lnTo>
                  <a:pt x="46385" y="9085"/>
                </a:lnTo>
                <a:lnTo>
                  <a:pt x="53556" y="7317"/>
                </a:lnTo>
                <a:lnTo>
                  <a:pt x="72019" y="2595"/>
                </a:lnTo>
                <a:lnTo>
                  <a:pt x="78849" y="1322"/>
                </a:lnTo>
                <a:lnTo>
                  <a:pt x="87278" y="235"/>
                </a:lnTo>
                <a:lnTo>
                  <a:pt x="92542" y="0"/>
                </a:lnTo>
                <a:lnTo>
                  <a:pt x="99511" y="2879"/>
                </a:lnTo>
                <a:lnTo>
                  <a:pt x="102399" y="9847"/>
                </a:lnTo>
                <a:lnTo>
                  <a:pt x="99657" y="16662"/>
                </a:lnTo>
                <a:lnTo>
                  <a:pt x="92997" y="19688"/>
                </a:lnTo>
                <a:lnTo>
                  <a:pt x="89233" y="19850"/>
                </a:lnTo>
                <a:lnTo>
                  <a:pt x="81867" y="20815"/>
                </a:lnTo>
                <a:lnTo>
                  <a:pt x="76221" y="21878"/>
                </a:lnTo>
                <a:lnTo>
                  <a:pt x="57441" y="25642"/>
                </a:lnTo>
                <a:lnTo>
                  <a:pt x="49013" y="26599"/>
                </a:lnTo>
                <a:lnTo>
                  <a:pt x="40730" y="27126"/>
                </a:lnTo>
                <a:lnTo>
                  <a:pt x="32278" y="27240"/>
                </a:lnTo>
                <a:close/>
              </a:path>
            </a:pathLst>
          </a:custGeom>
          <a:solidFill>
            <a:srgbClr val="FF0000"/>
          </a:solidFill>
        </p:spPr>
        <p:txBody>
          <a:bodyPr wrap="square" lIns="0" tIns="0" rIns="0" bIns="0" rtlCol="0"/>
          <a:lstStyle/>
          <a:p>
            <a:endParaRPr/>
          </a:p>
        </p:txBody>
      </p:sp>
      <p:sp>
        <p:nvSpPr>
          <p:cNvPr id="90" name="object 90"/>
          <p:cNvSpPr/>
          <p:nvPr/>
        </p:nvSpPr>
        <p:spPr>
          <a:xfrm>
            <a:off x="1312082" y="5715139"/>
            <a:ext cx="104775" cy="22225"/>
          </a:xfrm>
          <a:custGeom>
            <a:avLst/>
            <a:gdLst/>
            <a:ahLst/>
            <a:cxnLst/>
            <a:rect l="l" t="t" r="r" b="b"/>
            <a:pathLst>
              <a:path w="104775" h="22225">
                <a:moveTo>
                  <a:pt x="70940" y="21756"/>
                </a:moveTo>
                <a:lnTo>
                  <a:pt x="23354" y="21496"/>
                </a:lnTo>
                <a:lnTo>
                  <a:pt x="0" y="7325"/>
                </a:lnTo>
                <a:lnTo>
                  <a:pt x="1598" y="2320"/>
                </a:lnTo>
                <a:lnTo>
                  <a:pt x="2279" y="681"/>
                </a:lnTo>
                <a:lnTo>
                  <a:pt x="3918" y="0"/>
                </a:lnTo>
                <a:lnTo>
                  <a:pt x="5564" y="681"/>
                </a:lnTo>
                <a:lnTo>
                  <a:pt x="6246" y="2320"/>
                </a:lnTo>
                <a:lnTo>
                  <a:pt x="7844" y="7057"/>
                </a:lnTo>
                <a:lnTo>
                  <a:pt x="8201" y="6303"/>
                </a:lnTo>
                <a:lnTo>
                  <a:pt x="16921" y="3561"/>
                </a:lnTo>
                <a:lnTo>
                  <a:pt x="23484" y="2636"/>
                </a:lnTo>
                <a:lnTo>
                  <a:pt x="70940" y="2376"/>
                </a:lnTo>
                <a:lnTo>
                  <a:pt x="104256" y="12070"/>
                </a:lnTo>
                <a:lnTo>
                  <a:pt x="103648" y="15072"/>
                </a:lnTo>
                <a:lnTo>
                  <a:pt x="101993" y="17530"/>
                </a:lnTo>
                <a:lnTo>
                  <a:pt x="100849" y="18471"/>
                </a:lnTo>
                <a:lnTo>
                  <a:pt x="99535" y="19184"/>
                </a:lnTo>
                <a:lnTo>
                  <a:pt x="96533" y="19785"/>
                </a:lnTo>
                <a:lnTo>
                  <a:pt x="70940" y="21756"/>
                </a:lnTo>
                <a:close/>
              </a:path>
            </a:pathLst>
          </a:custGeom>
          <a:solidFill>
            <a:srgbClr val="FF0000"/>
          </a:solidFill>
        </p:spPr>
        <p:txBody>
          <a:bodyPr wrap="square" lIns="0" tIns="0" rIns="0" bIns="0" rtlCol="0"/>
          <a:lstStyle/>
          <a:p>
            <a:endParaRPr/>
          </a:p>
        </p:txBody>
      </p:sp>
      <p:pic>
        <p:nvPicPr>
          <p:cNvPr id="91" name="object 91"/>
          <p:cNvPicPr/>
          <p:nvPr/>
        </p:nvPicPr>
        <p:blipFill>
          <a:blip r:embed="rId55" cstate="print"/>
          <a:stretch>
            <a:fillRect/>
          </a:stretch>
        </p:blipFill>
        <p:spPr>
          <a:xfrm>
            <a:off x="1629127" y="5487620"/>
            <a:ext cx="126305" cy="185069"/>
          </a:xfrm>
          <a:prstGeom prst="rect">
            <a:avLst/>
          </a:prstGeom>
        </p:spPr>
      </p:pic>
      <p:pic>
        <p:nvPicPr>
          <p:cNvPr id="92" name="object 92"/>
          <p:cNvPicPr/>
          <p:nvPr/>
        </p:nvPicPr>
        <p:blipFill>
          <a:blip r:embed="rId56" cstate="print"/>
          <a:stretch>
            <a:fillRect/>
          </a:stretch>
        </p:blipFill>
        <p:spPr>
          <a:xfrm>
            <a:off x="1814237" y="5567743"/>
            <a:ext cx="101928" cy="120975"/>
          </a:xfrm>
          <a:prstGeom prst="rect">
            <a:avLst/>
          </a:prstGeom>
        </p:spPr>
      </p:pic>
      <p:pic>
        <p:nvPicPr>
          <p:cNvPr id="93" name="object 93"/>
          <p:cNvPicPr/>
          <p:nvPr/>
        </p:nvPicPr>
        <p:blipFill>
          <a:blip r:embed="rId57" cstate="print"/>
          <a:stretch>
            <a:fillRect/>
          </a:stretch>
        </p:blipFill>
        <p:spPr>
          <a:xfrm>
            <a:off x="1827978" y="5410222"/>
            <a:ext cx="121430" cy="112028"/>
          </a:xfrm>
          <a:prstGeom prst="rect">
            <a:avLst/>
          </a:prstGeom>
        </p:spPr>
      </p:pic>
      <p:grpSp>
        <p:nvGrpSpPr>
          <p:cNvPr id="94" name="object 94"/>
          <p:cNvGrpSpPr/>
          <p:nvPr/>
        </p:nvGrpSpPr>
        <p:grpSpPr>
          <a:xfrm>
            <a:off x="1697163" y="5756544"/>
            <a:ext cx="264795" cy="207645"/>
            <a:chOff x="1697163" y="5756544"/>
            <a:chExt cx="264795" cy="207645"/>
          </a:xfrm>
        </p:grpSpPr>
        <p:sp>
          <p:nvSpPr>
            <p:cNvPr id="95" name="object 95"/>
            <p:cNvSpPr/>
            <p:nvPr/>
          </p:nvSpPr>
          <p:spPr>
            <a:xfrm>
              <a:off x="1697151" y="5756554"/>
              <a:ext cx="264795" cy="42545"/>
            </a:xfrm>
            <a:custGeom>
              <a:avLst/>
              <a:gdLst/>
              <a:ahLst/>
              <a:cxnLst/>
              <a:rect l="l" t="t" r="r" b="b"/>
              <a:pathLst>
                <a:path w="264794" h="42545">
                  <a:moveTo>
                    <a:pt x="264375" y="10096"/>
                  </a:moveTo>
                  <a:lnTo>
                    <a:pt x="263563" y="8153"/>
                  </a:lnTo>
                  <a:lnTo>
                    <a:pt x="261835" y="3975"/>
                  </a:lnTo>
                  <a:lnTo>
                    <a:pt x="260159" y="3289"/>
                  </a:lnTo>
                  <a:lnTo>
                    <a:pt x="259588" y="2349"/>
                  </a:lnTo>
                  <a:lnTo>
                    <a:pt x="257403" y="1130"/>
                  </a:lnTo>
                  <a:lnTo>
                    <a:pt x="254812" y="406"/>
                  </a:lnTo>
                  <a:lnTo>
                    <a:pt x="252488" y="0"/>
                  </a:lnTo>
                  <a:lnTo>
                    <a:pt x="249821" y="101"/>
                  </a:lnTo>
                  <a:lnTo>
                    <a:pt x="244081" y="762"/>
                  </a:lnTo>
                  <a:lnTo>
                    <a:pt x="222694" y="6464"/>
                  </a:lnTo>
                  <a:lnTo>
                    <a:pt x="215798" y="8382"/>
                  </a:lnTo>
                  <a:lnTo>
                    <a:pt x="203403" y="11239"/>
                  </a:lnTo>
                  <a:lnTo>
                    <a:pt x="152996" y="18669"/>
                  </a:lnTo>
                  <a:lnTo>
                    <a:pt x="12293" y="20256"/>
                  </a:lnTo>
                  <a:lnTo>
                    <a:pt x="8788" y="20370"/>
                  </a:lnTo>
                  <a:lnTo>
                    <a:pt x="2578" y="22948"/>
                  </a:lnTo>
                  <a:lnTo>
                    <a:pt x="0" y="29146"/>
                  </a:lnTo>
                  <a:lnTo>
                    <a:pt x="2578" y="35356"/>
                  </a:lnTo>
                  <a:lnTo>
                    <a:pt x="4254" y="36055"/>
                  </a:lnTo>
                  <a:lnTo>
                    <a:pt x="4851" y="37007"/>
                  </a:lnTo>
                  <a:lnTo>
                    <a:pt x="5105" y="36753"/>
                  </a:lnTo>
                  <a:lnTo>
                    <a:pt x="5791" y="36690"/>
                  </a:lnTo>
                  <a:lnTo>
                    <a:pt x="8788" y="37922"/>
                  </a:lnTo>
                  <a:lnTo>
                    <a:pt x="12293" y="38049"/>
                  </a:lnTo>
                  <a:lnTo>
                    <a:pt x="13119" y="38061"/>
                  </a:lnTo>
                  <a:lnTo>
                    <a:pt x="26771" y="41922"/>
                  </a:lnTo>
                  <a:lnTo>
                    <a:pt x="28282" y="42278"/>
                  </a:lnTo>
                  <a:lnTo>
                    <a:pt x="30670" y="41287"/>
                  </a:lnTo>
                  <a:lnTo>
                    <a:pt x="31661" y="38900"/>
                  </a:lnTo>
                  <a:lnTo>
                    <a:pt x="31432" y="38138"/>
                  </a:lnTo>
                  <a:lnTo>
                    <a:pt x="85585" y="38366"/>
                  </a:lnTo>
                  <a:lnTo>
                    <a:pt x="141097" y="37985"/>
                  </a:lnTo>
                  <a:lnTo>
                    <a:pt x="191541" y="32499"/>
                  </a:lnTo>
                  <a:lnTo>
                    <a:pt x="227406" y="24536"/>
                  </a:lnTo>
                  <a:lnTo>
                    <a:pt x="242671" y="20802"/>
                  </a:lnTo>
                  <a:lnTo>
                    <a:pt x="244487" y="20612"/>
                  </a:lnTo>
                  <a:lnTo>
                    <a:pt x="252387" y="19316"/>
                  </a:lnTo>
                  <a:lnTo>
                    <a:pt x="252514" y="19304"/>
                  </a:lnTo>
                  <a:lnTo>
                    <a:pt x="255866" y="18745"/>
                  </a:lnTo>
                  <a:lnTo>
                    <a:pt x="258508" y="18021"/>
                  </a:lnTo>
                  <a:lnTo>
                    <a:pt x="260121" y="17437"/>
                  </a:lnTo>
                  <a:lnTo>
                    <a:pt x="260477" y="16776"/>
                  </a:lnTo>
                  <a:lnTo>
                    <a:pt x="261835" y="16217"/>
                  </a:lnTo>
                  <a:lnTo>
                    <a:pt x="263118" y="13106"/>
                  </a:lnTo>
                  <a:lnTo>
                    <a:pt x="263626" y="12725"/>
                  </a:lnTo>
                  <a:lnTo>
                    <a:pt x="264033" y="12471"/>
                  </a:lnTo>
                  <a:lnTo>
                    <a:pt x="264375" y="10096"/>
                  </a:lnTo>
                  <a:close/>
                </a:path>
              </a:pathLst>
            </a:custGeom>
            <a:solidFill>
              <a:srgbClr val="FF0000"/>
            </a:solidFill>
          </p:spPr>
          <p:txBody>
            <a:bodyPr wrap="square" lIns="0" tIns="0" rIns="0" bIns="0" rtlCol="0"/>
            <a:lstStyle/>
            <a:p>
              <a:endParaRPr/>
            </a:p>
          </p:txBody>
        </p:sp>
        <p:pic>
          <p:nvPicPr>
            <p:cNvPr id="96" name="object 96"/>
            <p:cNvPicPr/>
            <p:nvPr/>
          </p:nvPicPr>
          <p:blipFill>
            <a:blip r:embed="rId58" cstate="print"/>
            <a:stretch>
              <a:fillRect/>
            </a:stretch>
          </p:blipFill>
          <p:spPr>
            <a:xfrm>
              <a:off x="1774074" y="5814983"/>
              <a:ext cx="146990" cy="148856"/>
            </a:xfrm>
            <a:prstGeom prst="rect">
              <a:avLst/>
            </a:prstGeom>
          </p:spPr>
        </p:pic>
      </p:grpSp>
      <p:sp>
        <p:nvSpPr>
          <p:cNvPr id="97" name="object 97"/>
          <p:cNvSpPr/>
          <p:nvPr/>
        </p:nvSpPr>
        <p:spPr>
          <a:xfrm>
            <a:off x="3699495" y="497173"/>
            <a:ext cx="29845" cy="5547995"/>
          </a:xfrm>
          <a:custGeom>
            <a:avLst/>
            <a:gdLst/>
            <a:ahLst/>
            <a:cxnLst/>
            <a:rect l="l" t="t" r="r" b="b"/>
            <a:pathLst>
              <a:path w="29845" h="5547995">
                <a:moveTo>
                  <a:pt x="14626" y="5547552"/>
                </a:moveTo>
                <a:lnTo>
                  <a:pt x="4283" y="5543269"/>
                </a:lnTo>
                <a:lnTo>
                  <a:pt x="0" y="5532934"/>
                </a:lnTo>
                <a:lnTo>
                  <a:pt x="0" y="14618"/>
                </a:lnTo>
                <a:lnTo>
                  <a:pt x="4283" y="4283"/>
                </a:lnTo>
                <a:lnTo>
                  <a:pt x="14626" y="0"/>
                </a:lnTo>
                <a:lnTo>
                  <a:pt x="24960" y="4283"/>
                </a:lnTo>
                <a:lnTo>
                  <a:pt x="29244" y="14618"/>
                </a:lnTo>
                <a:lnTo>
                  <a:pt x="29244" y="5532934"/>
                </a:lnTo>
                <a:lnTo>
                  <a:pt x="24960" y="5543269"/>
                </a:lnTo>
                <a:lnTo>
                  <a:pt x="14626" y="5547552"/>
                </a:lnTo>
                <a:close/>
              </a:path>
            </a:pathLst>
          </a:custGeom>
          <a:solidFill>
            <a:srgbClr val="000000"/>
          </a:solidFill>
        </p:spPr>
        <p:txBody>
          <a:bodyPr wrap="square" lIns="0" tIns="0" rIns="0" bIns="0" rtlCol="0"/>
          <a:lstStyle/>
          <a:p>
            <a:endParaRPr/>
          </a:p>
        </p:txBody>
      </p:sp>
      <p:grpSp>
        <p:nvGrpSpPr>
          <p:cNvPr id="98" name="object 98"/>
          <p:cNvGrpSpPr/>
          <p:nvPr/>
        </p:nvGrpSpPr>
        <p:grpSpPr>
          <a:xfrm>
            <a:off x="3946292" y="562322"/>
            <a:ext cx="302895" cy="209550"/>
            <a:chOff x="3946292" y="562322"/>
            <a:chExt cx="302895" cy="209550"/>
          </a:xfrm>
        </p:grpSpPr>
        <p:pic>
          <p:nvPicPr>
            <p:cNvPr id="99" name="object 99"/>
            <p:cNvPicPr/>
            <p:nvPr/>
          </p:nvPicPr>
          <p:blipFill>
            <a:blip r:embed="rId59" cstate="print"/>
            <a:stretch>
              <a:fillRect/>
            </a:stretch>
          </p:blipFill>
          <p:spPr>
            <a:xfrm>
              <a:off x="3946292" y="562322"/>
              <a:ext cx="93052" cy="187940"/>
            </a:xfrm>
            <a:prstGeom prst="rect">
              <a:avLst/>
            </a:prstGeom>
          </p:spPr>
        </p:pic>
        <p:pic>
          <p:nvPicPr>
            <p:cNvPr id="100" name="object 100"/>
            <p:cNvPicPr/>
            <p:nvPr/>
          </p:nvPicPr>
          <p:blipFill>
            <a:blip r:embed="rId60" cstate="print"/>
            <a:stretch>
              <a:fillRect/>
            </a:stretch>
          </p:blipFill>
          <p:spPr>
            <a:xfrm>
              <a:off x="4066480" y="635761"/>
              <a:ext cx="182698" cy="136080"/>
            </a:xfrm>
            <a:prstGeom prst="rect">
              <a:avLst/>
            </a:prstGeom>
          </p:spPr>
        </p:pic>
      </p:grpSp>
      <p:pic>
        <p:nvPicPr>
          <p:cNvPr id="101" name="object 101"/>
          <p:cNvPicPr/>
          <p:nvPr/>
        </p:nvPicPr>
        <p:blipFill>
          <a:blip r:embed="rId61" cstate="print"/>
          <a:stretch>
            <a:fillRect/>
          </a:stretch>
        </p:blipFill>
        <p:spPr>
          <a:xfrm>
            <a:off x="4468776" y="557024"/>
            <a:ext cx="585284" cy="173444"/>
          </a:xfrm>
          <a:prstGeom prst="rect">
            <a:avLst/>
          </a:prstGeom>
        </p:spPr>
      </p:pic>
      <p:pic>
        <p:nvPicPr>
          <p:cNvPr id="102" name="object 102"/>
          <p:cNvPicPr/>
          <p:nvPr/>
        </p:nvPicPr>
        <p:blipFill>
          <a:blip r:embed="rId62" cstate="print"/>
          <a:stretch>
            <a:fillRect/>
          </a:stretch>
        </p:blipFill>
        <p:spPr>
          <a:xfrm>
            <a:off x="5170475" y="522921"/>
            <a:ext cx="1146516" cy="212609"/>
          </a:xfrm>
          <a:prstGeom prst="rect">
            <a:avLst/>
          </a:prstGeom>
        </p:spPr>
      </p:pic>
      <p:grpSp>
        <p:nvGrpSpPr>
          <p:cNvPr id="103" name="object 103"/>
          <p:cNvGrpSpPr/>
          <p:nvPr/>
        </p:nvGrpSpPr>
        <p:grpSpPr>
          <a:xfrm>
            <a:off x="3980632" y="950518"/>
            <a:ext cx="2687955" cy="759460"/>
            <a:chOff x="3980632" y="950518"/>
            <a:chExt cx="2687955" cy="759460"/>
          </a:xfrm>
        </p:grpSpPr>
        <p:sp>
          <p:nvSpPr>
            <p:cNvPr id="104" name="object 104"/>
            <p:cNvSpPr/>
            <p:nvPr/>
          </p:nvSpPr>
          <p:spPr>
            <a:xfrm>
              <a:off x="5100955" y="1067891"/>
              <a:ext cx="787400" cy="109220"/>
            </a:xfrm>
            <a:custGeom>
              <a:avLst/>
              <a:gdLst/>
              <a:ahLst/>
              <a:cxnLst/>
              <a:rect l="l" t="t" r="r" b="b"/>
              <a:pathLst>
                <a:path w="787400" h="109219">
                  <a:moveTo>
                    <a:pt x="40678" y="74371"/>
                  </a:moveTo>
                  <a:lnTo>
                    <a:pt x="16929" y="45008"/>
                  </a:lnTo>
                  <a:lnTo>
                    <a:pt x="14592" y="45974"/>
                  </a:lnTo>
                  <a:lnTo>
                    <a:pt x="13627" y="48310"/>
                  </a:lnTo>
                  <a:lnTo>
                    <a:pt x="14579" y="50622"/>
                  </a:lnTo>
                  <a:lnTo>
                    <a:pt x="24104" y="64185"/>
                  </a:lnTo>
                  <a:lnTo>
                    <a:pt x="24701" y="65519"/>
                  </a:lnTo>
                  <a:lnTo>
                    <a:pt x="25323" y="67157"/>
                  </a:lnTo>
                  <a:lnTo>
                    <a:pt x="25717" y="68783"/>
                  </a:lnTo>
                  <a:lnTo>
                    <a:pt x="25882" y="70408"/>
                  </a:lnTo>
                  <a:lnTo>
                    <a:pt x="25869" y="72059"/>
                  </a:lnTo>
                  <a:lnTo>
                    <a:pt x="25641" y="73812"/>
                  </a:lnTo>
                  <a:lnTo>
                    <a:pt x="25222" y="75679"/>
                  </a:lnTo>
                  <a:lnTo>
                    <a:pt x="24587" y="77673"/>
                  </a:lnTo>
                  <a:lnTo>
                    <a:pt x="23723" y="79756"/>
                  </a:lnTo>
                  <a:lnTo>
                    <a:pt x="23037" y="81813"/>
                  </a:lnTo>
                  <a:lnTo>
                    <a:pt x="5207" y="95021"/>
                  </a:lnTo>
                  <a:lnTo>
                    <a:pt x="0" y="101930"/>
                  </a:lnTo>
                  <a:lnTo>
                    <a:pt x="7188" y="109105"/>
                  </a:lnTo>
                  <a:lnTo>
                    <a:pt x="9156" y="108826"/>
                  </a:lnTo>
                  <a:lnTo>
                    <a:pt x="13182" y="107784"/>
                  </a:lnTo>
                  <a:lnTo>
                    <a:pt x="40614" y="77876"/>
                  </a:lnTo>
                  <a:lnTo>
                    <a:pt x="40678" y="74371"/>
                  </a:lnTo>
                  <a:close/>
                </a:path>
                <a:path w="787400" h="109219">
                  <a:moveTo>
                    <a:pt x="757389" y="9321"/>
                  </a:moveTo>
                  <a:lnTo>
                    <a:pt x="754659" y="2717"/>
                  </a:lnTo>
                  <a:lnTo>
                    <a:pt x="748068" y="0"/>
                  </a:lnTo>
                  <a:lnTo>
                    <a:pt x="689571" y="4648"/>
                  </a:lnTo>
                  <a:lnTo>
                    <a:pt x="684911" y="9321"/>
                  </a:lnTo>
                  <a:lnTo>
                    <a:pt x="689571" y="13995"/>
                  </a:lnTo>
                  <a:lnTo>
                    <a:pt x="748068" y="18643"/>
                  </a:lnTo>
                  <a:lnTo>
                    <a:pt x="754659" y="15900"/>
                  </a:lnTo>
                  <a:lnTo>
                    <a:pt x="757389" y="9321"/>
                  </a:lnTo>
                  <a:close/>
                </a:path>
                <a:path w="787400" h="109219">
                  <a:moveTo>
                    <a:pt x="787247" y="67805"/>
                  </a:moveTo>
                  <a:lnTo>
                    <a:pt x="782243" y="62750"/>
                  </a:lnTo>
                  <a:lnTo>
                    <a:pt x="746379" y="58115"/>
                  </a:lnTo>
                  <a:lnTo>
                    <a:pt x="739470" y="57404"/>
                  </a:lnTo>
                  <a:lnTo>
                    <a:pt x="733361" y="56476"/>
                  </a:lnTo>
                  <a:lnTo>
                    <a:pt x="732116" y="56299"/>
                  </a:lnTo>
                  <a:lnTo>
                    <a:pt x="724750" y="54825"/>
                  </a:lnTo>
                  <a:lnTo>
                    <a:pt x="717600" y="53492"/>
                  </a:lnTo>
                  <a:lnTo>
                    <a:pt x="712012" y="52578"/>
                  </a:lnTo>
                  <a:lnTo>
                    <a:pt x="710145" y="52324"/>
                  </a:lnTo>
                  <a:lnTo>
                    <a:pt x="711263" y="50507"/>
                  </a:lnTo>
                  <a:lnTo>
                    <a:pt x="712177" y="48310"/>
                  </a:lnTo>
                  <a:lnTo>
                    <a:pt x="711263" y="46113"/>
                  </a:lnTo>
                  <a:lnTo>
                    <a:pt x="709079" y="45212"/>
                  </a:lnTo>
                  <a:lnTo>
                    <a:pt x="708888" y="45300"/>
                  </a:lnTo>
                  <a:lnTo>
                    <a:pt x="708888" y="54381"/>
                  </a:lnTo>
                  <a:lnTo>
                    <a:pt x="708875" y="55130"/>
                  </a:lnTo>
                  <a:lnTo>
                    <a:pt x="708113" y="56476"/>
                  </a:lnTo>
                  <a:lnTo>
                    <a:pt x="707618" y="56464"/>
                  </a:lnTo>
                  <a:lnTo>
                    <a:pt x="708888" y="54381"/>
                  </a:lnTo>
                  <a:lnTo>
                    <a:pt x="708888" y="45300"/>
                  </a:lnTo>
                  <a:lnTo>
                    <a:pt x="706882" y="46113"/>
                  </a:lnTo>
                  <a:lnTo>
                    <a:pt x="700773" y="49898"/>
                  </a:lnTo>
                  <a:lnTo>
                    <a:pt x="698817" y="51828"/>
                  </a:lnTo>
                  <a:lnTo>
                    <a:pt x="697699" y="54825"/>
                  </a:lnTo>
                  <a:lnTo>
                    <a:pt x="697738" y="56476"/>
                  </a:lnTo>
                  <a:lnTo>
                    <a:pt x="737171" y="75768"/>
                  </a:lnTo>
                  <a:lnTo>
                    <a:pt x="745858" y="76619"/>
                  </a:lnTo>
                  <a:lnTo>
                    <a:pt x="782193" y="72859"/>
                  </a:lnTo>
                  <a:lnTo>
                    <a:pt x="787247" y="67805"/>
                  </a:lnTo>
                  <a:close/>
                </a:path>
              </a:pathLst>
            </a:custGeom>
            <a:solidFill>
              <a:srgbClr val="FF0000"/>
            </a:solidFill>
          </p:spPr>
          <p:txBody>
            <a:bodyPr wrap="square" lIns="0" tIns="0" rIns="0" bIns="0" rtlCol="0"/>
            <a:lstStyle/>
            <a:p>
              <a:endParaRPr/>
            </a:p>
          </p:txBody>
        </p:sp>
        <p:pic>
          <p:nvPicPr>
            <p:cNvPr id="105" name="object 105"/>
            <p:cNvPicPr/>
            <p:nvPr/>
          </p:nvPicPr>
          <p:blipFill>
            <a:blip r:embed="rId63" cstate="print"/>
            <a:stretch>
              <a:fillRect/>
            </a:stretch>
          </p:blipFill>
          <p:spPr>
            <a:xfrm>
              <a:off x="5992086" y="950518"/>
              <a:ext cx="235208" cy="247516"/>
            </a:xfrm>
            <a:prstGeom prst="rect">
              <a:avLst/>
            </a:prstGeom>
          </p:spPr>
        </p:pic>
        <p:pic>
          <p:nvPicPr>
            <p:cNvPr id="106" name="object 106"/>
            <p:cNvPicPr/>
            <p:nvPr/>
          </p:nvPicPr>
          <p:blipFill>
            <a:blip r:embed="rId64" cstate="print"/>
            <a:stretch>
              <a:fillRect/>
            </a:stretch>
          </p:blipFill>
          <p:spPr>
            <a:xfrm>
              <a:off x="3980632" y="963984"/>
              <a:ext cx="820780" cy="312258"/>
            </a:xfrm>
            <a:prstGeom prst="rect">
              <a:avLst/>
            </a:prstGeom>
          </p:spPr>
        </p:pic>
        <p:pic>
          <p:nvPicPr>
            <p:cNvPr id="107" name="object 107"/>
            <p:cNvPicPr/>
            <p:nvPr/>
          </p:nvPicPr>
          <p:blipFill>
            <a:blip r:embed="rId65" cstate="print"/>
            <a:stretch>
              <a:fillRect/>
            </a:stretch>
          </p:blipFill>
          <p:spPr>
            <a:xfrm>
              <a:off x="4563216" y="984832"/>
              <a:ext cx="2105046" cy="724628"/>
            </a:xfrm>
            <a:prstGeom prst="rect">
              <a:avLst/>
            </a:prstGeom>
          </p:spPr>
        </p:pic>
        <p:sp>
          <p:nvSpPr>
            <p:cNvPr id="108" name="object 108"/>
            <p:cNvSpPr/>
            <p:nvPr/>
          </p:nvSpPr>
          <p:spPr>
            <a:xfrm>
              <a:off x="4053208" y="1306858"/>
              <a:ext cx="656590" cy="20320"/>
            </a:xfrm>
            <a:custGeom>
              <a:avLst/>
              <a:gdLst/>
              <a:ahLst/>
              <a:cxnLst/>
              <a:rect l="l" t="t" r="r" b="b"/>
              <a:pathLst>
                <a:path w="656589" h="20319">
                  <a:moveTo>
                    <a:pt x="650378" y="20199"/>
                  </a:moveTo>
                  <a:lnTo>
                    <a:pt x="613821" y="19266"/>
                  </a:lnTo>
                  <a:lnTo>
                    <a:pt x="566346" y="18941"/>
                  </a:lnTo>
                  <a:lnTo>
                    <a:pt x="440786" y="18714"/>
                  </a:lnTo>
                  <a:lnTo>
                    <a:pt x="411541" y="18738"/>
                  </a:lnTo>
                  <a:lnTo>
                    <a:pt x="370785" y="18641"/>
                  </a:lnTo>
                  <a:lnTo>
                    <a:pt x="358798" y="18560"/>
                  </a:lnTo>
                  <a:lnTo>
                    <a:pt x="350414" y="18089"/>
                  </a:lnTo>
                  <a:lnTo>
                    <a:pt x="307557" y="10399"/>
                  </a:lnTo>
                  <a:lnTo>
                    <a:pt x="299975" y="9426"/>
                  </a:lnTo>
                  <a:lnTo>
                    <a:pt x="292436" y="8833"/>
                  </a:lnTo>
                  <a:lnTo>
                    <a:pt x="280882" y="8614"/>
                  </a:lnTo>
                  <a:lnTo>
                    <a:pt x="245818" y="8558"/>
                  </a:lnTo>
                  <a:lnTo>
                    <a:pt x="2107" y="6416"/>
                  </a:lnTo>
                  <a:lnTo>
                    <a:pt x="617" y="5800"/>
                  </a:lnTo>
                  <a:lnTo>
                    <a:pt x="0" y="4307"/>
                  </a:lnTo>
                  <a:lnTo>
                    <a:pt x="617" y="2814"/>
                  </a:lnTo>
                  <a:lnTo>
                    <a:pt x="2107" y="2198"/>
                  </a:lnTo>
                  <a:lnTo>
                    <a:pt x="245818" y="56"/>
                  </a:lnTo>
                  <a:lnTo>
                    <a:pt x="280943" y="0"/>
                  </a:lnTo>
                  <a:lnTo>
                    <a:pt x="292784" y="170"/>
                  </a:lnTo>
                  <a:lnTo>
                    <a:pt x="300843" y="746"/>
                  </a:lnTo>
                  <a:lnTo>
                    <a:pt x="308859" y="1719"/>
                  </a:lnTo>
                  <a:lnTo>
                    <a:pt x="351787" y="9142"/>
                  </a:lnTo>
                  <a:lnTo>
                    <a:pt x="359001" y="9458"/>
                  </a:lnTo>
                  <a:lnTo>
                    <a:pt x="411541" y="9369"/>
                  </a:lnTo>
                  <a:lnTo>
                    <a:pt x="440786" y="9393"/>
                  </a:lnTo>
                  <a:lnTo>
                    <a:pt x="566346" y="9166"/>
                  </a:lnTo>
                  <a:lnTo>
                    <a:pt x="613821" y="8842"/>
                  </a:lnTo>
                  <a:lnTo>
                    <a:pt x="650378" y="7909"/>
                  </a:lnTo>
                  <a:lnTo>
                    <a:pt x="656521" y="14058"/>
                  </a:lnTo>
                  <a:lnTo>
                    <a:pt x="650378" y="20199"/>
                  </a:lnTo>
                  <a:close/>
                </a:path>
              </a:pathLst>
            </a:custGeom>
            <a:solidFill>
              <a:srgbClr val="000000"/>
            </a:solidFill>
          </p:spPr>
          <p:txBody>
            <a:bodyPr wrap="square" lIns="0" tIns="0" rIns="0" bIns="0" rtlCol="0"/>
            <a:lstStyle/>
            <a:p>
              <a:endParaRPr/>
            </a:p>
          </p:txBody>
        </p:sp>
      </p:grpSp>
      <p:pic>
        <p:nvPicPr>
          <p:cNvPr id="109" name="object 109"/>
          <p:cNvPicPr/>
          <p:nvPr/>
        </p:nvPicPr>
        <p:blipFill>
          <a:blip r:embed="rId66" cstate="print"/>
          <a:stretch>
            <a:fillRect/>
          </a:stretch>
        </p:blipFill>
        <p:spPr>
          <a:xfrm>
            <a:off x="3951535" y="1442476"/>
            <a:ext cx="256211" cy="302581"/>
          </a:xfrm>
          <a:prstGeom prst="rect">
            <a:avLst/>
          </a:prstGeom>
        </p:spPr>
      </p:pic>
      <p:sp>
        <p:nvSpPr>
          <p:cNvPr id="110" name="object 110"/>
          <p:cNvSpPr/>
          <p:nvPr/>
        </p:nvSpPr>
        <p:spPr>
          <a:xfrm>
            <a:off x="4287126" y="1554149"/>
            <a:ext cx="115570" cy="30480"/>
          </a:xfrm>
          <a:custGeom>
            <a:avLst/>
            <a:gdLst/>
            <a:ahLst/>
            <a:cxnLst/>
            <a:rect l="l" t="t" r="r" b="b"/>
            <a:pathLst>
              <a:path w="115570" h="30480">
                <a:moveTo>
                  <a:pt x="114985" y="10490"/>
                </a:moveTo>
                <a:lnTo>
                  <a:pt x="111912" y="3060"/>
                </a:lnTo>
                <a:lnTo>
                  <a:pt x="104508" y="0"/>
                </a:lnTo>
                <a:lnTo>
                  <a:pt x="102577" y="76"/>
                </a:lnTo>
                <a:lnTo>
                  <a:pt x="99809" y="431"/>
                </a:lnTo>
                <a:lnTo>
                  <a:pt x="74015" y="6083"/>
                </a:lnTo>
                <a:lnTo>
                  <a:pt x="66001" y="7581"/>
                </a:lnTo>
                <a:lnTo>
                  <a:pt x="57175" y="8724"/>
                </a:lnTo>
                <a:lnTo>
                  <a:pt x="47586" y="9512"/>
                </a:lnTo>
                <a:lnTo>
                  <a:pt x="31254" y="9994"/>
                </a:lnTo>
                <a:lnTo>
                  <a:pt x="13449" y="11709"/>
                </a:lnTo>
                <a:lnTo>
                  <a:pt x="7162" y="12992"/>
                </a:lnTo>
                <a:lnTo>
                  <a:pt x="6388" y="13855"/>
                </a:lnTo>
                <a:lnTo>
                  <a:pt x="0" y="20231"/>
                </a:lnTo>
                <a:lnTo>
                  <a:pt x="6388" y="26606"/>
                </a:lnTo>
                <a:lnTo>
                  <a:pt x="7162" y="27457"/>
                </a:lnTo>
                <a:lnTo>
                  <a:pt x="13449" y="28740"/>
                </a:lnTo>
                <a:lnTo>
                  <a:pt x="31521" y="30454"/>
                </a:lnTo>
                <a:lnTo>
                  <a:pt x="48526" y="30073"/>
                </a:lnTo>
                <a:lnTo>
                  <a:pt x="59232" y="29298"/>
                </a:lnTo>
                <a:lnTo>
                  <a:pt x="69113" y="28105"/>
                </a:lnTo>
                <a:lnTo>
                  <a:pt x="78257" y="26479"/>
                </a:lnTo>
                <a:lnTo>
                  <a:pt x="104127" y="20929"/>
                </a:lnTo>
                <a:lnTo>
                  <a:pt x="104965" y="20955"/>
                </a:lnTo>
                <a:lnTo>
                  <a:pt x="112064" y="17741"/>
                </a:lnTo>
                <a:lnTo>
                  <a:pt x="114985" y="10490"/>
                </a:lnTo>
                <a:close/>
              </a:path>
            </a:pathLst>
          </a:custGeom>
          <a:solidFill>
            <a:srgbClr val="FF0000"/>
          </a:solidFill>
        </p:spPr>
        <p:txBody>
          <a:bodyPr wrap="square" lIns="0" tIns="0" rIns="0" bIns="0" rtlCol="0"/>
          <a:lstStyle/>
          <a:p>
            <a:endParaRPr/>
          </a:p>
        </p:txBody>
      </p:sp>
      <p:sp>
        <p:nvSpPr>
          <p:cNvPr id="111" name="object 111"/>
          <p:cNvSpPr/>
          <p:nvPr/>
        </p:nvSpPr>
        <p:spPr>
          <a:xfrm>
            <a:off x="4256282" y="1648612"/>
            <a:ext cx="136525" cy="24765"/>
          </a:xfrm>
          <a:custGeom>
            <a:avLst/>
            <a:gdLst/>
            <a:ahLst/>
            <a:cxnLst/>
            <a:rect l="l" t="t" r="r" b="b"/>
            <a:pathLst>
              <a:path w="136525" h="24764">
                <a:moveTo>
                  <a:pt x="125606" y="24247"/>
                </a:moveTo>
                <a:lnTo>
                  <a:pt x="111616" y="24027"/>
                </a:lnTo>
                <a:lnTo>
                  <a:pt x="66077" y="23581"/>
                </a:lnTo>
                <a:lnTo>
                  <a:pt x="54067" y="22673"/>
                </a:lnTo>
                <a:lnTo>
                  <a:pt x="2865" y="7390"/>
                </a:lnTo>
                <a:lnTo>
                  <a:pt x="0" y="3747"/>
                </a:lnTo>
                <a:lnTo>
                  <a:pt x="1098" y="1095"/>
                </a:lnTo>
                <a:lnTo>
                  <a:pt x="2290" y="291"/>
                </a:lnTo>
                <a:lnTo>
                  <a:pt x="3750" y="0"/>
                </a:lnTo>
                <a:lnTo>
                  <a:pt x="4635" y="105"/>
                </a:lnTo>
                <a:lnTo>
                  <a:pt x="32688" y="3163"/>
                </a:lnTo>
                <a:lnTo>
                  <a:pt x="40039" y="3772"/>
                </a:lnTo>
                <a:lnTo>
                  <a:pt x="47510" y="4039"/>
                </a:lnTo>
                <a:lnTo>
                  <a:pt x="54817" y="3926"/>
                </a:lnTo>
                <a:lnTo>
                  <a:pt x="66203" y="3415"/>
                </a:lnTo>
                <a:lnTo>
                  <a:pt x="111616" y="2969"/>
                </a:lnTo>
                <a:lnTo>
                  <a:pt x="125606" y="2741"/>
                </a:lnTo>
                <a:lnTo>
                  <a:pt x="133207" y="5897"/>
                </a:lnTo>
                <a:lnTo>
                  <a:pt x="136356" y="13498"/>
                </a:lnTo>
                <a:lnTo>
                  <a:pt x="133207" y="21099"/>
                </a:lnTo>
                <a:lnTo>
                  <a:pt x="125606" y="24247"/>
                </a:lnTo>
                <a:close/>
              </a:path>
            </a:pathLst>
          </a:custGeom>
          <a:solidFill>
            <a:srgbClr val="FF0000"/>
          </a:solidFill>
        </p:spPr>
        <p:txBody>
          <a:bodyPr wrap="square" lIns="0" tIns="0" rIns="0" bIns="0" rtlCol="0"/>
          <a:lstStyle/>
          <a:p>
            <a:endParaRPr/>
          </a:p>
        </p:txBody>
      </p:sp>
      <p:sp>
        <p:nvSpPr>
          <p:cNvPr id="112" name="object 112"/>
          <p:cNvSpPr/>
          <p:nvPr/>
        </p:nvSpPr>
        <p:spPr>
          <a:xfrm>
            <a:off x="4354576" y="2058174"/>
            <a:ext cx="129539" cy="23495"/>
          </a:xfrm>
          <a:custGeom>
            <a:avLst/>
            <a:gdLst/>
            <a:ahLst/>
            <a:cxnLst/>
            <a:rect l="l" t="t" r="r" b="b"/>
            <a:pathLst>
              <a:path w="129539" h="23494">
                <a:moveTo>
                  <a:pt x="129336" y="13373"/>
                </a:moveTo>
                <a:lnTo>
                  <a:pt x="126580" y="6718"/>
                </a:lnTo>
                <a:lnTo>
                  <a:pt x="119913" y="3949"/>
                </a:lnTo>
                <a:lnTo>
                  <a:pt x="96075" y="3657"/>
                </a:lnTo>
                <a:lnTo>
                  <a:pt x="27355" y="3886"/>
                </a:lnTo>
                <a:lnTo>
                  <a:pt x="19189" y="4318"/>
                </a:lnTo>
                <a:lnTo>
                  <a:pt x="15989" y="4381"/>
                </a:lnTo>
                <a:lnTo>
                  <a:pt x="16306" y="3619"/>
                </a:lnTo>
                <a:lnTo>
                  <a:pt x="15252" y="1066"/>
                </a:lnTo>
                <a:lnTo>
                  <a:pt x="12687" y="0"/>
                </a:lnTo>
                <a:lnTo>
                  <a:pt x="10121" y="1066"/>
                </a:lnTo>
                <a:lnTo>
                  <a:pt x="3175" y="4064"/>
                </a:lnTo>
                <a:lnTo>
                  <a:pt x="990" y="6705"/>
                </a:lnTo>
                <a:lnTo>
                  <a:pt x="50" y="9436"/>
                </a:lnTo>
                <a:lnTo>
                  <a:pt x="0" y="10248"/>
                </a:lnTo>
                <a:lnTo>
                  <a:pt x="317" y="12331"/>
                </a:lnTo>
                <a:lnTo>
                  <a:pt x="96075" y="23088"/>
                </a:lnTo>
                <a:lnTo>
                  <a:pt x="119913" y="22796"/>
                </a:lnTo>
                <a:lnTo>
                  <a:pt x="126580" y="20040"/>
                </a:lnTo>
                <a:lnTo>
                  <a:pt x="129336" y="13373"/>
                </a:lnTo>
                <a:close/>
              </a:path>
            </a:pathLst>
          </a:custGeom>
          <a:solidFill>
            <a:srgbClr val="FF0000"/>
          </a:solidFill>
        </p:spPr>
        <p:txBody>
          <a:bodyPr wrap="square" lIns="0" tIns="0" rIns="0" bIns="0" rtlCol="0"/>
          <a:lstStyle/>
          <a:p>
            <a:endParaRPr/>
          </a:p>
        </p:txBody>
      </p:sp>
      <p:sp>
        <p:nvSpPr>
          <p:cNvPr id="113" name="object 113"/>
          <p:cNvSpPr/>
          <p:nvPr/>
        </p:nvSpPr>
        <p:spPr>
          <a:xfrm>
            <a:off x="4356081" y="2129773"/>
            <a:ext cx="162560" cy="29845"/>
          </a:xfrm>
          <a:custGeom>
            <a:avLst/>
            <a:gdLst/>
            <a:ahLst/>
            <a:cxnLst/>
            <a:rect l="l" t="t" r="r" b="b"/>
            <a:pathLst>
              <a:path w="162560" h="29844">
                <a:moveTo>
                  <a:pt x="98919" y="29576"/>
                </a:moveTo>
                <a:lnTo>
                  <a:pt x="50411" y="21707"/>
                </a:lnTo>
                <a:lnTo>
                  <a:pt x="43158" y="19566"/>
                </a:lnTo>
                <a:lnTo>
                  <a:pt x="35831" y="17781"/>
                </a:lnTo>
                <a:lnTo>
                  <a:pt x="28423" y="16362"/>
                </a:lnTo>
                <a:lnTo>
                  <a:pt x="20894" y="15315"/>
                </a:lnTo>
                <a:lnTo>
                  <a:pt x="1435" y="11446"/>
                </a:lnTo>
                <a:lnTo>
                  <a:pt x="0" y="10010"/>
                </a:lnTo>
                <a:lnTo>
                  <a:pt x="1435" y="8574"/>
                </a:lnTo>
                <a:lnTo>
                  <a:pt x="20970" y="4705"/>
                </a:lnTo>
                <a:lnTo>
                  <a:pt x="29038" y="4047"/>
                </a:lnTo>
                <a:lnTo>
                  <a:pt x="37228" y="3796"/>
                </a:lnTo>
                <a:lnTo>
                  <a:pt x="45498" y="3966"/>
                </a:lnTo>
                <a:lnTo>
                  <a:pt x="53843" y="4550"/>
                </a:lnTo>
                <a:lnTo>
                  <a:pt x="77309" y="8477"/>
                </a:lnTo>
                <a:lnTo>
                  <a:pt x="84291" y="9288"/>
                </a:lnTo>
                <a:lnTo>
                  <a:pt x="91609" y="9791"/>
                </a:lnTo>
                <a:lnTo>
                  <a:pt x="98919" y="9937"/>
                </a:lnTo>
                <a:lnTo>
                  <a:pt x="106005" y="9718"/>
                </a:lnTo>
                <a:lnTo>
                  <a:pt x="112646" y="9150"/>
                </a:lnTo>
                <a:lnTo>
                  <a:pt x="118837" y="8233"/>
                </a:lnTo>
                <a:lnTo>
                  <a:pt x="124359" y="7041"/>
                </a:lnTo>
                <a:lnTo>
                  <a:pt x="142487" y="1614"/>
                </a:lnTo>
                <a:lnTo>
                  <a:pt x="146891" y="616"/>
                </a:lnTo>
                <a:lnTo>
                  <a:pt x="150317" y="121"/>
                </a:lnTo>
                <a:lnTo>
                  <a:pt x="152536" y="0"/>
                </a:lnTo>
                <a:lnTo>
                  <a:pt x="159612" y="2928"/>
                </a:lnTo>
                <a:lnTo>
                  <a:pt x="162544" y="10010"/>
                </a:lnTo>
                <a:lnTo>
                  <a:pt x="159761" y="16938"/>
                </a:lnTo>
                <a:lnTo>
                  <a:pt x="152993" y="20004"/>
                </a:lnTo>
                <a:lnTo>
                  <a:pt x="152611" y="19996"/>
                </a:lnTo>
                <a:lnTo>
                  <a:pt x="150577" y="20280"/>
                </a:lnTo>
                <a:lnTo>
                  <a:pt x="147962" y="20839"/>
                </a:lnTo>
                <a:lnTo>
                  <a:pt x="129632" y="26234"/>
                </a:lnTo>
                <a:lnTo>
                  <a:pt x="122285" y="27775"/>
                </a:lnTo>
                <a:lnTo>
                  <a:pt x="114829" y="28806"/>
                </a:lnTo>
                <a:lnTo>
                  <a:pt x="107041" y="29406"/>
                </a:lnTo>
                <a:lnTo>
                  <a:pt x="98919" y="29576"/>
                </a:lnTo>
                <a:close/>
              </a:path>
            </a:pathLst>
          </a:custGeom>
          <a:solidFill>
            <a:srgbClr val="FF0000"/>
          </a:solidFill>
        </p:spPr>
        <p:txBody>
          <a:bodyPr wrap="square" lIns="0" tIns="0" rIns="0" bIns="0" rtlCol="0"/>
          <a:lstStyle/>
          <a:p>
            <a:endParaRPr/>
          </a:p>
        </p:txBody>
      </p:sp>
      <p:pic>
        <p:nvPicPr>
          <p:cNvPr id="114" name="object 114"/>
          <p:cNvPicPr/>
          <p:nvPr/>
        </p:nvPicPr>
        <p:blipFill>
          <a:blip r:embed="rId67" cstate="print"/>
          <a:stretch>
            <a:fillRect/>
          </a:stretch>
        </p:blipFill>
        <p:spPr>
          <a:xfrm>
            <a:off x="4702578" y="1977428"/>
            <a:ext cx="126908" cy="190033"/>
          </a:xfrm>
          <a:prstGeom prst="rect">
            <a:avLst/>
          </a:prstGeom>
        </p:spPr>
      </p:pic>
      <p:pic>
        <p:nvPicPr>
          <p:cNvPr id="115" name="object 115"/>
          <p:cNvPicPr/>
          <p:nvPr/>
        </p:nvPicPr>
        <p:blipFill>
          <a:blip r:embed="rId68" cstate="print"/>
          <a:stretch>
            <a:fillRect/>
          </a:stretch>
        </p:blipFill>
        <p:spPr>
          <a:xfrm>
            <a:off x="4918032" y="2000920"/>
            <a:ext cx="147539" cy="156960"/>
          </a:xfrm>
          <a:prstGeom prst="rect">
            <a:avLst/>
          </a:prstGeom>
        </p:spPr>
      </p:pic>
      <p:sp>
        <p:nvSpPr>
          <p:cNvPr id="116" name="object 116"/>
          <p:cNvSpPr/>
          <p:nvPr/>
        </p:nvSpPr>
        <p:spPr>
          <a:xfrm>
            <a:off x="5157368" y="1877313"/>
            <a:ext cx="92710" cy="335915"/>
          </a:xfrm>
          <a:custGeom>
            <a:avLst/>
            <a:gdLst/>
            <a:ahLst/>
            <a:cxnLst/>
            <a:rect l="l" t="t" r="r" b="b"/>
            <a:pathLst>
              <a:path w="92710" h="335914">
                <a:moveTo>
                  <a:pt x="92189" y="325843"/>
                </a:moveTo>
                <a:lnTo>
                  <a:pt x="89484" y="319087"/>
                </a:lnTo>
                <a:lnTo>
                  <a:pt x="89014" y="318541"/>
                </a:lnTo>
                <a:lnTo>
                  <a:pt x="88773" y="318274"/>
                </a:lnTo>
                <a:lnTo>
                  <a:pt x="88023" y="317220"/>
                </a:lnTo>
                <a:lnTo>
                  <a:pt x="87718" y="316623"/>
                </a:lnTo>
                <a:lnTo>
                  <a:pt x="87617" y="316052"/>
                </a:lnTo>
                <a:lnTo>
                  <a:pt x="87477" y="313601"/>
                </a:lnTo>
                <a:lnTo>
                  <a:pt x="86563" y="310362"/>
                </a:lnTo>
                <a:lnTo>
                  <a:pt x="70904" y="296494"/>
                </a:lnTo>
                <a:lnTo>
                  <a:pt x="69608" y="295617"/>
                </a:lnTo>
                <a:lnTo>
                  <a:pt x="67995" y="294398"/>
                </a:lnTo>
                <a:lnTo>
                  <a:pt x="67995" y="318541"/>
                </a:lnTo>
                <a:lnTo>
                  <a:pt x="67894" y="318414"/>
                </a:lnTo>
                <a:lnTo>
                  <a:pt x="67652" y="317919"/>
                </a:lnTo>
                <a:lnTo>
                  <a:pt x="67995" y="318541"/>
                </a:lnTo>
                <a:lnTo>
                  <a:pt x="67995" y="294398"/>
                </a:lnTo>
                <a:lnTo>
                  <a:pt x="66154" y="292823"/>
                </a:lnTo>
                <a:lnTo>
                  <a:pt x="61772" y="288518"/>
                </a:lnTo>
                <a:lnTo>
                  <a:pt x="37884" y="257962"/>
                </a:lnTo>
                <a:lnTo>
                  <a:pt x="19481" y="221564"/>
                </a:lnTo>
                <a:lnTo>
                  <a:pt x="18630" y="203771"/>
                </a:lnTo>
                <a:lnTo>
                  <a:pt x="18948" y="194398"/>
                </a:lnTo>
                <a:lnTo>
                  <a:pt x="26847" y="134213"/>
                </a:lnTo>
                <a:lnTo>
                  <a:pt x="37045" y="80289"/>
                </a:lnTo>
                <a:lnTo>
                  <a:pt x="48653" y="37414"/>
                </a:lnTo>
                <a:lnTo>
                  <a:pt x="56057" y="20294"/>
                </a:lnTo>
                <a:lnTo>
                  <a:pt x="56184" y="20586"/>
                </a:lnTo>
                <a:lnTo>
                  <a:pt x="58000" y="21336"/>
                </a:lnTo>
                <a:lnTo>
                  <a:pt x="59817" y="20586"/>
                </a:lnTo>
                <a:lnTo>
                  <a:pt x="60579" y="18770"/>
                </a:lnTo>
                <a:lnTo>
                  <a:pt x="62928" y="8978"/>
                </a:lnTo>
                <a:lnTo>
                  <a:pt x="63068" y="6616"/>
                </a:lnTo>
                <a:lnTo>
                  <a:pt x="62915" y="5829"/>
                </a:lnTo>
                <a:lnTo>
                  <a:pt x="62534" y="3822"/>
                </a:lnTo>
                <a:lnTo>
                  <a:pt x="61226" y="1701"/>
                </a:lnTo>
                <a:lnTo>
                  <a:pt x="59385" y="457"/>
                </a:lnTo>
                <a:lnTo>
                  <a:pt x="57124" y="0"/>
                </a:lnTo>
                <a:lnTo>
                  <a:pt x="56311" y="63"/>
                </a:lnTo>
                <a:lnTo>
                  <a:pt x="33832" y="31305"/>
                </a:lnTo>
                <a:lnTo>
                  <a:pt x="20472" y="76657"/>
                </a:lnTo>
                <a:lnTo>
                  <a:pt x="9232" y="131038"/>
                </a:lnTo>
                <a:lnTo>
                  <a:pt x="1866" y="176872"/>
                </a:lnTo>
                <a:lnTo>
                  <a:pt x="0" y="203771"/>
                </a:lnTo>
                <a:lnTo>
                  <a:pt x="25" y="214045"/>
                </a:lnTo>
                <a:lnTo>
                  <a:pt x="13081" y="256209"/>
                </a:lnTo>
                <a:lnTo>
                  <a:pt x="38341" y="291833"/>
                </a:lnTo>
                <a:lnTo>
                  <a:pt x="66167" y="317080"/>
                </a:lnTo>
                <a:lnTo>
                  <a:pt x="66814" y="317538"/>
                </a:lnTo>
                <a:lnTo>
                  <a:pt x="67437" y="318020"/>
                </a:lnTo>
                <a:lnTo>
                  <a:pt x="67868" y="318401"/>
                </a:lnTo>
                <a:lnTo>
                  <a:pt x="67437" y="318020"/>
                </a:lnTo>
                <a:lnTo>
                  <a:pt x="67779" y="320027"/>
                </a:lnTo>
                <a:lnTo>
                  <a:pt x="82372" y="335648"/>
                </a:lnTo>
                <a:lnTo>
                  <a:pt x="89306" y="332778"/>
                </a:lnTo>
                <a:lnTo>
                  <a:pt x="92189" y="325843"/>
                </a:lnTo>
                <a:close/>
              </a:path>
            </a:pathLst>
          </a:custGeom>
          <a:solidFill>
            <a:srgbClr val="FF0000"/>
          </a:solidFill>
        </p:spPr>
        <p:txBody>
          <a:bodyPr wrap="square" lIns="0" tIns="0" rIns="0" bIns="0" rtlCol="0"/>
          <a:lstStyle/>
          <a:p>
            <a:endParaRPr/>
          </a:p>
        </p:txBody>
      </p:sp>
      <p:pic>
        <p:nvPicPr>
          <p:cNvPr id="117" name="object 117"/>
          <p:cNvPicPr/>
          <p:nvPr/>
        </p:nvPicPr>
        <p:blipFill>
          <a:blip r:embed="rId69" cstate="print"/>
          <a:stretch>
            <a:fillRect/>
          </a:stretch>
        </p:blipFill>
        <p:spPr>
          <a:xfrm>
            <a:off x="5348150" y="1783183"/>
            <a:ext cx="788015" cy="512992"/>
          </a:xfrm>
          <a:prstGeom prst="rect">
            <a:avLst/>
          </a:prstGeom>
        </p:spPr>
      </p:pic>
      <p:pic>
        <p:nvPicPr>
          <p:cNvPr id="118" name="object 118"/>
          <p:cNvPicPr/>
          <p:nvPr/>
        </p:nvPicPr>
        <p:blipFill>
          <a:blip r:embed="rId70" cstate="print"/>
          <a:stretch>
            <a:fillRect/>
          </a:stretch>
        </p:blipFill>
        <p:spPr>
          <a:xfrm>
            <a:off x="6210195" y="1947891"/>
            <a:ext cx="160149" cy="216033"/>
          </a:xfrm>
          <a:prstGeom prst="rect">
            <a:avLst/>
          </a:prstGeom>
        </p:spPr>
      </p:pic>
      <p:sp>
        <p:nvSpPr>
          <p:cNvPr id="119" name="object 119"/>
          <p:cNvSpPr/>
          <p:nvPr/>
        </p:nvSpPr>
        <p:spPr>
          <a:xfrm>
            <a:off x="4429125" y="2680334"/>
            <a:ext cx="138430" cy="83820"/>
          </a:xfrm>
          <a:custGeom>
            <a:avLst/>
            <a:gdLst/>
            <a:ahLst/>
            <a:cxnLst/>
            <a:rect l="l" t="t" r="r" b="b"/>
            <a:pathLst>
              <a:path w="138429" h="83819">
                <a:moveTo>
                  <a:pt x="114096" y="10236"/>
                </a:moveTo>
                <a:lnTo>
                  <a:pt x="111099" y="2997"/>
                </a:lnTo>
                <a:lnTo>
                  <a:pt x="103860" y="0"/>
                </a:lnTo>
                <a:lnTo>
                  <a:pt x="101612" y="254"/>
                </a:lnTo>
                <a:lnTo>
                  <a:pt x="99555" y="952"/>
                </a:lnTo>
                <a:lnTo>
                  <a:pt x="97840" y="1778"/>
                </a:lnTo>
                <a:lnTo>
                  <a:pt x="96278" y="2413"/>
                </a:lnTo>
                <a:lnTo>
                  <a:pt x="61214" y="5143"/>
                </a:lnTo>
                <a:lnTo>
                  <a:pt x="30162" y="5486"/>
                </a:lnTo>
                <a:lnTo>
                  <a:pt x="21336" y="5829"/>
                </a:lnTo>
                <a:lnTo>
                  <a:pt x="11696" y="5791"/>
                </a:lnTo>
                <a:lnTo>
                  <a:pt x="11468" y="6096"/>
                </a:lnTo>
                <a:lnTo>
                  <a:pt x="12268" y="7429"/>
                </a:lnTo>
                <a:lnTo>
                  <a:pt x="12738" y="9918"/>
                </a:lnTo>
                <a:lnTo>
                  <a:pt x="9715" y="5372"/>
                </a:lnTo>
                <a:lnTo>
                  <a:pt x="8737" y="2997"/>
                </a:lnTo>
                <a:lnTo>
                  <a:pt x="6375" y="2019"/>
                </a:lnTo>
                <a:lnTo>
                  <a:pt x="4013" y="2997"/>
                </a:lnTo>
                <a:lnTo>
                  <a:pt x="3035" y="5372"/>
                </a:lnTo>
                <a:lnTo>
                  <a:pt x="0" y="10566"/>
                </a:lnTo>
                <a:lnTo>
                  <a:pt x="61214" y="25082"/>
                </a:lnTo>
                <a:lnTo>
                  <a:pt x="82524" y="25082"/>
                </a:lnTo>
                <a:lnTo>
                  <a:pt x="108165" y="19532"/>
                </a:lnTo>
                <a:lnTo>
                  <a:pt x="114096" y="10236"/>
                </a:lnTo>
                <a:close/>
              </a:path>
              <a:path w="138429" h="83819">
                <a:moveTo>
                  <a:pt x="138379" y="73609"/>
                </a:moveTo>
                <a:lnTo>
                  <a:pt x="135407" y="66433"/>
                </a:lnTo>
                <a:lnTo>
                  <a:pt x="128231" y="63449"/>
                </a:lnTo>
                <a:lnTo>
                  <a:pt x="51879" y="63881"/>
                </a:lnTo>
                <a:lnTo>
                  <a:pt x="25488" y="64630"/>
                </a:lnTo>
                <a:lnTo>
                  <a:pt x="17894" y="65011"/>
                </a:lnTo>
                <a:lnTo>
                  <a:pt x="18376" y="63855"/>
                </a:lnTo>
                <a:lnTo>
                  <a:pt x="17716" y="62255"/>
                </a:lnTo>
                <a:lnTo>
                  <a:pt x="16116" y="61595"/>
                </a:lnTo>
                <a:lnTo>
                  <a:pt x="7467" y="65138"/>
                </a:lnTo>
                <a:lnTo>
                  <a:pt x="5943" y="66459"/>
                </a:lnTo>
                <a:lnTo>
                  <a:pt x="4953" y="69659"/>
                </a:lnTo>
                <a:lnTo>
                  <a:pt x="4965" y="69989"/>
                </a:lnTo>
                <a:lnTo>
                  <a:pt x="4876" y="70167"/>
                </a:lnTo>
                <a:lnTo>
                  <a:pt x="4559" y="70485"/>
                </a:lnTo>
                <a:lnTo>
                  <a:pt x="4610" y="70751"/>
                </a:lnTo>
                <a:lnTo>
                  <a:pt x="4635" y="70916"/>
                </a:lnTo>
                <a:lnTo>
                  <a:pt x="5041" y="72859"/>
                </a:lnTo>
                <a:lnTo>
                  <a:pt x="6350" y="74803"/>
                </a:lnTo>
                <a:lnTo>
                  <a:pt x="51816" y="83337"/>
                </a:lnTo>
                <a:lnTo>
                  <a:pt x="128231" y="83756"/>
                </a:lnTo>
                <a:lnTo>
                  <a:pt x="135407" y="80784"/>
                </a:lnTo>
                <a:lnTo>
                  <a:pt x="138379" y="73609"/>
                </a:lnTo>
                <a:close/>
              </a:path>
            </a:pathLst>
          </a:custGeom>
          <a:solidFill>
            <a:srgbClr val="FF0000"/>
          </a:solidFill>
        </p:spPr>
        <p:txBody>
          <a:bodyPr wrap="square" lIns="0" tIns="0" rIns="0" bIns="0" rtlCol="0"/>
          <a:lstStyle/>
          <a:p>
            <a:endParaRPr/>
          </a:p>
        </p:txBody>
      </p:sp>
      <p:pic>
        <p:nvPicPr>
          <p:cNvPr id="120" name="object 120"/>
          <p:cNvPicPr/>
          <p:nvPr/>
        </p:nvPicPr>
        <p:blipFill>
          <a:blip r:embed="rId71" cstate="print"/>
          <a:stretch>
            <a:fillRect/>
          </a:stretch>
        </p:blipFill>
        <p:spPr>
          <a:xfrm>
            <a:off x="4802144" y="2608140"/>
            <a:ext cx="156105" cy="194035"/>
          </a:xfrm>
          <a:prstGeom prst="rect">
            <a:avLst/>
          </a:prstGeom>
        </p:spPr>
      </p:pic>
      <p:pic>
        <p:nvPicPr>
          <p:cNvPr id="121" name="object 121"/>
          <p:cNvPicPr/>
          <p:nvPr/>
        </p:nvPicPr>
        <p:blipFill>
          <a:blip r:embed="rId72" cstate="print"/>
          <a:stretch>
            <a:fillRect/>
          </a:stretch>
        </p:blipFill>
        <p:spPr>
          <a:xfrm>
            <a:off x="5045484" y="2662147"/>
            <a:ext cx="154073" cy="148327"/>
          </a:xfrm>
          <a:prstGeom prst="rect">
            <a:avLst/>
          </a:prstGeom>
        </p:spPr>
      </p:pic>
      <p:sp>
        <p:nvSpPr>
          <p:cNvPr id="122" name="object 122"/>
          <p:cNvSpPr/>
          <p:nvPr/>
        </p:nvSpPr>
        <p:spPr>
          <a:xfrm>
            <a:off x="5362473" y="2474759"/>
            <a:ext cx="169545" cy="439420"/>
          </a:xfrm>
          <a:custGeom>
            <a:avLst/>
            <a:gdLst/>
            <a:ahLst/>
            <a:cxnLst/>
            <a:rect l="l" t="t" r="r" b="b"/>
            <a:pathLst>
              <a:path w="169545" h="439419">
                <a:moveTo>
                  <a:pt x="168948" y="430276"/>
                </a:moveTo>
                <a:lnTo>
                  <a:pt x="166255" y="423862"/>
                </a:lnTo>
                <a:lnTo>
                  <a:pt x="144500" y="402577"/>
                </a:lnTo>
                <a:lnTo>
                  <a:pt x="107073" y="372732"/>
                </a:lnTo>
                <a:lnTo>
                  <a:pt x="85293" y="352640"/>
                </a:lnTo>
                <a:lnTo>
                  <a:pt x="59893" y="322567"/>
                </a:lnTo>
                <a:lnTo>
                  <a:pt x="36664" y="280771"/>
                </a:lnTo>
                <a:lnTo>
                  <a:pt x="24676" y="237312"/>
                </a:lnTo>
                <a:lnTo>
                  <a:pt x="19494" y="197510"/>
                </a:lnTo>
                <a:lnTo>
                  <a:pt x="17741" y="157327"/>
                </a:lnTo>
                <a:lnTo>
                  <a:pt x="18072" y="137680"/>
                </a:lnTo>
                <a:lnTo>
                  <a:pt x="19278" y="118872"/>
                </a:lnTo>
                <a:lnTo>
                  <a:pt x="20510" y="107086"/>
                </a:lnTo>
                <a:lnTo>
                  <a:pt x="25869" y="71043"/>
                </a:lnTo>
                <a:lnTo>
                  <a:pt x="31394" y="31838"/>
                </a:lnTo>
                <a:lnTo>
                  <a:pt x="33108" y="20459"/>
                </a:lnTo>
                <a:lnTo>
                  <a:pt x="33947" y="16814"/>
                </a:lnTo>
                <a:lnTo>
                  <a:pt x="34188" y="16027"/>
                </a:lnTo>
                <a:lnTo>
                  <a:pt x="44081" y="28244"/>
                </a:lnTo>
                <a:lnTo>
                  <a:pt x="45694" y="29718"/>
                </a:lnTo>
                <a:lnTo>
                  <a:pt x="47866" y="30264"/>
                </a:lnTo>
                <a:lnTo>
                  <a:pt x="52412" y="25717"/>
                </a:lnTo>
                <a:lnTo>
                  <a:pt x="51650" y="23190"/>
                </a:lnTo>
                <a:lnTo>
                  <a:pt x="32715" y="0"/>
                </a:lnTo>
                <a:lnTo>
                  <a:pt x="30759" y="279"/>
                </a:lnTo>
                <a:lnTo>
                  <a:pt x="9423" y="68529"/>
                </a:lnTo>
                <a:lnTo>
                  <a:pt x="3479" y="104609"/>
                </a:lnTo>
                <a:lnTo>
                  <a:pt x="1981" y="117398"/>
                </a:lnTo>
                <a:lnTo>
                  <a:pt x="546" y="136893"/>
                </a:lnTo>
                <a:lnTo>
                  <a:pt x="0" y="157327"/>
                </a:lnTo>
                <a:lnTo>
                  <a:pt x="431" y="178181"/>
                </a:lnTo>
                <a:lnTo>
                  <a:pt x="3987" y="219887"/>
                </a:lnTo>
                <a:lnTo>
                  <a:pt x="12763" y="265366"/>
                </a:lnTo>
                <a:lnTo>
                  <a:pt x="29044" y="306895"/>
                </a:lnTo>
                <a:lnTo>
                  <a:pt x="54571" y="344817"/>
                </a:lnTo>
                <a:lnTo>
                  <a:pt x="95504" y="386448"/>
                </a:lnTo>
                <a:lnTo>
                  <a:pt x="132753" y="416166"/>
                </a:lnTo>
                <a:lnTo>
                  <a:pt x="153695" y="436702"/>
                </a:lnTo>
                <a:lnTo>
                  <a:pt x="159969" y="439254"/>
                </a:lnTo>
                <a:lnTo>
                  <a:pt x="166331" y="436626"/>
                </a:lnTo>
                <a:lnTo>
                  <a:pt x="168948" y="430276"/>
                </a:lnTo>
                <a:close/>
              </a:path>
            </a:pathLst>
          </a:custGeom>
          <a:solidFill>
            <a:srgbClr val="FF0000"/>
          </a:solidFill>
        </p:spPr>
        <p:txBody>
          <a:bodyPr wrap="square" lIns="0" tIns="0" rIns="0" bIns="0" rtlCol="0"/>
          <a:lstStyle/>
          <a:p>
            <a:endParaRPr/>
          </a:p>
        </p:txBody>
      </p:sp>
      <p:grpSp>
        <p:nvGrpSpPr>
          <p:cNvPr id="123" name="object 123"/>
          <p:cNvGrpSpPr/>
          <p:nvPr/>
        </p:nvGrpSpPr>
        <p:grpSpPr>
          <a:xfrm>
            <a:off x="5600596" y="2410978"/>
            <a:ext cx="332105" cy="524510"/>
            <a:chOff x="5600596" y="2410978"/>
            <a:chExt cx="332105" cy="524510"/>
          </a:xfrm>
        </p:grpSpPr>
        <p:pic>
          <p:nvPicPr>
            <p:cNvPr id="124" name="object 124"/>
            <p:cNvPicPr/>
            <p:nvPr/>
          </p:nvPicPr>
          <p:blipFill>
            <a:blip r:embed="rId73" cstate="print"/>
            <a:stretch>
              <a:fillRect/>
            </a:stretch>
          </p:blipFill>
          <p:spPr>
            <a:xfrm>
              <a:off x="5600596" y="2502288"/>
              <a:ext cx="108037" cy="160721"/>
            </a:xfrm>
            <a:prstGeom prst="rect">
              <a:avLst/>
            </a:prstGeom>
          </p:spPr>
        </p:pic>
        <p:pic>
          <p:nvPicPr>
            <p:cNvPr id="125" name="object 125"/>
            <p:cNvPicPr/>
            <p:nvPr/>
          </p:nvPicPr>
          <p:blipFill>
            <a:blip r:embed="rId74" cstate="print"/>
            <a:stretch>
              <a:fillRect/>
            </a:stretch>
          </p:blipFill>
          <p:spPr>
            <a:xfrm>
              <a:off x="5680979" y="2410978"/>
              <a:ext cx="251702" cy="524042"/>
            </a:xfrm>
            <a:prstGeom prst="rect">
              <a:avLst/>
            </a:prstGeom>
          </p:spPr>
        </p:pic>
      </p:grpSp>
      <p:pic>
        <p:nvPicPr>
          <p:cNvPr id="126" name="object 126"/>
          <p:cNvPicPr/>
          <p:nvPr/>
        </p:nvPicPr>
        <p:blipFill>
          <a:blip r:embed="rId75" cstate="print"/>
          <a:stretch>
            <a:fillRect/>
          </a:stretch>
        </p:blipFill>
        <p:spPr>
          <a:xfrm>
            <a:off x="6008667" y="2443370"/>
            <a:ext cx="595955" cy="486194"/>
          </a:xfrm>
          <a:prstGeom prst="rect">
            <a:avLst/>
          </a:prstGeom>
        </p:spPr>
      </p:pic>
      <p:sp>
        <p:nvSpPr>
          <p:cNvPr id="127" name="object 127"/>
          <p:cNvSpPr/>
          <p:nvPr/>
        </p:nvSpPr>
        <p:spPr>
          <a:xfrm>
            <a:off x="4459579" y="3321862"/>
            <a:ext cx="151765" cy="102235"/>
          </a:xfrm>
          <a:custGeom>
            <a:avLst/>
            <a:gdLst/>
            <a:ahLst/>
            <a:cxnLst/>
            <a:rect l="l" t="t" r="r" b="b"/>
            <a:pathLst>
              <a:path w="151764" h="102235">
                <a:moveTo>
                  <a:pt x="108013" y="12115"/>
                </a:moveTo>
                <a:lnTo>
                  <a:pt x="107365" y="10528"/>
                </a:lnTo>
                <a:lnTo>
                  <a:pt x="105829" y="6832"/>
                </a:lnTo>
                <a:lnTo>
                  <a:pt x="105067" y="4991"/>
                </a:lnTo>
                <a:lnTo>
                  <a:pt x="104978" y="4851"/>
                </a:lnTo>
                <a:lnTo>
                  <a:pt x="97777" y="1866"/>
                </a:lnTo>
                <a:lnTo>
                  <a:pt x="91084" y="4356"/>
                </a:lnTo>
                <a:lnTo>
                  <a:pt x="90563" y="4851"/>
                </a:lnTo>
                <a:lnTo>
                  <a:pt x="90360" y="4991"/>
                </a:lnTo>
                <a:lnTo>
                  <a:pt x="78435" y="6832"/>
                </a:lnTo>
                <a:lnTo>
                  <a:pt x="69951" y="6502"/>
                </a:lnTo>
                <a:lnTo>
                  <a:pt x="36118" y="1346"/>
                </a:lnTo>
                <a:lnTo>
                  <a:pt x="27444" y="279"/>
                </a:lnTo>
                <a:lnTo>
                  <a:pt x="20091" y="0"/>
                </a:lnTo>
                <a:lnTo>
                  <a:pt x="17741" y="127"/>
                </a:lnTo>
                <a:lnTo>
                  <a:pt x="17741" y="18973"/>
                </a:lnTo>
                <a:lnTo>
                  <a:pt x="16027" y="19024"/>
                </a:lnTo>
                <a:lnTo>
                  <a:pt x="15367" y="19024"/>
                </a:lnTo>
                <a:lnTo>
                  <a:pt x="15849" y="18973"/>
                </a:lnTo>
                <a:lnTo>
                  <a:pt x="17741" y="18973"/>
                </a:lnTo>
                <a:lnTo>
                  <a:pt x="17741" y="127"/>
                </a:lnTo>
                <a:lnTo>
                  <a:pt x="16319" y="203"/>
                </a:lnTo>
                <a:lnTo>
                  <a:pt x="13017" y="698"/>
                </a:lnTo>
                <a:lnTo>
                  <a:pt x="12877" y="749"/>
                </a:lnTo>
                <a:lnTo>
                  <a:pt x="12877" y="11696"/>
                </a:lnTo>
                <a:lnTo>
                  <a:pt x="10083" y="11061"/>
                </a:lnTo>
                <a:lnTo>
                  <a:pt x="9931" y="10731"/>
                </a:lnTo>
                <a:lnTo>
                  <a:pt x="10566" y="10528"/>
                </a:lnTo>
                <a:lnTo>
                  <a:pt x="12153" y="10998"/>
                </a:lnTo>
                <a:lnTo>
                  <a:pt x="12877" y="11696"/>
                </a:lnTo>
                <a:lnTo>
                  <a:pt x="12877" y="749"/>
                </a:lnTo>
                <a:lnTo>
                  <a:pt x="0" y="15760"/>
                </a:lnTo>
                <a:lnTo>
                  <a:pt x="1206" y="19456"/>
                </a:lnTo>
                <a:lnTo>
                  <a:pt x="3835" y="22085"/>
                </a:lnTo>
                <a:lnTo>
                  <a:pt x="6388" y="23037"/>
                </a:lnTo>
                <a:lnTo>
                  <a:pt x="8382" y="23139"/>
                </a:lnTo>
                <a:lnTo>
                  <a:pt x="9982" y="22910"/>
                </a:lnTo>
                <a:lnTo>
                  <a:pt x="14909" y="21818"/>
                </a:lnTo>
                <a:lnTo>
                  <a:pt x="17221" y="19507"/>
                </a:lnTo>
                <a:lnTo>
                  <a:pt x="17360" y="19367"/>
                </a:lnTo>
                <a:lnTo>
                  <a:pt x="17691" y="19342"/>
                </a:lnTo>
                <a:lnTo>
                  <a:pt x="19481" y="19342"/>
                </a:lnTo>
                <a:lnTo>
                  <a:pt x="25387" y="19850"/>
                </a:lnTo>
                <a:lnTo>
                  <a:pt x="67297" y="26593"/>
                </a:lnTo>
                <a:lnTo>
                  <a:pt x="78117" y="27139"/>
                </a:lnTo>
                <a:lnTo>
                  <a:pt x="104711" y="19342"/>
                </a:lnTo>
                <a:lnTo>
                  <a:pt x="108013" y="12115"/>
                </a:lnTo>
                <a:close/>
              </a:path>
              <a:path w="151764" h="102235">
                <a:moveTo>
                  <a:pt x="151155" y="85217"/>
                </a:moveTo>
                <a:lnTo>
                  <a:pt x="149542" y="81330"/>
                </a:lnTo>
                <a:lnTo>
                  <a:pt x="148361" y="78498"/>
                </a:lnTo>
                <a:lnTo>
                  <a:pt x="141617" y="75717"/>
                </a:lnTo>
                <a:lnTo>
                  <a:pt x="123012" y="74790"/>
                </a:lnTo>
                <a:lnTo>
                  <a:pt x="76276" y="80530"/>
                </a:lnTo>
                <a:lnTo>
                  <a:pt x="66560" y="81330"/>
                </a:lnTo>
                <a:lnTo>
                  <a:pt x="66421" y="81330"/>
                </a:lnTo>
                <a:lnTo>
                  <a:pt x="62522" y="81318"/>
                </a:lnTo>
                <a:lnTo>
                  <a:pt x="44691" y="76682"/>
                </a:lnTo>
                <a:lnTo>
                  <a:pt x="42138" y="75565"/>
                </a:lnTo>
                <a:lnTo>
                  <a:pt x="37198" y="73177"/>
                </a:lnTo>
                <a:lnTo>
                  <a:pt x="33439" y="71234"/>
                </a:lnTo>
                <a:lnTo>
                  <a:pt x="31699" y="70485"/>
                </a:lnTo>
                <a:lnTo>
                  <a:pt x="31280" y="70294"/>
                </a:lnTo>
                <a:lnTo>
                  <a:pt x="30543" y="70104"/>
                </a:lnTo>
                <a:lnTo>
                  <a:pt x="30010" y="70205"/>
                </a:lnTo>
                <a:lnTo>
                  <a:pt x="29527" y="70485"/>
                </a:lnTo>
                <a:lnTo>
                  <a:pt x="26797" y="65722"/>
                </a:lnTo>
                <a:lnTo>
                  <a:pt x="26174" y="64211"/>
                </a:lnTo>
                <a:lnTo>
                  <a:pt x="24663" y="63588"/>
                </a:lnTo>
                <a:lnTo>
                  <a:pt x="23152" y="64211"/>
                </a:lnTo>
                <a:lnTo>
                  <a:pt x="22529" y="65722"/>
                </a:lnTo>
                <a:lnTo>
                  <a:pt x="19786" y="70726"/>
                </a:lnTo>
                <a:lnTo>
                  <a:pt x="46596" y="99593"/>
                </a:lnTo>
                <a:lnTo>
                  <a:pt x="67411" y="102082"/>
                </a:lnTo>
                <a:lnTo>
                  <a:pt x="78625" y="101320"/>
                </a:lnTo>
                <a:lnTo>
                  <a:pt x="124879" y="95758"/>
                </a:lnTo>
                <a:lnTo>
                  <a:pt x="141668" y="94729"/>
                </a:lnTo>
                <a:lnTo>
                  <a:pt x="148374" y="91935"/>
                </a:lnTo>
                <a:lnTo>
                  <a:pt x="151155" y="85217"/>
                </a:lnTo>
                <a:close/>
              </a:path>
            </a:pathLst>
          </a:custGeom>
          <a:solidFill>
            <a:srgbClr val="FF0000"/>
          </a:solidFill>
        </p:spPr>
        <p:txBody>
          <a:bodyPr wrap="square" lIns="0" tIns="0" rIns="0" bIns="0" rtlCol="0"/>
          <a:lstStyle/>
          <a:p>
            <a:endParaRPr/>
          </a:p>
        </p:txBody>
      </p:sp>
      <p:pic>
        <p:nvPicPr>
          <p:cNvPr id="128" name="object 128"/>
          <p:cNvPicPr/>
          <p:nvPr/>
        </p:nvPicPr>
        <p:blipFill>
          <a:blip r:embed="rId76" cstate="print"/>
          <a:stretch>
            <a:fillRect/>
          </a:stretch>
        </p:blipFill>
        <p:spPr>
          <a:xfrm>
            <a:off x="4846215" y="3222610"/>
            <a:ext cx="151185" cy="183235"/>
          </a:xfrm>
          <a:prstGeom prst="rect">
            <a:avLst/>
          </a:prstGeom>
        </p:spPr>
      </p:pic>
      <p:pic>
        <p:nvPicPr>
          <p:cNvPr id="129" name="object 129"/>
          <p:cNvPicPr/>
          <p:nvPr/>
        </p:nvPicPr>
        <p:blipFill>
          <a:blip r:embed="rId77" cstate="print"/>
          <a:stretch>
            <a:fillRect/>
          </a:stretch>
        </p:blipFill>
        <p:spPr>
          <a:xfrm>
            <a:off x="5140904" y="3254423"/>
            <a:ext cx="118450" cy="119898"/>
          </a:xfrm>
          <a:prstGeom prst="rect">
            <a:avLst/>
          </a:prstGeom>
        </p:spPr>
      </p:pic>
      <p:pic>
        <p:nvPicPr>
          <p:cNvPr id="130" name="object 130"/>
          <p:cNvPicPr/>
          <p:nvPr/>
        </p:nvPicPr>
        <p:blipFill>
          <a:blip r:embed="rId78" cstate="print"/>
          <a:stretch>
            <a:fillRect/>
          </a:stretch>
        </p:blipFill>
        <p:spPr>
          <a:xfrm>
            <a:off x="5367740" y="3057769"/>
            <a:ext cx="304251" cy="642386"/>
          </a:xfrm>
          <a:prstGeom prst="rect">
            <a:avLst/>
          </a:prstGeom>
        </p:spPr>
      </p:pic>
      <p:pic>
        <p:nvPicPr>
          <p:cNvPr id="131" name="object 131"/>
          <p:cNvPicPr/>
          <p:nvPr/>
        </p:nvPicPr>
        <p:blipFill>
          <a:blip r:embed="rId79" cstate="print"/>
          <a:stretch>
            <a:fillRect/>
          </a:stretch>
        </p:blipFill>
        <p:spPr>
          <a:xfrm>
            <a:off x="5796196" y="3344081"/>
            <a:ext cx="124804" cy="118518"/>
          </a:xfrm>
          <a:prstGeom prst="rect">
            <a:avLst/>
          </a:prstGeom>
        </p:spPr>
      </p:pic>
      <p:pic>
        <p:nvPicPr>
          <p:cNvPr id="132" name="object 132"/>
          <p:cNvPicPr/>
          <p:nvPr/>
        </p:nvPicPr>
        <p:blipFill>
          <a:blip r:embed="rId80" cstate="print"/>
          <a:stretch>
            <a:fillRect/>
          </a:stretch>
        </p:blipFill>
        <p:spPr>
          <a:xfrm>
            <a:off x="6033507" y="3226076"/>
            <a:ext cx="155963" cy="214367"/>
          </a:xfrm>
          <a:prstGeom prst="rect">
            <a:avLst/>
          </a:prstGeom>
        </p:spPr>
      </p:pic>
      <p:sp>
        <p:nvSpPr>
          <p:cNvPr id="133" name="object 133"/>
          <p:cNvSpPr/>
          <p:nvPr/>
        </p:nvSpPr>
        <p:spPr>
          <a:xfrm>
            <a:off x="4489086" y="4109699"/>
            <a:ext cx="77470" cy="18415"/>
          </a:xfrm>
          <a:custGeom>
            <a:avLst/>
            <a:gdLst/>
            <a:ahLst/>
            <a:cxnLst/>
            <a:rect l="l" t="t" r="r" b="b"/>
            <a:pathLst>
              <a:path w="77470" h="18414">
                <a:moveTo>
                  <a:pt x="68272" y="18029"/>
                </a:moveTo>
                <a:lnTo>
                  <a:pt x="4907" y="13922"/>
                </a:lnTo>
                <a:lnTo>
                  <a:pt x="0" y="9015"/>
                </a:lnTo>
                <a:lnTo>
                  <a:pt x="4907" y="4107"/>
                </a:lnTo>
                <a:lnTo>
                  <a:pt x="68272" y="0"/>
                </a:lnTo>
                <a:lnTo>
                  <a:pt x="74647" y="2640"/>
                </a:lnTo>
                <a:lnTo>
                  <a:pt x="77287" y="9015"/>
                </a:lnTo>
                <a:lnTo>
                  <a:pt x="74647" y="15389"/>
                </a:lnTo>
                <a:lnTo>
                  <a:pt x="68272" y="18029"/>
                </a:lnTo>
                <a:close/>
              </a:path>
            </a:pathLst>
          </a:custGeom>
          <a:solidFill>
            <a:srgbClr val="FF0000"/>
          </a:solidFill>
        </p:spPr>
        <p:txBody>
          <a:bodyPr wrap="square" lIns="0" tIns="0" rIns="0" bIns="0" rtlCol="0"/>
          <a:lstStyle/>
          <a:p>
            <a:endParaRPr/>
          </a:p>
        </p:txBody>
      </p:sp>
      <p:sp>
        <p:nvSpPr>
          <p:cNvPr id="134" name="object 134"/>
          <p:cNvSpPr/>
          <p:nvPr/>
        </p:nvSpPr>
        <p:spPr>
          <a:xfrm>
            <a:off x="4462729" y="4183557"/>
            <a:ext cx="168275" cy="42545"/>
          </a:xfrm>
          <a:custGeom>
            <a:avLst/>
            <a:gdLst/>
            <a:ahLst/>
            <a:cxnLst/>
            <a:rect l="l" t="t" r="r" b="b"/>
            <a:pathLst>
              <a:path w="168275" h="42545">
                <a:moveTo>
                  <a:pt x="167792" y="32651"/>
                </a:moveTo>
                <a:lnTo>
                  <a:pt x="164922" y="25717"/>
                </a:lnTo>
                <a:lnTo>
                  <a:pt x="157988" y="22834"/>
                </a:lnTo>
                <a:lnTo>
                  <a:pt x="102717" y="22758"/>
                </a:lnTo>
                <a:lnTo>
                  <a:pt x="92138" y="22745"/>
                </a:lnTo>
                <a:lnTo>
                  <a:pt x="80187" y="22758"/>
                </a:lnTo>
                <a:lnTo>
                  <a:pt x="72707" y="22466"/>
                </a:lnTo>
                <a:lnTo>
                  <a:pt x="64452" y="21450"/>
                </a:lnTo>
                <a:lnTo>
                  <a:pt x="55283" y="19672"/>
                </a:lnTo>
                <a:lnTo>
                  <a:pt x="45224" y="17119"/>
                </a:lnTo>
                <a:lnTo>
                  <a:pt x="34302" y="13779"/>
                </a:lnTo>
                <a:lnTo>
                  <a:pt x="24155" y="10947"/>
                </a:lnTo>
                <a:lnTo>
                  <a:pt x="18300" y="9029"/>
                </a:lnTo>
                <a:lnTo>
                  <a:pt x="16738" y="8521"/>
                </a:lnTo>
                <a:lnTo>
                  <a:pt x="14528" y="7734"/>
                </a:lnTo>
                <a:lnTo>
                  <a:pt x="13462" y="7327"/>
                </a:lnTo>
                <a:lnTo>
                  <a:pt x="14173" y="5803"/>
                </a:lnTo>
                <a:lnTo>
                  <a:pt x="15163" y="3403"/>
                </a:lnTo>
                <a:lnTo>
                  <a:pt x="14173" y="1003"/>
                </a:lnTo>
                <a:lnTo>
                  <a:pt x="11760" y="0"/>
                </a:lnTo>
                <a:lnTo>
                  <a:pt x="9359" y="1003"/>
                </a:lnTo>
                <a:lnTo>
                  <a:pt x="2590" y="4267"/>
                </a:lnTo>
                <a:lnTo>
                  <a:pt x="939" y="6007"/>
                </a:lnTo>
                <a:lnTo>
                  <a:pt x="0" y="9296"/>
                </a:lnTo>
                <a:lnTo>
                  <a:pt x="12" y="12522"/>
                </a:lnTo>
                <a:lnTo>
                  <a:pt x="39916" y="35699"/>
                </a:lnTo>
                <a:lnTo>
                  <a:pt x="79806" y="42532"/>
                </a:lnTo>
                <a:lnTo>
                  <a:pt x="92138" y="42545"/>
                </a:lnTo>
                <a:lnTo>
                  <a:pt x="157988" y="42456"/>
                </a:lnTo>
                <a:lnTo>
                  <a:pt x="164922" y="39585"/>
                </a:lnTo>
                <a:lnTo>
                  <a:pt x="167792" y="32651"/>
                </a:lnTo>
                <a:close/>
              </a:path>
            </a:pathLst>
          </a:custGeom>
          <a:solidFill>
            <a:srgbClr val="FF0000"/>
          </a:solidFill>
        </p:spPr>
        <p:txBody>
          <a:bodyPr wrap="square" lIns="0" tIns="0" rIns="0" bIns="0" rtlCol="0"/>
          <a:lstStyle/>
          <a:p>
            <a:endParaRPr/>
          </a:p>
        </p:txBody>
      </p:sp>
      <p:pic>
        <p:nvPicPr>
          <p:cNvPr id="135" name="object 135"/>
          <p:cNvPicPr/>
          <p:nvPr/>
        </p:nvPicPr>
        <p:blipFill>
          <a:blip r:embed="rId81" cstate="print"/>
          <a:stretch>
            <a:fillRect/>
          </a:stretch>
        </p:blipFill>
        <p:spPr>
          <a:xfrm>
            <a:off x="4953155" y="4001861"/>
            <a:ext cx="161346" cy="223866"/>
          </a:xfrm>
          <a:prstGeom prst="rect">
            <a:avLst/>
          </a:prstGeom>
        </p:spPr>
      </p:pic>
      <p:pic>
        <p:nvPicPr>
          <p:cNvPr id="136" name="object 136"/>
          <p:cNvPicPr/>
          <p:nvPr/>
        </p:nvPicPr>
        <p:blipFill>
          <a:blip r:embed="rId82" cstate="print"/>
          <a:stretch>
            <a:fillRect/>
          </a:stretch>
        </p:blipFill>
        <p:spPr>
          <a:xfrm>
            <a:off x="5315932" y="3985459"/>
            <a:ext cx="135061" cy="207996"/>
          </a:xfrm>
          <a:prstGeom prst="rect">
            <a:avLst/>
          </a:prstGeom>
        </p:spPr>
      </p:pic>
      <p:pic>
        <p:nvPicPr>
          <p:cNvPr id="137" name="object 137"/>
          <p:cNvPicPr/>
          <p:nvPr/>
        </p:nvPicPr>
        <p:blipFill>
          <a:blip r:embed="rId83" cstate="print"/>
          <a:stretch>
            <a:fillRect/>
          </a:stretch>
        </p:blipFill>
        <p:spPr>
          <a:xfrm>
            <a:off x="5510658" y="4045647"/>
            <a:ext cx="110594" cy="142594"/>
          </a:xfrm>
          <a:prstGeom prst="rect">
            <a:avLst/>
          </a:prstGeom>
        </p:spPr>
      </p:pic>
      <p:pic>
        <p:nvPicPr>
          <p:cNvPr id="138" name="object 138"/>
          <p:cNvPicPr/>
          <p:nvPr/>
        </p:nvPicPr>
        <p:blipFill>
          <a:blip r:embed="rId84" cstate="print"/>
          <a:stretch>
            <a:fillRect/>
          </a:stretch>
        </p:blipFill>
        <p:spPr>
          <a:xfrm>
            <a:off x="5508849" y="3849208"/>
            <a:ext cx="116019" cy="140606"/>
          </a:xfrm>
          <a:prstGeom prst="rect">
            <a:avLst/>
          </a:prstGeom>
        </p:spPr>
      </p:pic>
      <p:sp>
        <p:nvSpPr>
          <p:cNvPr id="139" name="object 139"/>
          <p:cNvSpPr/>
          <p:nvPr/>
        </p:nvSpPr>
        <p:spPr>
          <a:xfrm>
            <a:off x="5310746" y="4308957"/>
            <a:ext cx="446405" cy="43180"/>
          </a:xfrm>
          <a:custGeom>
            <a:avLst/>
            <a:gdLst/>
            <a:ahLst/>
            <a:cxnLst/>
            <a:rect l="l" t="t" r="r" b="b"/>
            <a:pathLst>
              <a:path w="446404" h="43179">
                <a:moveTo>
                  <a:pt x="445795" y="14478"/>
                </a:moveTo>
                <a:lnTo>
                  <a:pt x="442899" y="7493"/>
                </a:lnTo>
                <a:lnTo>
                  <a:pt x="435914" y="4597"/>
                </a:lnTo>
                <a:lnTo>
                  <a:pt x="435483" y="4610"/>
                </a:lnTo>
                <a:lnTo>
                  <a:pt x="433781" y="4787"/>
                </a:lnTo>
                <a:lnTo>
                  <a:pt x="429691" y="5524"/>
                </a:lnTo>
                <a:lnTo>
                  <a:pt x="396621" y="13538"/>
                </a:lnTo>
                <a:lnTo>
                  <a:pt x="336626" y="22148"/>
                </a:lnTo>
                <a:lnTo>
                  <a:pt x="274815" y="25273"/>
                </a:lnTo>
                <a:lnTo>
                  <a:pt x="189484" y="25323"/>
                </a:lnTo>
                <a:lnTo>
                  <a:pt x="167919" y="24663"/>
                </a:lnTo>
                <a:lnTo>
                  <a:pt x="148082" y="23126"/>
                </a:lnTo>
                <a:lnTo>
                  <a:pt x="136042" y="21653"/>
                </a:lnTo>
                <a:lnTo>
                  <a:pt x="86779" y="14058"/>
                </a:lnTo>
                <a:lnTo>
                  <a:pt x="54114" y="9321"/>
                </a:lnTo>
                <a:lnTo>
                  <a:pt x="39116" y="6578"/>
                </a:lnTo>
                <a:lnTo>
                  <a:pt x="31851" y="4851"/>
                </a:lnTo>
                <a:lnTo>
                  <a:pt x="26631" y="3200"/>
                </a:lnTo>
                <a:lnTo>
                  <a:pt x="22758" y="1625"/>
                </a:lnTo>
                <a:lnTo>
                  <a:pt x="20307" y="850"/>
                </a:lnTo>
                <a:lnTo>
                  <a:pt x="17907" y="304"/>
                </a:lnTo>
                <a:lnTo>
                  <a:pt x="15494" y="12"/>
                </a:lnTo>
                <a:lnTo>
                  <a:pt x="13081" y="0"/>
                </a:lnTo>
                <a:lnTo>
                  <a:pt x="10668" y="317"/>
                </a:lnTo>
                <a:lnTo>
                  <a:pt x="0" y="9906"/>
                </a:lnTo>
                <a:lnTo>
                  <a:pt x="63" y="12090"/>
                </a:lnTo>
                <a:lnTo>
                  <a:pt x="11252" y="18859"/>
                </a:lnTo>
                <a:lnTo>
                  <a:pt x="13957" y="18796"/>
                </a:lnTo>
                <a:lnTo>
                  <a:pt x="21907" y="18300"/>
                </a:lnTo>
                <a:lnTo>
                  <a:pt x="27457" y="20218"/>
                </a:lnTo>
                <a:lnTo>
                  <a:pt x="35788" y="22377"/>
                </a:lnTo>
                <a:lnTo>
                  <a:pt x="51485" y="25488"/>
                </a:lnTo>
                <a:lnTo>
                  <a:pt x="84239" y="30505"/>
                </a:lnTo>
                <a:lnTo>
                  <a:pt x="133527" y="38404"/>
                </a:lnTo>
                <a:lnTo>
                  <a:pt x="189268" y="42532"/>
                </a:lnTo>
                <a:lnTo>
                  <a:pt x="228269" y="42633"/>
                </a:lnTo>
                <a:lnTo>
                  <a:pt x="275310" y="42697"/>
                </a:lnTo>
                <a:lnTo>
                  <a:pt x="338289" y="39573"/>
                </a:lnTo>
                <a:lnTo>
                  <a:pt x="399567" y="31026"/>
                </a:lnTo>
                <a:lnTo>
                  <a:pt x="433654" y="24307"/>
                </a:lnTo>
                <a:lnTo>
                  <a:pt x="435800" y="24269"/>
                </a:lnTo>
                <a:lnTo>
                  <a:pt x="436346" y="24358"/>
                </a:lnTo>
                <a:lnTo>
                  <a:pt x="443052" y="21336"/>
                </a:lnTo>
                <a:lnTo>
                  <a:pt x="445795" y="14478"/>
                </a:lnTo>
                <a:close/>
              </a:path>
            </a:pathLst>
          </a:custGeom>
          <a:solidFill>
            <a:srgbClr val="FF0000"/>
          </a:solidFill>
        </p:spPr>
        <p:txBody>
          <a:bodyPr wrap="square" lIns="0" tIns="0" rIns="0" bIns="0" rtlCol="0"/>
          <a:lstStyle/>
          <a:p>
            <a:endParaRPr/>
          </a:p>
        </p:txBody>
      </p:sp>
      <p:grpSp>
        <p:nvGrpSpPr>
          <p:cNvPr id="140" name="object 140"/>
          <p:cNvGrpSpPr/>
          <p:nvPr/>
        </p:nvGrpSpPr>
        <p:grpSpPr>
          <a:xfrm>
            <a:off x="5429383" y="4417991"/>
            <a:ext cx="186055" cy="208279"/>
            <a:chOff x="5429383" y="4417991"/>
            <a:chExt cx="186055" cy="208279"/>
          </a:xfrm>
        </p:grpSpPr>
        <p:pic>
          <p:nvPicPr>
            <p:cNvPr id="141" name="object 141"/>
            <p:cNvPicPr/>
            <p:nvPr/>
          </p:nvPicPr>
          <p:blipFill>
            <a:blip r:embed="rId85" cstate="print"/>
            <a:stretch>
              <a:fillRect/>
            </a:stretch>
          </p:blipFill>
          <p:spPr>
            <a:xfrm>
              <a:off x="5429472" y="4431401"/>
              <a:ext cx="185937" cy="194576"/>
            </a:xfrm>
            <a:prstGeom prst="rect">
              <a:avLst/>
            </a:prstGeom>
          </p:spPr>
        </p:pic>
        <p:sp>
          <p:nvSpPr>
            <p:cNvPr id="142" name="object 142"/>
            <p:cNvSpPr/>
            <p:nvPr/>
          </p:nvSpPr>
          <p:spPr>
            <a:xfrm>
              <a:off x="5429377" y="4417999"/>
              <a:ext cx="3810" cy="6350"/>
            </a:xfrm>
            <a:custGeom>
              <a:avLst/>
              <a:gdLst/>
              <a:ahLst/>
              <a:cxnLst/>
              <a:rect l="l" t="t" r="r" b="b"/>
              <a:pathLst>
                <a:path w="3810" h="6350">
                  <a:moveTo>
                    <a:pt x="3378" y="2921"/>
                  </a:moveTo>
                  <a:lnTo>
                    <a:pt x="2527" y="863"/>
                  </a:lnTo>
                  <a:lnTo>
                    <a:pt x="457" y="0"/>
                  </a:lnTo>
                  <a:lnTo>
                    <a:pt x="457" y="2451"/>
                  </a:lnTo>
                  <a:lnTo>
                    <a:pt x="0" y="2921"/>
                  </a:lnTo>
                  <a:lnTo>
                    <a:pt x="457" y="3390"/>
                  </a:lnTo>
                  <a:lnTo>
                    <a:pt x="457" y="5842"/>
                  </a:lnTo>
                  <a:lnTo>
                    <a:pt x="2527" y="4991"/>
                  </a:lnTo>
                  <a:lnTo>
                    <a:pt x="3378" y="2921"/>
                  </a:lnTo>
                  <a:close/>
                </a:path>
              </a:pathLst>
            </a:custGeom>
            <a:solidFill>
              <a:srgbClr val="000000"/>
            </a:solidFill>
          </p:spPr>
          <p:txBody>
            <a:bodyPr wrap="square" lIns="0" tIns="0" rIns="0" bIns="0" rtlCol="0"/>
            <a:lstStyle/>
            <a:p>
              <a:endParaRPr/>
            </a:p>
          </p:txBody>
        </p:sp>
      </p:grpSp>
      <p:pic>
        <p:nvPicPr>
          <p:cNvPr id="143" name="object 143"/>
          <p:cNvPicPr/>
          <p:nvPr/>
        </p:nvPicPr>
        <p:blipFill>
          <a:blip r:embed="rId86" cstate="print"/>
          <a:stretch>
            <a:fillRect/>
          </a:stretch>
        </p:blipFill>
        <p:spPr>
          <a:xfrm>
            <a:off x="4079007" y="4037586"/>
            <a:ext cx="259586" cy="337597"/>
          </a:xfrm>
          <a:prstGeom prst="rect">
            <a:avLst/>
          </a:prstGeom>
        </p:spPr>
      </p:pic>
      <p:grpSp>
        <p:nvGrpSpPr>
          <p:cNvPr id="144" name="object 144"/>
          <p:cNvGrpSpPr/>
          <p:nvPr/>
        </p:nvGrpSpPr>
        <p:grpSpPr>
          <a:xfrm>
            <a:off x="4001698" y="4932712"/>
            <a:ext cx="1823085" cy="604520"/>
            <a:chOff x="4001698" y="4932712"/>
            <a:chExt cx="1823085" cy="604520"/>
          </a:xfrm>
        </p:grpSpPr>
        <p:sp>
          <p:nvSpPr>
            <p:cNvPr id="145" name="object 145"/>
            <p:cNvSpPr/>
            <p:nvPr/>
          </p:nvSpPr>
          <p:spPr>
            <a:xfrm>
              <a:off x="4608271" y="5224462"/>
              <a:ext cx="135255" cy="100965"/>
            </a:xfrm>
            <a:custGeom>
              <a:avLst/>
              <a:gdLst/>
              <a:ahLst/>
              <a:cxnLst/>
              <a:rect l="l" t="t" r="r" b="b"/>
              <a:pathLst>
                <a:path w="135254" h="100964">
                  <a:moveTo>
                    <a:pt x="86271" y="10452"/>
                  </a:moveTo>
                  <a:lnTo>
                    <a:pt x="83210" y="3060"/>
                  </a:lnTo>
                  <a:lnTo>
                    <a:pt x="75806" y="0"/>
                  </a:lnTo>
                  <a:lnTo>
                    <a:pt x="68795" y="2705"/>
                  </a:lnTo>
                  <a:lnTo>
                    <a:pt x="68160" y="3289"/>
                  </a:lnTo>
                  <a:lnTo>
                    <a:pt x="67868" y="3517"/>
                  </a:lnTo>
                  <a:lnTo>
                    <a:pt x="27012" y="5003"/>
                  </a:lnTo>
                  <a:lnTo>
                    <a:pt x="17995" y="6096"/>
                  </a:lnTo>
                  <a:lnTo>
                    <a:pt x="0" y="18453"/>
                  </a:lnTo>
                  <a:lnTo>
                    <a:pt x="50" y="19240"/>
                  </a:lnTo>
                  <a:lnTo>
                    <a:pt x="1092" y="21856"/>
                  </a:lnTo>
                  <a:lnTo>
                    <a:pt x="3302" y="24295"/>
                  </a:lnTo>
                  <a:lnTo>
                    <a:pt x="6781" y="25247"/>
                  </a:lnTo>
                  <a:lnTo>
                    <a:pt x="11112" y="26416"/>
                  </a:lnTo>
                  <a:lnTo>
                    <a:pt x="12446" y="26974"/>
                  </a:lnTo>
                  <a:lnTo>
                    <a:pt x="14338" y="25069"/>
                  </a:lnTo>
                  <a:lnTo>
                    <a:pt x="14160" y="24663"/>
                  </a:lnTo>
                  <a:lnTo>
                    <a:pt x="18986" y="24955"/>
                  </a:lnTo>
                  <a:lnTo>
                    <a:pt x="27127" y="25654"/>
                  </a:lnTo>
                  <a:lnTo>
                    <a:pt x="51066" y="25730"/>
                  </a:lnTo>
                  <a:lnTo>
                    <a:pt x="63233" y="25730"/>
                  </a:lnTo>
                  <a:lnTo>
                    <a:pt x="82829" y="18211"/>
                  </a:lnTo>
                  <a:lnTo>
                    <a:pt x="86271" y="10452"/>
                  </a:lnTo>
                  <a:close/>
                </a:path>
                <a:path w="135254" h="100964">
                  <a:moveTo>
                    <a:pt x="134772" y="78689"/>
                  </a:moveTo>
                  <a:lnTo>
                    <a:pt x="131838" y="71589"/>
                  </a:lnTo>
                  <a:lnTo>
                    <a:pt x="131737" y="71450"/>
                  </a:lnTo>
                  <a:lnTo>
                    <a:pt x="124548" y="68478"/>
                  </a:lnTo>
                  <a:lnTo>
                    <a:pt x="117868" y="70954"/>
                  </a:lnTo>
                  <a:lnTo>
                    <a:pt x="117398" y="71412"/>
                  </a:lnTo>
                  <a:lnTo>
                    <a:pt x="117157" y="71589"/>
                  </a:lnTo>
                  <a:lnTo>
                    <a:pt x="98082" y="73710"/>
                  </a:lnTo>
                  <a:lnTo>
                    <a:pt x="82537" y="75438"/>
                  </a:lnTo>
                  <a:lnTo>
                    <a:pt x="59677" y="79590"/>
                  </a:lnTo>
                  <a:lnTo>
                    <a:pt x="51054" y="80772"/>
                  </a:lnTo>
                  <a:lnTo>
                    <a:pt x="42913" y="81229"/>
                  </a:lnTo>
                  <a:lnTo>
                    <a:pt x="35217" y="80975"/>
                  </a:lnTo>
                  <a:lnTo>
                    <a:pt x="28041" y="80035"/>
                  </a:lnTo>
                  <a:lnTo>
                    <a:pt x="21069" y="78879"/>
                  </a:lnTo>
                  <a:lnTo>
                    <a:pt x="15430" y="77990"/>
                  </a:lnTo>
                  <a:lnTo>
                    <a:pt x="13804" y="77787"/>
                  </a:lnTo>
                  <a:lnTo>
                    <a:pt x="14859" y="76225"/>
                  </a:lnTo>
                  <a:lnTo>
                    <a:pt x="15849" y="73825"/>
                  </a:lnTo>
                  <a:lnTo>
                    <a:pt x="14859" y="71412"/>
                  </a:lnTo>
                  <a:lnTo>
                    <a:pt x="12446" y="70408"/>
                  </a:lnTo>
                  <a:lnTo>
                    <a:pt x="12293" y="70472"/>
                  </a:lnTo>
                  <a:lnTo>
                    <a:pt x="12293" y="80035"/>
                  </a:lnTo>
                  <a:lnTo>
                    <a:pt x="12192" y="80772"/>
                  </a:lnTo>
                  <a:lnTo>
                    <a:pt x="11493" y="81991"/>
                  </a:lnTo>
                  <a:lnTo>
                    <a:pt x="10998" y="81978"/>
                  </a:lnTo>
                  <a:lnTo>
                    <a:pt x="12293" y="80035"/>
                  </a:lnTo>
                  <a:lnTo>
                    <a:pt x="12293" y="70472"/>
                  </a:lnTo>
                  <a:lnTo>
                    <a:pt x="10033" y="71412"/>
                  </a:lnTo>
                  <a:lnTo>
                    <a:pt x="4152" y="75412"/>
                  </a:lnTo>
                  <a:lnTo>
                    <a:pt x="2184" y="77343"/>
                  </a:lnTo>
                  <a:lnTo>
                    <a:pt x="927" y="80645"/>
                  </a:lnTo>
                  <a:lnTo>
                    <a:pt x="1346" y="84366"/>
                  </a:lnTo>
                  <a:lnTo>
                    <a:pt x="42913" y="100533"/>
                  </a:lnTo>
                  <a:lnTo>
                    <a:pt x="52705" y="100203"/>
                  </a:lnTo>
                  <a:lnTo>
                    <a:pt x="62801" y="99034"/>
                  </a:lnTo>
                  <a:lnTo>
                    <a:pt x="85458" y="95199"/>
                  </a:lnTo>
                  <a:lnTo>
                    <a:pt x="99555" y="93827"/>
                  </a:lnTo>
                  <a:lnTo>
                    <a:pt x="133261" y="81991"/>
                  </a:lnTo>
                  <a:lnTo>
                    <a:pt x="133616" y="81229"/>
                  </a:lnTo>
                  <a:lnTo>
                    <a:pt x="134772" y="78689"/>
                  </a:lnTo>
                  <a:close/>
                </a:path>
              </a:pathLst>
            </a:custGeom>
            <a:solidFill>
              <a:srgbClr val="FF0000"/>
            </a:solidFill>
          </p:spPr>
          <p:txBody>
            <a:bodyPr wrap="square" lIns="0" tIns="0" rIns="0" bIns="0" rtlCol="0"/>
            <a:lstStyle/>
            <a:p>
              <a:endParaRPr/>
            </a:p>
          </p:txBody>
        </p:sp>
        <p:pic>
          <p:nvPicPr>
            <p:cNvPr id="146" name="object 146"/>
            <p:cNvPicPr/>
            <p:nvPr/>
          </p:nvPicPr>
          <p:blipFill>
            <a:blip r:embed="rId87" cstate="print"/>
            <a:stretch>
              <a:fillRect/>
            </a:stretch>
          </p:blipFill>
          <p:spPr>
            <a:xfrm>
              <a:off x="4936808" y="5165585"/>
              <a:ext cx="147197" cy="195761"/>
            </a:xfrm>
            <a:prstGeom prst="rect">
              <a:avLst/>
            </a:prstGeom>
          </p:spPr>
        </p:pic>
        <p:pic>
          <p:nvPicPr>
            <p:cNvPr id="147" name="object 147"/>
            <p:cNvPicPr/>
            <p:nvPr/>
          </p:nvPicPr>
          <p:blipFill>
            <a:blip r:embed="rId88" cstate="print"/>
            <a:stretch>
              <a:fillRect/>
            </a:stretch>
          </p:blipFill>
          <p:spPr>
            <a:xfrm>
              <a:off x="5464581" y="5155803"/>
              <a:ext cx="214362" cy="342216"/>
            </a:xfrm>
            <a:prstGeom prst="rect">
              <a:avLst/>
            </a:prstGeom>
          </p:spPr>
        </p:pic>
        <p:pic>
          <p:nvPicPr>
            <p:cNvPr id="148" name="object 148"/>
            <p:cNvPicPr/>
            <p:nvPr/>
          </p:nvPicPr>
          <p:blipFill>
            <a:blip r:embed="rId89" cstate="print"/>
            <a:stretch>
              <a:fillRect/>
            </a:stretch>
          </p:blipFill>
          <p:spPr>
            <a:xfrm>
              <a:off x="4001698" y="4932712"/>
              <a:ext cx="1822954" cy="604399"/>
            </a:xfrm>
            <a:prstGeom prst="rect">
              <a:avLst/>
            </a:prstGeom>
          </p:spPr>
        </p:pic>
      </p:grpSp>
      <p:sp>
        <p:nvSpPr>
          <p:cNvPr id="149" name="object 149"/>
          <p:cNvSpPr/>
          <p:nvPr/>
        </p:nvSpPr>
        <p:spPr>
          <a:xfrm>
            <a:off x="2308301" y="1266875"/>
            <a:ext cx="777875" cy="49530"/>
          </a:xfrm>
          <a:custGeom>
            <a:avLst/>
            <a:gdLst/>
            <a:ahLst/>
            <a:cxnLst/>
            <a:rect l="l" t="t" r="r" b="b"/>
            <a:pathLst>
              <a:path w="777875" h="49530">
                <a:moveTo>
                  <a:pt x="777646" y="34544"/>
                </a:moveTo>
                <a:lnTo>
                  <a:pt x="772160" y="29057"/>
                </a:lnTo>
                <a:lnTo>
                  <a:pt x="707707" y="29641"/>
                </a:lnTo>
                <a:lnTo>
                  <a:pt x="474675" y="36385"/>
                </a:lnTo>
                <a:lnTo>
                  <a:pt x="464566" y="37782"/>
                </a:lnTo>
                <a:lnTo>
                  <a:pt x="450126" y="39090"/>
                </a:lnTo>
                <a:lnTo>
                  <a:pt x="440651" y="39471"/>
                </a:lnTo>
                <a:lnTo>
                  <a:pt x="416344" y="39547"/>
                </a:lnTo>
                <a:lnTo>
                  <a:pt x="382308" y="39522"/>
                </a:lnTo>
                <a:lnTo>
                  <a:pt x="372986" y="39179"/>
                </a:lnTo>
                <a:lnTo>
                  <a:pt x="339001" y="34874"/>
                </a:lnTo>
                <a:lnTo>
                  <a:pt x="329272" y="33108"/>
                </a:lnTo>
                <a:lnTo>
                  <a:pt x="303885" y="31076"/>
                </a:lnTo>
                <a:lnTo>
                  <a:pt x="334848" y="30962"/>
                </a:lnTo>
                <a:lnTo>
                  <a:pt x="405574" y="30632"/>
                </a:lnTo>
                <a:lnTo>
                  <a:pt x="438873" y="30594"/>
                </a:lnTo>
                <a:lnTo>
                  <a:pt x="445579" y="30175"/>
                </a:lnTo>
                <a:lnTo>
                  <a:pt x="452513" y="29375"/>
                </a:lnTo>
                <a:lnTo>
                  <a:pt x="459841" y="28155"/>
                </a:lnTo>
                <a:lnTo>
                  <a:pt x="471106" y="25666"/>
                </a:lnTo>
                <a:lnTo>
                  <a:pt x="490397" y="22047"/>
                </a:lnTo>
                <a:lnTo>
                  <a:pt x="497700" y="21323"/>
                </a:lnTo>
                <a:lnTo>
                  <a:pt x="505167" y="20955"/>
                </a:lnTo>
                <a:lnTo>
                  <a:pt x="520230" y="20904"/>
                </a:lnTo>
                <a:lnTo>
                  <a:pt x="555548" y="20904"/>
                </a:lnTo>
                <a:lnTo>
                  <a:pt x="701941" y="20497"/>
                </a:lnTo>
                <a:lnTo>
                  <a:pt x="729424" y="13512"/>
                </a:lnTo>
                <a:lnTo>
                  <a:pt x="732802" y="12331"/>
                </a:lnTo>
                <a:lnTo>
                  <a:pt x="736206" y="11480"/>
                </a:lnTo>
                <a:lnTo>
                  <a:pt x="739140" y="10998"/>
                </a:lnTo>
                <a:lnTo>
                  <a:pt x="772198" y="9918"/>
                </a:lnTo>
                <a:lnTo>
                  <a:pt x="776782" y="5295"/>
                </a:lnTo>
                <a:lnTo>
                  <a:pt x="772134" y="685"/>
                </a:lnTo>
                <a:lnTo>
                  <a:pt x="738898" y="0"/>
                </a:lnTo>
                <a:lnTo>
                  <a:pt x="734047" y="685"/>
                </a:lnTo>
                <a:lnTo>
                  <a:pt x="729640" y="1778"/>
                </a:lnTo>
                <a:lnTo>
                  <a:pt x="725220" y="3327"/>
                </a:lnTo>
                <a:lnTo>
                  <a:pt x="719201" y="6057"/>
                </a:lnTo>
                <a:lnTo>
                  <a:pt x="717448" y="6756"/>
                </a:lnTo>
                <a:lnTo>
                  <a:pt x="715657" y="7353"/>
                </a:lnTo>
                <a:lnTo>
                  <a:pt x="711377" y="8432"/>
                </a:lnTo>
                <a:lnTo>
                  <a:pt x="706780" y="9144"/>
                </a:lnTo>
                <a:lnTo>
                  <a:pt x="701903" y="9499"/>
                </a:lnTo>
                <a:lnTo>
                  <a:pt x="555548" y="9207"/>
                </a:lnTo>
                <a:lnTo>
                  <a:pt x="504939" y="9258"/>
                </a:lnTo>
                <a:lnTo>
                  <a:pt x="496824" y="9652"/>
                </a:lnTo>
                <a:lnTo>
                  <a:pt x="488518" y="10490"/>
                </a:lnTo>
                <a:lnTo>
                  <a:pt x="468820" y="14185"/>
                </a:lnTo>
                <a:lnTo>
                  <a:pt x="457555" y="16675"/>
                </a:lnTo>
                <a:lnTo>
                  <a:pt x="450862" y="17780"/>
                </a:lnTo>
                <a:lnTo>
                  <a:pt x="444525" y="18542"/>
                </a:lnTo>
                <a:lnTo>
                  <a:pt x="438746" y="18910"/>
                </a:lnTo>
                <a:lnTo>
                  <a:pt x="405574" y="18961"/>
                </a:lnTo>
                <a:lnTo>
                  <a:pt x="334848" y="18643"/>
                </a:lnTo>
                <a:lnTo>
                  <a:pt x="251599" y="18351"/>
                </a:lnTo>
                <a:lnTo>
                  <a:pt x="189014" y="18376"/>
                </a:lnTo>
                <a:lnTo>
                  <a:pt x="105460" y="18313"/>
                </a:lnTo>
                <a:lnTo>
                  <a:pt x="97980" y="17983"/>
                </a:lnTo>
                <a:lnTo>
                  <a:pt x="47459" y="10414"/>
                </a:lnTo>
                <a:lnTo>
                  <a:pt x="34188" y="9067"/>
                </a:lnTo>
                <a:lnTo>
                  <a:pt x="25590" y="8661"/>
                </a:lnTo>
                <a:lnTo>
                  <a:pt x="8153" y="8928"/>
                </a:lnTo>
                <a:lnTo>
                  <a:pt x="5930" y="9118"/>
                </a:lnTo>
                <a:lnTo>
                  <a:pt x="0" y="15049"/>
                </a:lnTo>
                <a:lnTo>
                  <a:pt x="5930" y="20980"/>
                </a:lnTo>
                <a:lnTo>
                  <a:pt x="8115" y="21170"/>
                </a:lnTo>
                <a:lnTo>
                  <a:pt x="25374" y="21539"/>
                </a:lnTo>
                <a:lnTo>
                  <a:pt x="33147" y="21907"/>
                </a:lnTo>
                <a:lnTo>
                  <a:pt x="45910" y="23202"/>
                </a:lnTo>
                <a:lnTo>
                  <a:pt x="48818" y="23647"/>
                </a:lnTo>
                <a:lnTo>
                  <a:pt x="48348" y="24790"/>
                </a:lnTo>
                <a:lnTo>
                  <a:pt x="49060" y="26517"/>
                </a:lnTo>
                <a:lnTo>
                  <a:pt x="50774" y="27241"/>
                </a:lnTo>
                <a:lnTo>
                  <a:pt x="74739" y="27520"/>
                </a:lnTo>
                <a:lnTo>
                  <a:pt x="96291" y="30746"/>
                </a:lnTo>
                <a:lnTo>
                  <a:pt x="105181" y="31191"/>
                </a:lnTo>
                <a:lnTo>
                  <a:pt x="117259" y="31229"/>
                </a:lnTo>
                <a:lnTo>
                  <a:pt x="241528" y="31242"/>
                </a:lnTo>
                <a:lnTo>
                  <a:pt x="246824" y="32181"/>
                </a:lnTo>
                <a:lnTo>
                  <a:pt x="266344" y="36487"/>
                </a:lnTo>
                <a:lnTo>
                  <a:pt x="274447" y="37731"/>
                </a:lnTo>
                <a:lnTo>
                  <a:pt x="282460" y="38557"/>
                </a:lnTo>
                <a:lnTo>
                  <a:pt x="290245" y="38976"/>
                </a:lnTo>
                <a:lnTo>
                  <a:pt x="328333" y="42214"/>
                </a:lnTo>
                <a:lnTo>
                  <a:pt x="337705" y="43967"/>
                </a:lnTo>
                <a:lnTo>
                  <a:pt x="371957" y="48526"/>
                </a:lnTo>
                <a:lnTo>
                  <a:pt x="382143" y="48971"/>
                </a:lnTo>
                <a:lnTo>
                  <a:pt x="396836" y="49047"/>
                </a:lnTo>
                <a:lnTo>
                  <a:pt x="440778" y="49022"/>
                </a:lnTo>
                <a:lnTo>
                  <a:pt x="450799" y="48615"/>
                </a:lnTo>
                <a:lnTo>
                  <a:pt x="465620" y="47294"/>
                </a:lnTo>
                <a:lnTo>
                  <a:pt x="474992" y="45961"/>
                </a:lnTo>
                <a:lnTo>
                  <a:pt x="707936" y="39458"/>
                </a:lnTo>
                <a:lnTo>
                  <a:pt x="772160" y="40030"/>
                </a:lnTo>
                <a:lnTo>
                  <a:pt x="777646" y="34544"/>
                </a:lnTo>
                <a:close/>
              </a:path>
            </a:pathLst>
          </a:custGeom>
          <a:solidFill>
            <a:srgbClr val="000000"/>
          </a:solidFill>
        </p:spPr>
        <p:txBody>
          <a:bodyPr wrap="square" lIns="0" tIns="0" rIns="0" bIns="0" rtlCol="0"/>
          <a:lstStyle/>
          <a:p>
            <a:endParaRPr/>
          </a:p>
        </p:txBody>
      </p:sp>
      <p:pic>
        <p:nvPicPr>
          <p:cNvPr id="150" name="object 150"/>
          <p:cNvPicPr/>
          <p:nvPr/>
        </p:nvPicPr>
        <p:blipFill>
          <a:blip r:embed="rId90" cstate="print"/>
          <a:stretch>
            <a:fillRect/>
          </a:stretch>
        </p:blipFill>
        <p:spPr>
          <a:xfrm>
            <a:off x="552198" y="3060640"/>
            <a:ext cx="261233" cy="353310"/>
          </a:xfrm>
          <a:prstGeom prst="rect">
            <a:avLst/>
          </a:prstGeom>
        </p:spPr>
      </p:pic>
      <p:pic>
        <p:nvPicPr>
          <p:cNvPr id="151" name="object 151"/>
          <p:cNvPicPr/>
          <p:nvPr/>
        </p:nvPicPr>
        <p:blipFill>
          <a:blip r:embed="rId91" cstate="print"/>
          <a:stretch>
            <a:fillRect/>
          </a:stretch>
        </p:blipFill>
        <p:spPr>
          <a:xfrm>
            <a:off x="5522396" y="4737803"/>
            <a:ext cx="216325" cy="78930"/>
          </a:xfrm>
          <a:prstGeom prst="rect">
            <a:avLst/>
          </a:prstGeom>
        </p:spPr>
      </p:pic>
      <p:sp>
        <p:nvSpPr>
          <p:cNvPr id="152" name="object 152"/>
          <p:cNvSpPr/>
          <p:nvPr/>
        </p:nvSpPr>
        <p:spPr>
          <a:xfrm>
            <a:off x="2119960" y="5762942"/>
            <a:ext cx="79375" cy="26034"/>
          </a:xfrm>
          <a:custGeom>
            <a:avLst/>
            <a:gdLst/>
            <a:ahLst/>
            <a:cxnLst/>
            <a:rect l="l" t="t" r="r" b="b"/>
            <a:pathLst>
              <a:path w="79375" h="26035">
                <a:moveTo>
                  <a:pt x="79235" y="13017"/>
                </a:moveTo>
                <a:lnTo>
                  <a:pt x="73482" y="7175"/>
                </a:lnTo>
                <a:lnTo>
                  <a:pt x="59944" y="6426"/>
                </a:lnTo>
                <a:lnTo>
                  <a:pt x="21678" y="635"/>
                </a:lnTo>
                <a:lnTo>
                  <a:pt x="14465" y="25"/>
                </a:lnTo>
                <a:lnTo>
                  <a:pt x="11252" y="0"/>
                </a:lnTo>
                <a:lnTo>
                  <a:pt x="8496" y="228"/>
                </a:lnTo>
                <a:lnTo>
                  <a:pt x="431" y="5765"/>
                </a:lnTo>
                <a:lnTo>
                  <a:pt x="304" y="5854"/>
                </a:lnTo>
                <a:lnTo>
                  <a:pt x="0" y="7594"/>
                </a:lnTo>
                <a:lnTo>
                  <a:pt x="228" y="9613"/>
                </a:lnTo>
                <a:lnTo>
                  <a:pt x="609" y="11036"/>
                </a:lnTo>
                <a:lnTo>
                  <a:pt x="14909" y="25958"/>
                </a:lnTo>
                <a:lnTo>
                  <a:pt x="17170" y="25031"/>
                </a:lnTo>
                <a:lnTo>
                  <a:pt x="18110" y="22758"/>
                </a:lnTo>
                <a:lnTo>
                  <a:pt x="17183" y="20510"/>
                </a:lnTo>
                <a:lnTo>
                  <a:pt x="11684" y="14401"/>
                </a:lnTo>
                <a:lnTo>
                  <a:pt x="10782" y="12700"/>
                </a:lnTo>
                <a:lnTo>
                  <a:pt x="10452" y="11874"/>
                </a:lnTo>
                <a:lnTo>
                  <a:pt x="10299" y="11391"/>
                </a:lnTo>
                <a:lnTo>
                  <a:pt x="11252" y="11404"/>
                </a:lnTo>
                <a:lnTo>
                  <a:pt x="13398" y="11582"/>
                </a:lnTo>
                <a:lnTo>
                  <a:pt x="19837" y="12522"/>
                </a:lnTo>
                <a:lnTo>
                  <a:pt x="58381" y="19215"/>
                </a:lnTo>
                <a:lnTo>
                  <a:pt x="73393" y="18846"/>
                </a:lnTo>
                <a:lnTo>
                  <a:pt x="79235" y="13017"/>
                </a:lnTo>
                <a:close/>
              </a:path>
            </a:pathLst>
          </a:custGeom>
          <a:solidFill>
            <a:srgbClr val="000000"/>
          </a:solidFill>
        </p:spPr>
        <p:txBody>
          <a:bodyPr wrap="square" lIns="0" tIns="0" rIns="0" bIns="0" rtlCol="0"/>
          <a:lstStyle/>
          <a:p>
            <a:endParaRPr/>
          </a:p>
        </p:txBody>
      </p:sp>
      <p:sp>
        <p:nvSpPr>
          <p:cNvPr id="153" name="object 153"/>
          <p:cNvSpPr/>
          <p:nvPr/>
        </p:nvSpPr>
        <p:spPr>
          <a:xfrm>
            <a:off x="2350427" y="5759031"/>
            <a:ext cx="79375" cy="19685"/>
          </a:xfrm>
          <a:custGeom>
            <a:avLst/>
            <a:gdLst/>
            <a:ahLst/>
            <a:cxnLst/>
            <a:rect l="l" t="t" r="r" b="b"/>
            <a:pathLst>
              <a:path w="79375" h="19685">
                <a:moveTo>
                  <a:pt x="79197" y="7175"/>
                </a:moveTo>
                <a:lnTo>
                  <a:pt x="72021" y="0"/>
                </a:lnTo>
                <a:lnTo>
                  <a:pt x="33210" y="304"/>
                </a:lnTo>
                <a:lnTo>
                  <a:pt x="14668" y="622"/>
                </a:lnTo>
                <a:lnTo>
                  <a:pt x="228" y="7950"/>
                </a:lnTo>
                <a:lnTo>
                  <a:pt x="63" y="8089"/>
                </a:lnTo>
                <a:lnTo>
                  <a:pt x="114" y="8432"/>
                </a:lnTo>
                <a:lnTo>
                  <a:pt x="0" y="8928"/>
                </a:lnTo>
                <a:lnTo>
                  <a:pt x="139" y="9080"/>
                </a:lnTo>
                <a:lnTo>
                  <a:pt x="18402" y="19469"/>
                </a:lnTo>
                <a:lnTo>
                  <a:pt x="20205" y="18719"/>
                </a:lnTo>
                <a:lnTo>
                  <a:pt x="20942" y="16929"/>
                </a:lnTo>
                <a:lnTo>
                  <a:pt x="19558" y="14655"/>
                </a:lnTo>
                <a:lnTo>
                  <a:pt x="18516" y="13868"/>
                </a:lnTo>
                <a:lnTo>
                  <a:pt x="33223" y="14046"/>
                </a:lnTo>
                <a:lnTo>
                  <a:pt x="72021" y="14363"/>
                </a:lnTo>
                <a:lnTo>
                  <a:pt x="79197" y="7175"/>
                </a:lnTo>
                <a:close/>
              </a:path>
            </a:pathLst>
          </a:custGeom>
          <a:solidFill>
            <a:srgbClr val="000000"/>
          </a:solidFill>
        </p:spPr>
        <p:txBody>
          <a:bodyPr wrap="square" lIns="0" tIns="0" rIns="0" bIns="0" rtlCol="0"/>
          <a:lstStyle/>
          <a:p>
            <a:endParaRPr/>
          </a:p>
        </p:txBody>
      </p:sp>
      <p:sp>
        <p:nvSpPr>
          <p:cNvPr id="154" name="object 154"/>
          <p:cNvSpPr/>
          <p:nvPr/>
        </p:nvSpPr>
        <p:spPr>
          <a:xfrm>
            <a:off x="2521270" y="5749113"/>
            <a:ext cx="118110" cy="33020"/>
          </a:xfrm>
          <a:custGeom>
            <a:avLst/>
            <a:gdLst/>
            <a:ahLst/>
            <a:cxnLst/>
            <a:rect l="l" t="t" r="r" b="b"/>
            <a:pathLst>
              <a:path w="118110" h="33020">
                <a:moveTo>
                  <a:pt x="30972" y="32618"/>
                </a:moveTo>
                <a:lnTo>
                  <a:pt x="3561" y="30371"/>
                </a:lnTo>
                <a:lnTo>
                  <a:pt x="1038" y="29333"/>
                </a:lnTo>
                <a:lnTo>
                  <a:pt x="0" y="26834"/>
                </a:lnTo>
                <a:lnTo>
                  <a:pt x="1030" y="24344"/>
                </a:lnTo>
                <a:lnTo>
                  <a:pt x="3512" y="23297"/>
                </a:lnTo>
                <a:lnTo>
                  <a:pt x="30704" y="20661"/>
                </a:lnTo>
                <a:lnTo>
                  <a:pt x="37997" y="19687"/>
                </a:lnTo>
                <a:lnTo>
                  <a:pt x="45419" y="18333"/>
                </a:lnTo>
                <a:lnTo>
                  <a:pt x="52736" y="16621"/>
                </a:lnTo>
                <a:lnTo>
                  <a:pt x="78184" y="9645"/>
                </a:lnTo>
                <a:lnTo>
                  <a:pt x="108458" y="373"/>
                </a:lnTo>
                <a:lnTo>
                  <a:pt x="110770" y="0"/>
                </a:lnTo>
                <a:lnTo>
                  <a:pt x="118112" y="7341"/>
                </a:lnTo>
                <a:lnTo>
                  <a:pt x="113090" y="14309"/>
                </a:lnTo>
                <a:lnTo>
                  <a:pt x="95552" y="20604"/>
                </a:lnTo>
                <a:lnTo>
                  <a:pt x="55721" y="30809"/>
                </a:lnTo>
                <a:lnTo>
                  <a:pt x="39270" y="32423"/>
                </a:lnTo>
                <a:lnTo>
                  <a:pt x="30972" y="32618"/>
                </a:lnTo>
                <a:close/>
              </a:path>
            </a:pathLst>
          </a:custGeom>
          <a:solidFill>
            <a:srgbClr val="000000"/>
          </a:solidFill>
        </p:spPr>
        <p:txBody>
          <a:bodyPr wrap="square" lIns="0" tIns="0" rIns="0" bIns="0" rtlCol="0"/>
          <a:lstStyle/>
          <a:p>
            <a:endParaRPr/>
          </a:p>
        </p:txBody>
      </p:sp>
      <p:sp>
        <p:nvSpPr>
          <p:cNvPr id="155" name="object 155"/>
          <p:cNvSpPr/>
          <p:nvPr/>
        </p:nvSpPr>
        <p:spPr>
          <a:xfrm>
            <a:off x="2731351" y="5504243"/>
            <a:ext cx="368300" cy="358775"/>
          </a:xfrm>
          <a:custGeom>
            <a:avLst/>
            <a:gdLst/>
            <a:ahLst/>
            <a:cxnLst/>
            <a:rect l="l" t="t" r="r" b="b"/>
            <a:pathLst>
              <a:path w="368300" h="358775">
                <a:moveTo>
                  <a:pt x="157403" y="286334"/>
                </a:moveTo>
                <a:lnTo>
                  <a:pt x="156870" y="283451"/>
                </a:lnTo>
                <a:lnTo>
                  <a:pt x="155422" y="281025"/>
                </a:lnTo>
                <a:lnTo>
                  <a:pt x="154889" y="280352"/>
                </a:lnTo>
                <a:lnTo>
                  <a:pt x="154368" y="279209"/>
                </a:lnTo>
                <a:lnTo>
                  <a:pt x="152958" y="240538"/>
                </a:lnTo>
                <a:lnTo>
                  <a:pt x="152527" y="206095"/>
                </a:lnTo>
                <a:lnTo>
                  <a:pt x="154152" y="206616"/>
                </a:lnTo>
                <a:lnTo>
                  <a:pt x="156375" y="205689"/>
                </a:lnTo>
                <a:lnTo>
                  <a:pt x="157289" y="203466"/>
                </a:lnTo>
                <a:lnTo>
                  <a:pt x="157124" y="202463"/>
                </a:lnTo>
                <a:lnTo>
                  <a:pt x="149580" y="179717"/>
                </a:lnTo>
                <a:lnTo>
                  <a:pt x="149415" y="179476"/>
                </a:lnTo>
                <a:lnTo>
                  <a:pt x="148780" y="178930"/>
                </a:lnTo>
                <a:lnTo>
                  <a:pt x="146786" y="178612"/>
                </a:lnTo>
                <a:lnTo>
                  <a:pt x="143954" y="179285"/>
                </a:lnTo>
                <a:lnTo>
                  <a:pt x="135851" y="240499"/>
                </a:lnTo>
                <a:lnTo>
                  <a:pt x="135851" y="269773"/>
                </a:lnTo>
                <a:lnTo>
                  <a:pt x="149275" y="294462"/>
                </a:lnTo>
                <a:lnTo>
                  <a:pt x="155028" y="292074"/>
                </a:lnTo>
                <a:lnTo>
                  <a:pt x="157403" y="286334"/>
                </a:lnTo>
                <a:close/>
              </a:path>
              <a:path w="368300" h="358775">
                <a:moveTo>
                  <a:pt x="368122" y="230771"/>
                </a:moveTo>
                <a:lnTo>
                  <a:pt x="366814" y="182829"/>
                </a:lnTo>
                <a:lnTo>
                  <a:pt x="353250" y="133578"/>
                </a:lnTo>
                <a:lnTo>
                  <a:pt x="330555" y="94678"/>
                </a:lnTo>
                <a:lnTo>
                  <a:pt x="294246" y="61277"/>
                </a:lnTo>
                <a:lnTo>
                  <a:pt x="249275" y="29311"/>
                </a:lnTo>
                <a:lnTo>
                  <a:pt x="165823" y="3225"/>
                </a:lnTo>
                <a:lnTo>
                  <a:pt x="141757" y="0"/>
                </a:lnTo>
                <a:lnTo>
                  <a:pt x="86017" y="812"/>
                </a:lnTo>
                <a:lnTo>
                  <a:pt x="78206" y="8509"/>
                </a:lnTo>
                <a:lnTo>
                  <a:pt x="78803" y="11480"/>
                </a:lnTo>
                <a:lnTo>
                  <a:pt x="140804" y="18567"/>
                </a:lnTo>
                <a:lnTo>
                  <a:pt x="162052" y="21678"/>
                </a:lnTo>
                <a:lnTo>
                  <a:pt x="218109" y="34721"/>
                </a:lnTo>
                <a:lnTo>
                  <a:pt x="283108" y="76708"/>
                </a:lnTo>
                <a:lnTo>
                  <a:pt x="316103" y="106489"/>
                </a:lnTo>
                <a:lnTo>
                  <a:pt x="336308" y="140792"/>
                </a:lnTo>
                <a:lnTo>
                  <a:pt x="348475" y="185127"/>
                </a:lnTo>
                <a:lnTo>
                  <a:pt x="349605" y="230771"/>
                </a:lnTo>
                <a:lnTo>
                  <a:pt x="349554" y="246189"/>
                </a:lnTo>
                <a:lnTo>
                  <a:pt x="342061" y="289001"/>
                </a:lnTo>
                <a:lnTo>
                  <a:pt x="310007" y="322795"/>
                </a:lnTo>
                <a:lnTo>
                  <a:pt x="272326" y="339305"/>
                </a:lnTo>
                <a:lnTo>
                  <a:pt x="229984" y="341147"/>
                </a:lnTo>
                <a:lnTo>
                  <a:pt x="183451" y="341287"/>
                </a:lnTo>
                <a:lnTo>
                  <a:pt x="176225" y="341122"/>
                </a:lnTo>
                <a:lnTo>
                  <a:pt x="136690" y="331127"/>
                </a:lnTo>
                <a:lnTo>
                  <a:pt x="101663" y="312521"/>
                </a:lnTo>
                <a:lnTo>
                  <a:pt x="63449" y="276656"/>
                </a:lnTo>
                <a:lnTo>
                  <a:pt x="36614" y="242443"/>
                </a:lnTo>
                <a:lnTo>
                  <a:pt x="21793" y="201625"/>
                </a:lnTo>
                <a:lnTo>
                  <a:pt x="15938" y="162382"/>
                </a:lnTo>
                <a:lnTo>
                  <a:pt x="15887" y="156832"/>
                </a:lnTo>
                <a:lnTo>
                  <a:pt x="16205" y="150698"/>
                </a:lnTo>
                <a:lnTo>
                  <a:pt x="23126" y="107988"/>
                </a:lnTo>
                <a:lnTo>
                  <a:pt x="32804" y="68961"/>
                </a:lnTo>
                <a:lnTo>
                  <a:pt x="63881" y="45466"/>
                </a:lnTo>
                <a:lnTo>
                  <a:pt x="106375" y="44729"/>
                </a:lnTo>
                <a:lnTo>
                  <a:pt x="123901" y="44602"/>
                </a:lnTo>
                <a:lnTo>
                  <a:pt x="132524" y="44475"/>
                </a:lnTo>
                <a:lnTo>
                  <a:pt x="135013" y="44538"/>
                </a:lnTo>
                <a:lnTo>
                  <a:pt x="137871" y="44792"/>
                </a:lnTo>
                <a:lnTo>
                  <a:pt x="140716" y="45199"/>
                </a:lnTo>
                <a:lnTo>
                  <a:pt x="147269" y="46685"/>
                </a:lnTo>
                <a:lnTo>
                  <a:pt x="154038" y="48844"/>
                </a:lnTo>
                <a:lnTo>
                  <a:pt x="181749" y="60591"/>
                </a:lnTo>
                <a:lnTo>
                  <a:pt x="183388" y="60972"/>
                </a:lnTo>
                <a:lnTo>
                  <a:pt x="150888" y="35839"/>
                </a:lnTo>
                <a:lnTo>
                  <a:pt x="106375" y="30759"/>
                </a:lnTo>
                <a:lnTo>
                  <a:pt x="85890" y="30734"/>
                </a:lnTo>
                <a:lnTo>
                  <a:pt x="68224" y="30861"/>
                </a:lnTo>
                <a:lnTo>
                  <a:pt x="31851" y="46672"/>
                </a:lnTo>
                <a:lnTo>
                  <a:pt x="13449" y="83058"/>
                </a:lnTo>
                <a:lnTo>
                  <a:pt x="3403" y="128536"/>
                </a:lnTo>
                <a:lnTo>
                  <a:pt x="0" y="162864"/>
                </a:lnTo>
                <a:lnTo>
                  <a:pt x="368" y="170014"/>
                </a:lnTo>
                <a:lnTo>
                  <a:pt x="8280" y="214972"/>
                </a:lnTo>
                <a:lnTo>
                  <a:pt x="26758" y="258038"/>
                </a:lnTo>
                <a:lnTo>
                  <a:pt x="51828" y="288213"/>
                </a:lnTo>
                <a:lnTo>
                  <a:pt x="85026" y="320548"/>
                </a:lnTo>
                <a:lnTo>
                  <a:pt x="119202" y="341363"/>
                </a:lnTo>
                <a:lnTo>
                  <a:pt x="160299" y="356171"/>
                </a:lnTo>
                <a:lnTo>
                  <a:pt x="229984" y="358241"/>
                </a:lnTo>
                <a:lnTo>
                  <a:pt x="256552" y="358457"/>
                </a:lnTo>
                <a:lnTo>
                  <a:pt x="294894" y="350913"/>
                </a:lnTo>
                <a:lnTo>
                  <a:pt x="328599" y="331597"/>
                </a:lnTo>
                <a:lnTo>
                  <a:pt x="356158" y="302387"/>
                </a:lnTo>
                <a:lnTo>
                  <a:pt x="366814" y="263105"/>
                </a:lnTo>
                <a:lnTo>
                  <a:pt x="368071" y="246545"/>
                </a:lnTo>
                <a:lnTo>
                  <a:pt x="368122" y="230771"/>
                </a:lnTo>
                <a:close/>
              </a:path>
            </a:pathLst>
          </a:custGeom>
          <a:solidFill>
            <a:srgbClr val="000000"/>
          </a:solidFill>
        </p:spPr>
        <p:txBody>
          <a:bodyPr wrap="square" lIns="0" tIns="0" rIns="0" bIns="0" rtlCol="0"/>
          <a:lstStyle/>
          <a:p>
            <a:endParaRPr/>
          </a:p>
        </p:txBody>
      </p:sp>
      <p:pic>
        <p:nvPicPr>
          <p:cNvPr id="156" name="object 156"/>
          <p:cNvPicPr/>
          <p:nvPr/>
        </p:nvPicPr>
        <p:blipFill>
          <a:blip r:embed="rId92" cstate="print"/>
          <a:stretch>
            <a:fillRect/>
          </a:stretch>
        </p:blipFill>
        <p:spPr>
          <a:xfrm>
            <a:off x="6194613" y="4121263"/>
            <a:ext cx="579763" cy="214536"/>
          </a:xfrm>
          <a:prstGeom prst="rect">
            <a:avLst/>
          </a:prstGeom>
        </p:spPr>
      </p:pic>
      <p:sp>
        <p:nvSpPr>
          <p:cNvPr id="157" name="object 157"/>
          <p:cNvSpPr/>
          <p:nvPr/>
        </p:nvSpPr>
        <p:spPr>
          <a:xfrm>
            <a:off x="6931977" y="4069956"/>
            <a:ext cx="290830" cy="357505"/>
          </a:xfrm>
          <a:custGeom>
            <a:avLst/>
            <a:gdLst/>
            <a:ahLst/>
            <a:cxnLst/>
            <a:rect l="l" t="t" r="r" b="b"/>
            <a:pathLst>
              <a:path w="290829" h="357504">
                <a:moveTo>
                  <a:pt x="115366" y="173050"/>
                </a:moveTo>
                <a:lnTo>
                  <a:pt x="115328" y="146253"/>
                </a:lnTo>
                <a:lnTo>
                  <a:pt x="113436" y="128308"/>
                </a:lnTo>
                <a:lnTo>
                  <a:pt x="112026" y="122021"/>
                </a:lnTo>
                <a:lnTo>
                  <a:pt x="111086" y="121246"/>
                </a:lnTo>
                <a:lnTo>
                  <a:pt x="106349" y="116522"/>
                </a:lnTo>
                <a:lnTo>
                  <a:pt x="101625" y="121246"/>
                </a:lnTo>
                <a:lnTo>
                  <a:pt x="100685" y="122021"/>
                </a:lnTo>
                <a:lnTo>
                  <a:pt x="99263" y="128308"/>
                </a:lnTo>
                <a:lnTo>
                  <a:pt x="97370" y="146253"/>
                </a:lnTo>
                <a:lnTo>
                  <a:pt x="97332" y="173050"/>
                </a:lnTo>
                <a:lnTo>
                  <a:pt x="97739" y="198742"/>
                </a:lnTo>
                <a:lnTo>
                  <a:pt x="101854" y="219354"/>
                </a:lnTo>
                <a:lnTo>
                  <a:pt x="106349" y="223850"/>
                </a:lnTo>
                <a:lnTo>
                  <a:pt x="110845" y="219354"/>
                </a:lnTo>
                <a:lnTo>
                  <a:pt x="114960" y="198742"/>
                </a:lnTo>
                <a:lnTo>
                  <a:pt x="115366" y="173050"/>
                </a:lnTo>
                <a:close/>
              </a:path>
              <a:path w="290829" h="357504">
                <a:moveTo>
                  <a:pt x="290741" y="197154"/>
                </a:moveTo>
                <a:lnTo>
                  <a:pt x="288734" y="155778"/>
                </a:lnTo>
                <a:lnTo>
                  <a:pt x="279374" y="117652"/>
                </a:lnTo>
                <a:lnTo>
                  <a:pt x="272719" y="102044"/>
                </a:lnTo>
                <a:lnTo>
                  <a:pt x="272719" y="196634"/>
                </a:lnTo>
                <a:lnTo>
                  <a:pt x="271386" y="215557"/>
                </a:lnTo>
                <a:lnTo>
                  <a:pt x="259562" y="261378"/>
                </a:lnTo>
                <a:lnTo>
                  <a:pt x="231787" y="300863"/>
                </a:lnTo>
                <a:lnTo>
                  <a:pt x="189445" y="328409"/>
                </a:lnTo>
                <a:lnTo>
                  <a:pt x="151130" y="337591"/>
                </a:lnTo>
                <a:lnTo>
                  <a:pt x="138252" y="338416"/>
                </a:lnTo>
                <a:lnTo>
                  <a:pt x="125412" y="338150"/>
                </a:lnTo>
                <a:lnTo>
                  <a:pt x="77127" y="327952"/>
                </a:lnTo>
                <a:lnTo>
                  <a:pt x="42760" y="305841"/>
                </a:lnTo>
                <a:lnTo>
                  <a:pt x="25679" y="268693"/>
                </a:lnTo>
                <a:lnTo>
                  <a:pt x="18745" y="226999"/>
                </a:lnTo>
                <a:lnTo>
                  <a:pt x="17868" y="188937"/>
                </a:lnTo>
                <a:lnTo>
                  <a:pt x="18643" y="166281"/>
                </a:lnTo>
                <a:lnTo>
                  <a:pt x="22783" y="120256"/>
                </a:lnTo>
                <a:lnTo>
                  <a:pt x="31699" y="75984"/>
                </a:lnTo>
                <a:lnTo>
                  <a:pt x="49453" y="41135"/>
                </a:lnTo>
                <a:lnTo>
                  <a:pt x="72974" y="29667"/>
                </a:lnTo>
                <a:lnTo>
                  <a:pt x="75222" y="29870"/>
                </a:lnTo>
                <a:lnTo>
                  <a:pt x="77495" y="30302"/>
                </a:lnTo>
                <a:lnTo>
                  <a:pt x="79832" y="30988"/>
                </a:lnTo>
                <a:lnTo>
                  <a:pt x="108953" y="40741"/>
                </a:lnTo>
                <a:lnTo>
                  <a:pt x="111213" y="41389"/>
                </a:lnTo>
                <a:lnTo>
                  <a:pt x="132486" y="78816"/>
                </a:lnTo>
                <a:lnTo>
                  <a:pt x="133604" y="80543"/>
                </a:lnTo>
                <a:lnTo>
                  <a:pt x="135597" y="81229"/>
                </a:lnTo>
                <a:lnTo>
                  <a:pt x="137871" y="80289"/>
                </a:lnTo>
                <a:lnTo>
                  <a:pt x="138811" y="78016"/>
                </a:lnTo>
                <a:lnTo>
                  <a:pt x="138722" y="77216"/>
                </a:lnTo>
                <a:lnTo>
                  <a:pt x="127965" y="39027"/>
                </a:lnTo>
                <a:lnTo>
                  <a:pt x="117754" y="29667"/>
                </a:lnTo>
                <a:lnTo>
                  <a:pt x="116903" y="29133"/>
                </a:lnTo>
                <a:lnTo>
                  <a:pt x="113512" y="27533"/>
                </a:lnTo>
                <a:lnTo>
                  <a:pt x="98374" y="22529"/>
                </a:lnTo>
                <a:lnTo>
                  <a:pt x="86360" y="18542"/>
                </a:lnTo>
                <a:lnTo>
                  <a:pt x="87147" y="18453"/>
                </a:lnTo>
                <a:lnTo>
                  <a:pt x="95300" y="18351"/>
                </a:lnTo>
                <a:lnTo>
                  <a:pt x="102844" y="19011"/>
                </a:lnTo>
                <a:lnTo>
                  <a:pt x="146126" y="27457"/>
                </a:lnTo>
                <a:lnTo>
                  <a:pt x="203263" y="50444"/>
                </a:lnTo>
                <a:lnTo>
                  <a:pt x="234823" y="79489"/>
                </a:lnTo>
                <a:lnTo>
                  <a:pt x="256273" y="113779"/>
                </a:lnTo>
                <a:lnTo>
                  <a:pt x="270040" y="158661"/>
                </a:lnTo>
                <a:lnTo>
                  <a:pt x="272719" y="196634"/>
                </a:lnTo>
                <a:lnTo>
                  <a:pt x="272719" y="102044"/>
                </a:lnTo>
                <a:lnTo>
                  <a:pt x="250901" y="66865"/>
                </a:lnTo>
                <a:lnTo>
                  <a:pt x="221792" y="37973"/>
                </a:lnTo>
                <a:lnTo>
                  <a:pt x="185775" y="19646"/>
                </a:lnTo>
                <a:lnTo>
                  <a:pt x="175209" y="15900"/>
                </a:lnTo>
                <a:lnTo>
                  <a:pt x="152565" y="7874"/>
                </a:lnTo>
                <a:lnTo>
                  <a:pt x="135534" y="3390"/>
                </a:lnTo>
                <a:lnTo>
                  <a:pt x="120408" y="762"/>
                </a:lnTo>
                <a:lnTo>
                  <a:pt x="110820" y="0"/>
                </a:lnTo>
                <a:lnTo>
                  <a:pt x="101968" y="736"/>
                </a:lnTo>
                <a:lnTo>
                  <a:pt x="61455" y="16700"/>
                </a:lnTo>
                <a:lnTo>
                  <a:pt x="59931" y="18084"/>
                </a:lnTo>
                <a:lnTo>
                  <a:pt x="59169" y="18326"/>
                </a:lnTo>
                <a:lnTo>
                  <a:pt x="26111" y="51041"/>
                </a:lnTo>
                <a:lnTo>
                  <a:pt x="10769" y="96405"/>
                </a:lnTo>
                <a:lnTo>
                  <a:pt x="3683" y="141516"/>
                </a:lnTo>
                <a:lnTo>
                  <a:pt x="266" y="188937"/>
                </a:lnTo>
                <a:lnTo>
                  <a:pt x="0" y="212648"/>
                </a:lnTo>
                <a:lnTo>
                  <a:pt x="736" y="228396"/>
                </a:lnTo>
                <a:lnTo>
                  <a:pt x="7861" y="273265"/>
                </a:lnTo>
                <a:lnTo>
                  <a:pt x="24396" y="312432"/>
                </a:lnTo>
                <a:lnTo>
                  <a:pt x="58801" y="340512"/>
                </a:lnTo>
                <a:lnTo>
                  <a:pt x="96012" y="352945"/>
                </a:lnTo>
                <a:lnTo>
                  <a:pt x="138785" y="356882"/>
                </a:lnTo>
                <a:lnTo>
                  <a:pt x="153212" y="355777"/>
                </a:lnTo>
                <a:lnTo>
                  <a:pt x="196011" y="345059"/>
                </a:lnTo>
                <a:lnTo>
                  <a:pt x="233286" y="323164"/>
                </a:lnTo>
                <a:lnTo>
                  <a:pt x="262305" y="291884"/>
                </a:lnTo>
                <a:lnTo>
                  <a:pt x="280466" y="256171"/>
                </a:lnTo>
                <a:lnTo>
                  <a:pt x="289153" y="217716"/>
                </a:lnTo>
                <a:lnTo>
                  <a:pt x="290741" y="197154"/>
                </a:lnTo>
                <a:close/>
              </a:path>
            </a:pathLst>
          </a:custGeom>
          <a:solidFill>
            <a:srgbClr val="00000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68223" y="146303"/>
            <a:ext cx="8318500" cy="6120765"/>
            <a:chOff x="268223" y="146303"/>
            <a:chExt cx="8318500" cy="6120765"/>
          </a:xfrm>
        </p:grpSpPr>
        <p:pic>
          <p:nvPicPr>
            <p:cNvPr id="3" name="object 3"/>
            <p:cNvPicPr/>
            <p:nvPr/>
          </p:nvPicPr>
          <p:blipFill>
            <a:blip r:embed="rId2" cstate="print"/>
            <a:stretch>
              <a:fillRect/>
            </a:stretch>
          </p:blipFill>
          <p:spPr>
            <a:xfrm>
              <a:off x="268223" y="146303"/>
              <a:ext cx="8317991" cy="6120383"/>
            </a:xfrm>
            <a:prstGeom prst="rect">
              <a:avLst/>
            </a:prstGeom>
          </p:spPr>
        </p:pic>
        <p:sp>
          <p:nvSpPr>
            <p:cNvPr id="4" name="object 4"/>
            <p:cNvSpPr/>
            <p:nvPr/>
          </p:nvSpPr>
          <p:spPr>
            <a:xfrm>
              <a:off x="1480629" y="2817774"/>
              <a:ext cx="43180" cy="15875"/>
            </a:xfrm>
            <a:custGeom>
              <a:avLst/>
              <a:gdLst/>
              <a:ahLst/>
              <a:cxnLst/>
              <a:rect l="l" t="t" r="r" b="b"/>
              <a:pathLst>
                <a:path w="43180" h="15875">
                  <a:moveTo>
                    <a:pt x="3797" y="12750"/>
                  </a:moveTo>
                  <a:lnTo>
                    <a:pt x="2933" y="10668"/>
                  </a:lnTo>
                  <a:lnTo>
                    <a:pt x="850" y="9804"/>
                  </a:lnTo>
                  <a:lnTo>
                    <a:pt x="850" y="11912"/>
                  </a:lnTo>
                  <a:lnTo>
                    <a:pt x="0" y="12750"/>
                  </a:lnTo>
                  <a:lnTo>
                    <a:pt x="850" y="13589"/>
                  </a:lnTo>
                  <a:lnTo>
                    <a:pt x="850" y="15697"/>
                  </a:lnTo>
                  <a:lnTo>
                    <a:pt x="2933" y="14833"/>
                  </a:lnTo>
                  <a:lnTo>
                    <a:pt x="3797" y="12750"/>
                  </a:lnTo>
                  <a:close/>
                </a:path>
                <a:path w="43180" h="15875">
                  <a:moveTo>
                    <a:pt x="43040" y="2946"/>
                  </a:moveTo>
                  <a:lnTo>
                    <a:pt x="42176" y="863"/>
                  </a:lnTo>
                  <a:lnTo>
                    <a:pt x="40093" y="0"/>
                  </a:lnTo>
                  <a:lnTo>
                    <a:pt x="35191" y="190"/>
                  </a:lnTo>
                  <a:lnTo>
                    <a:pt x="30276" y="863"/>
                  </a:lnTo>
                  <a:lnTo>
                    <a:pt x="28816" y="1473"/>
                  </a:lnTo>
                  <a:lnTo>
                    <a:pt x="28206" y="2946"/>
                  </a:lnTo>
                  <a:lnTo>
                    <a:pt x="28816" y="4406"/>
                  </a:lnTo>
                  <a:lnTo>
                    <a:pt x="30276" y="5016"/>
                  </a:lnTo>
                  <a:lnTo>
                    <a:pt x="35191" y="5689"/>
                  </a:lnTo>
                  <a:lnTo>
                    <a:pt x="40093" y="5880"/>
                  </a:lnTo>
                  <a:lnTo>
                    <a:pt x="42176" y="5016"/>
                  </a:lnTo>
                  <a:lnTo>
                    <a:pt x="43040" y="2946"/>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325732" y="2022056"/>
              <a:ext cx="312430" cy="223774"/>
            </a:xfrm>
            <a:prstGeom prst="rect">
              <a:avLst/>
            </a:prstGeom>
          </p:spPr>
        </p:pic>
        <p:pic>
          <p:nvPicPr>
            <p:cNvPr id="6" name="object 6"/>
            <p:cNvPicPr/>
            <p:nvPr/>
          </p:nvPicPr>
          <p:blipFill>
            <a:blip r:embed="rId4" cstate="print"/>
            <a:stretch>
              <a:fillRect/>
            </a:stretch>
          </p:blipFill>
          <p:spPr>
            <a:xfrm>
              <a:off x="3882259" y="1797824"/>
              <a:ext cx="843210" cy="303784"/>
            </a:xfrm>
            <a:prstGeom prst="rect">
              <a:avLst/>
            </a:prstGeom>
          </p:spPr>
        </p:pic>
        <p:pic>
          <p:nvPicPr>
            <p:cNvPr id="7" name="object 7"/>
            <p:cNvPicPr/>
            <p:nvPr/>
          </p:nvPicPr>
          <p:blipFill>
            <a:blip r:embed="rId5" cstate="print"/>
            <a:stretch>
              <a:fillRect/>
            </a:stretch>
          </p:blipFill>
          <p:spPr>
            <a:xfrm>
              <a:off x="4798911" y="1924101"/>
              <a:ext cx="262449" cy="189003"/>
            </a:xfrm>
            <a:prstGeom prst="rect">
              <a:avLst/>
            </a:prstGeom>
          </p:spPr>
        </p:pic>
        <p:pic>
          <p:nvPicPr>
            <p:cNvPr id="8" name="object 8"/>
            <p:cNvPicPr/>
            <p:nvPr/>
          </p:nvPicPr>
          <p:blipFill>
            <a:blip r:embed="rId6" cstate="print"/>
            <a:stretch>
              <a:fillRect/>
            </a:stretch>
          </p:blipFill>
          <p:spPr>
            <a:xfrm>
              <a:off x="2292694" y="1494717"/>
              <a:ext cx="112528" cy="225350"/>
            </a:xfrm>
            <a:prstGeom prst="rect">
              <a:avLst/>
            </a:prstGeom>
          </p:spPr>
        </p:pic>
        <p:pic>
          <p:nvPicPr>
            <p:cNvPr id="9" name="object 9"/>
            <p:cNvPicPr/>
            <p:nvPr/>
          </p:nvPicPr>
          <p:blipFill>
            <a:blip r:embed="rId7" cstate="print"/>
            <a:stretch>
              <a:fillRect/>
            </a:stretch>
          </p:blipFill>
          <p:spPr>
            <a:xfrm>
              <a:off x="4141888" y="3295689"/>
              <a:ext cx="146745" cy="220031"/>
            </a:xfrm>
            <a:prstGeom prst="rect">
              <a:avLst/>
            </a:prstGeom>
          </p:spPr>
        </p:pic>
        <p:sp>
          <p:nvSpPr>
            <p:cNvPr id="10" name="object 10"/>
            <p:cNvSpPr/>
            <p:nvPr/>
          </p:nvSpPr>
          <p:spPr>
            <a:xfrm>
              <a:off x="2334298" y="1130248"/>
              <a:ext cx="3810" cy="6350"/>
            </a:xfrm>
            <a:custGeom>
              <a:avLst/>
              <a:gdLst/>
              <a:ahLst/>
              <a:cxnLst/>
              <a:rect l="l" t="t" r="r" b="b"/>
              <a:pathLst>
                <a:path w="3810" h="6350">
                  <a:moveTo>
                    <a:pt x="3695" y="2946"/>
                  </a:moveTo>
                  <a:lnTo>
                    <a:pt x="2832" y="863"/>
                  </a:lnTo>
                  <a:lnTo>
                    <a:pt x="749" y="0"/>
                  </a:lnTo>
                  <a:lnTo>
                    <a:pt x="749" y="2197"/>
                  </a:lnTo>
                  <a:lnTo>
                    <a:pt x="0" y="2946"/>
                  </a:lnTo>
                  <a:lnTo>
                    <a:pt x="749" y="3708"/>
                  </a:lnTo>
                  <a:lnTo>
                    <a:pt x="749" y="5892"/>
                  </a:lnTo>
                  <a:lnTo>
                    <a:pt x="2832" y="5029"/>
                  </a:lnTo>
                  <a:lnTo>
                    <a:pt x="3695" y="2946"/>
                  </a:lnTo>
                  <a:close/>
                </a:path>
              </a:pathLst>
            </a:custGeom>
            <a:solidFill>
              <a:srgbClr val="000000"/>
            </a:solidFill>
          </p:spPr>
          <p:txBody>
            <a:bodyPr wrap="square" lIns="0" tIns="0" rIns="0" bIns="0" rtlCol="0"/>
            <a:lstStyle/>
            <a:p>
              <a:endParaRPr/>
            </a:p>
          </p:txBody>
        </p:sp>
        <p:sp>
          <p:nvSpPr>
            <p:cNvPr id="11" name="object 11"/>
            <p:cNvSpPr/>
            <p:nvPr/>
          </p:nvSpPr>
          <p:spPr>
            <a:xfrm>
              <a:off x="2033181" y="1061148"/>
              <a:ext cx="2110740" cy="1522095"/>
            </a:xfrm>
            <a:custGeom>
              <a:avLst/>
              <a:gdLst/>
              <a:ahLst/>
              <a:cxnLst/>
              <a:rect l="l" t="t" r="r" b="b"/>
              <a:pathLst>
                <a:path w="2110740" h="1522095">
                  <a:moveTo>
                    <a:pt x="19469" y="81864"/>
                  </a:moveTo>
                  <a:lnTo>
                    <a:pt x="10287" y="70065"/>
                  </a:lnTo>
                  <a:lnTo>
                    <a:pt x="10287" y="79425"/>
                  </a:lnTo>
                  <a:lnTo>
                    <a:pt x="8763" y="79489"/>
                  </a:lnTo>
                  <a:lnTo>
                    <a:pt x="7848" y="78981"/>
                  </a:lnTo>
                  <a:lnTo>
                    <a:pt x="7835" y="78562"/>
                  </a:lnTo>
                  <a:lnTo>
                    <a:pt x="8356" y="78473"/>
                  </a:lnTo>
                  <a:lnTo>
                    <a:pt x="9080" y="78562"/>
                  </a:lnTo>
                  <a:lnTo>
                    <a:pt x="10287" y="79425"/>
                  </a:lnTo>
                  <a:lnTo>
                    <a:pt x="10287" y="70065"/>
                  </a:lnTo>
                  <a:lnTo>
                    <a:pt x="8763" y="69519"/>
                  </a:lnTo>
                  <a:lnTo>
                    <a:pt x="5918" y="69799"/>
                  </a:lnTo>
                  <a:lnTo>
                    <a:pt x="3378" y="71450"/>
                  </a:lnTo>
                  <a:lnTo>
                    <a:pt x="139" y="141312"/>
                  </a:lnTo>
                  <a:lnTo>
                    <a:pt x="0" y="179971"/>
                  </a:lnTo>
                  <a:lnTo>
                    <a:pt x="596" y="182905"/>
                  </a:lnTo>
                  <a:lnTo>
                    <a:pt x="1282" y="184175"/>
                  </a:lnTo>
                  <a:lnTo>
                    <a:pt x="2209" y="185305"/>
                  </a:lnTo>
                  <a:lnTo>
                    <a:pt x="4597" y="186905"/>
                  </a:lnTo>
                  <a:lnTo>
                    <a:pt x="7531" y="187502"/>
                  </a:lnTo>
                  <a:lnTo>
                    <a:pt x="10464" y="186905"/>
                  </a:lnTo>
                  <a:lnTo>
                    <a:pt x="11747" y="186220"/>
                  </a:lnTo>
                  <a:lnTo>
                    <a:pt x="12865" y="185305"/>
                  </a:lnTo>
                  <a:lnTo>
                    <a:pt x="14478" y="182905"/>
                  </a:lnTo>
                  <a:lnTo>
                    <a:pt x="15074" y="179971"/>
                  </a:lnTo>
                  <a:lnTo>
                    <a:pt x="14935" y="141312"/>
                  </a:lnTo>
                  <a:lnTo>
                    <a:pt x="14643" y="87985"/>
                  </a:lnTo>
                  <a:lnTo>
                    <a:pt x="14528" y="82423"/>
                  </a:lnTo>
                  <a:lnTo>
                    <a:pt x="15849" y="83362"/>
                  </a:lnTo>
                  <a:lnTo>
                    <a:pt x="17348" y="83985"/>
                  </a:lnTo>
                  <a:lnTo>
                    <a:pt x="18846" y="83362"/>
                  </a:lnTo>
                  <a:lnTo>
                    <a:pt x="19469" y="81864"/>
                  </a:lnTo>
                  <a:close/>
                </a:path>
                <a:path w="2110740" h="1522095">
                  <a:moveTo>
                    <a:pt x="54483" y="374421"/>
                  </a:moveTo>
                  <a:lnTo>
                    <a:pt x="49644" y="327139"/>
                  </a:lnTo>
                  <a:lnTo>
                    <a:pt x="46774" y="324269"/>
                  </a:lnTo>
                  <a:lnTo>
                    <a:pt x="44754" y="325107"/>
                  </a:lnTo>
                  <a:lnTo>
                    <a:pt x="38976" y="374027"/>
                  </a:lnTo>
                  <a:lnTo>
                    <a:pt x="38887" y="379374"/>
                  </a:lnTo>
                  <a:lnTo>
                    <a:pt x="38442" y="384708"/>
                  </a:lnTo>
                  <a:lnTo>
                    <a:pt x="37007" y="393179"/>
                  </a:lnTo>
                  <a:lnTo>
                    <a:pt x="35585" y="398830"/>
                  </a:lnTo>
                  <a:lnTo>
                    <a:pt x="35306" y="400723"/>
                  </a:lnTo>
                  <a:lnTo>
                    <a:pt x="41871" y="407289"/>
                  </a:lnTo>
                  <a:lnTo>
                    <a:pt x="48158" y="402602"/>
                  </a:lnTo>
                  <a:lnTo>
                    <a:pt x="50266" y="396494"/>
                  </a:lnTo>
                  <a:lnTo>
                    <a:pt x="52654" y="387311"/>
                  </a:lnTo>
                  <a:lnTo>
                    <a:pt x="53797" y="380860"/>
                  </a:lnTo>
                  <a:lnTo>
                    <a:pt x="54483" y="374421"/>
                  </a:lnTo>
                  <a:close/>
                </a:path>
                <a:path w="2110740" h="1522095">
                  <a:moveTo>
                    <a:pt x="60439" y="995324"/>
                  </a:moveTo>
                  <a:lnTo>
                    <a:pt x="60210" y="990714"/>
                  </a:lnTo>
                  <a:lnTo>
                    <a:pt x="59474" y="985926"/>
                  </a:lnTo>
                  <a:lnTo>
                    <a:pt x="57518" y="979500"/>
                  </a:lnTo>
                  <a:lnTo>
                    <a:pt x="56921" y="978027"/>
                  </a:lnTo>
                  <a:lnTo>
                    <a:pt x="55676" y="974064"/>
                  </a:lnTo>
                  <a:lnTo>
                    <a:pt x="54800" y="969835"/>
                  </a:lnTo>
                  <a:lnTo>
                    <a:pt x="54267" y="965352"/>
                  </a:lnTo>
                  <a:lnTo>
                    <a:pt x="53860" y="951077"/>
                  </a:lnTo>
                  <a:lnTo>
                    <a:pt x="53403" y="930516"/>
                  </a:lnTo>
                  <a:lnTo>
                    <a:pt x="52920" y="924433"/>
                  </a:lnTo>
                  <a:lnTo>
                    <a:pt x="49758" y="876566"/>
                  </a:lnTo>
                  <a:lnTo>
                    <a:pt x="48882" y="874458"/>
                  </a:lnTo>
                  <a:lnTo>
                    <a:pt x="46774" y="873582"/>
                  </a:lnTo>
                  <a:lnTo>
                    <a:pt x="44678" y="874458"/>
                  </a:lnTo>
                  <a:lnTo>
                    <a:pt x="43802" y="876566"/>
                  </a:lnTo>
                  <a:lnTo>
                    <a:pt x="40627" y="924433"/>
                  </a:lnTo>
                  <a:lnTo>
                    <a:pt x="40144" y="930516"/>
                  </a:lnTo>
                  <a:lnTo>
                    <a:pt x="39700" y="951179"/>
                  </a:lnTo>
                  <a:lnTo>
                    <a:pt x="39687" y="965936"/>
                  </a:lnTo>
                  <a:lnTo>
                    <a:pt x="40322" y="972058"/>
                  </a:lnTo>
                  <a:lnTo>
                    <a:pt x="49428" y="993952"/>
                  </a:lnTo>
                  <a:lnTo>
                    <a:pt x="51168" y="997191"/>
                  </a:lnTo>
                  <a:lnTo>
                    <a:pt x="52578" y="1000556"/>
                  </a:lnTo>
                  <a:lnTo>
                    <a:pt x="53657" y="1004252"/>
                  </a:lnTo>
                  <a:lnTo>
                    <a:pt x="54559" y="1006233"/>
                  </a:lnTo>
                  <a:lnTo>
                    <a:pt x="56591" y="1007046"/>
                  </a:lnTo>
                  <a:lnTo>
                    <a:pt x="58674" y="1006182"/>
                  </a:lnTo>
                  <a:lnTo>
                    <a:pt x="59524" y="1004100"/>
                  </a:lnTo>
                  <a:lnTo>
                    <a:pt x="60210" y="999807"/>
                  </a:lnTo>
                  <a:lnTo>
                    <a:pt x="60439" y="995324"/>
                  </a:lnTo>
                  <a:close/>
                </a:path>
                <a:path w="2110740" h="1522095">
                  <a:moveTo>
                    <a:pt x="65049" y="611657"/>
                  </a:moveTo>
                  <a:lnTo>
                    <a:pt x="64744" y="610222"/>
                  </a:lnTo>
                  <a:lnTo>
                    <a:pt x="61709" y="598690"/>
                  </a:lnTo>
                  <a:lnTo>
                    <a:pt x="56972" y="578878"/>
                  </a:lnTo>
                  <a:lnTo>
                    <a:pt x="53759" y="513524"/>
                  </a:lnTo>
                  <a:lnTo>
                    <a:pt x="53517" y="500062"/>
                  </a:lnTo>
                  <a:lnTo>
                    <a:pt x="53695" y="493610"/>
                  </a:lnTo>
                  <a:lnTo>
                    <a:pt x="53860" y="491413"/>
                  </a:lnTo>
                  <a:lnTo>
                    <a:pt x="54089" y="489699"/>
                  </a:lnTo>
                  <a:lnTo>
                    <a:pt x="54178" y="489127"/>
                  </a:lnTo>
                  <a:lnTo>
                    <a:pt x="54203" y="488619"/>
                  </a:lnTo>
                  <a:lnTo>
                    <a:pt x="54851" y="488467"/>
                  </a:lnTo>
                  <a:lnTo>
                    <a:pt x="56591" y="488086"/>
                  </a:lnTo>
                  <a:lnTo>
                    <a:pt x="58140" y="487781"/>
                  </a:lnTo>
                  <a:lnTo>
                    <a:pt x="59397" y="486930"/>
                  </a:lnTo>
                  <a:lnTo>
                    <a:pt x="60566" y="484111"/>
                  </a:lnTo>
                  <a:lnTo>
                    <a:pt x="60248" y="482574"/>
                  </a:lnTo>
                  <a:lnTo>
                    <a:pt x="59397" y="481304"/>
                  </a:lnTo>
                  <a:lnTo>
                    <a:pt x="56591" y="480136"/>
                  </a:lnTo>
                  <a:lnTo>
                    <a:pt x="53606" y="479539"/>
                  </a:lnTo>
                  <a:lnTo>
                    <a:pt x="53606" y="488746"/>
                  </a:lnTo>
                  <a:lnTo>
                    <a:pt x="53289" y="488911"/>
                  </a:lnTo>
                  <a:lnTo>
                    <a:pt x="51892" y="489127"/>
                  </a:lnTo>
                  <a:lnTo>
                    <a:pt x="53606" y="488746"/>
                  </a:lnTo>
                  <a:lnTo>
                    <a:pt x="53606" y="479539"/>
                  </a:lnTo>
                  <a:lnTo>
                    <a:pt x="39522" y="544715"/>
                  </a:lnTo>
                  <a:lnTo>
                    <a:pt x="39624" y="560705"/>
                  </a:lnTo>
                  <a:lnTo>
                    <a:pt x="51460" y="602564"/>
                  </a:lnTo>
                  <a:lnTo>
                    <a:pt x="61493" y="615226"/>
                  </a:lnTo>
                  <a:lnTo>
                    <a:pt x="64008" y="614172"/>
                  </a:lnTo>
                  <a:lnTo>
                    <a:pt x="65049" y="611657"/>
                  </a:lnTo>
                  <a:close/>
                </a:path>
                <a:path w="2110740" h="1522095">
                  <a:moveTo>
                    <a:pt x="84442" y="727760"/>
                  </a:moveTo>
                  <a:lnTo>
                    <a:pt x="81191" y="685253"/>
                  </a:lnTo>
                  <a:lnTo>
                    <a:pt x="76212" y="668388"/>
                  </a:lnTo>
                  <a:lnTo>
                    <a:pt x="74701" y="669010"/>
                  </a:lnTo>
                  <a:lnTo>
                    <a:pt x="68148" y="715657"/>
                  </a:lnTo>
                  <a:lnTo>
                    <a:pt x="67589" y="727100"/>
                  </a:lnTo>
                  <a:lnTo>
                    <a:pt x="67005" y="734441"/>
                  </a:lnTo>
                  <a:lnTo>
                    <a:pt x="66052" y="741870"/>
                  </a:lnTo>
                  <a:lnTo>
                    <a:pt x="59258" y="779272"/>
                  </a:lnTo>
                  <a:lnTo>
                    <a:pt x="58661" y="789686"/>
                  </a:lnTo>
                  <a:lnTo>
                    <a:pt x="66395" y="800887"/>
                  </a:lnTo>
                  <a:lnTo>
                    <a:pt x="69380" y="800290"/>
                  </a:lnTo>
                  <a:lnTo>
                    <a:pt x="74231" y="790663"/>
                  </a:lnTo>
                  <a:lnTo>
                    <a:pt x="75120" y="781939"/>
                  </a:lnTo>
                  <a:lnTo>
                    <a:pt x="81432" y="752589"/>
                  </a:lnTo>
                  <a:lnTo>
                    <a:pt x="82829" y="744385"/>
                  </a:lnTo>
                  <a:lnTo>
                    <a:pt x="83845" y="736117"/>
                  </a:lnTo>
                  <a:lnTo>
                    <a:pt x="84442" y="727760"/>
                  </a:lnTo>
                  <a:close/>
                </a:path>
                <a:path w="2110740" h="1522095">
                  <a:moveTo>
                    <a:pt x="147332" y="1269009"/>
                  </a:moveTo>
                  <a:lnTo>
                    <a:pt x="146646" y="1265910"/>
                  </a:lnTo>
                  <a:lnTo>
                    <a:pt x="145808" y="1264119"/>
                  </a:lnTo>
                  <a:lnTo>
                    <a:pt x="144030" y="1259509"/>
                  </a:lnTo>
                  <a:lnTo>
                    <a:pt x="141249" y="1250213"/>
                  </a:lnTo>
                  <a:lnTo>
                    <a:pt x="135407" y="1223467"/>
                  </a:lnTo>
                  <a:lnTo>
                    <a:pt x="129501" y="1196936"/>
                  </a:lnTo>
                  <a:lnTo>
                    <a:pt x="126530" y="1184960"/>
                  </a:lnTo>
                  <a:lnTo>
                    <a:pt x="125806" y="1181493"/>
                  </a:lnTo>
                  <a:lnTo>
                    <a:pt x="124726" y="1172972"/>
                  </a:lnTo>
                  <a:lnTo>
                    <a:pt x="124409" y="1163688"/>
                  </a:lnTo>
                  <a:lnTo>
                    <a:pt x="124815" y="1153693"/>
                  </a:lnTo>
                  <a:lnTo>
                    <a:pt x="129413" y="1112685"/>
                  </a:lnTo>
                  <a:lnTo>
                    <a:pt x="129463" y="1112024"/>
                  </a:lnTo>
                  <a:lnTo>
                    <a:pt x="125272" y="1107833"/>
                  </a:lnTo>
                  <a:lnTo>
                    <a:pt x="122529" y="1108849"/>
                  </a:lnTo>
                  <a:lnTo>
                    <a:pt x="121119" y="1111377"/>
                  </a:lnTo>
                  <a:lnTo>
                    <a:pt x="112763" y="1151991"/>
                  </a:lnTo>
                  <a:lnTo>
                    <a:pt x="111607" y="1163193"/>
                  </a:lnTo>
                  <a:lnTo>
                    <a:pt x="111290" y="1173530"/>
                  </a:lnTo>
                  <a:lnTo>
                    <a:pt x="111785" y="1183055"/>
                  </a:lnTo>
                  <a:lnTo>
                    <a:pt x="112433" y="1188021"/>
                  </a:lnTo>
                  <a:lnTo>
                    <a:pt x="121018" y="1226642"/>
                  </a:lnTo>
                  <a:lnTo>
                    <a:pt x="126949" y="1253655"/>
                  </a:lnTo>
                  <a:lnTo>
                    <a:pt x="130048" y="1264081"/>
                  </a:lnTo>
                  <a:lnTo>
                    <a:pt x="132207" y="1269682"/>
                  </a:lnTo>
                  <a:lnTo>
                    <a:pt x="133324" y="1272108"/>
                  </a:lnTo>
                  <a:lnTo>
                    <a:pt x="139979" y="1276362"/>
                  </a:lnTo>
                  <a:lnTo>
                    <a:pt x="147332" y="1269009"/>
                  </a:lnTo>
                  <a:close/>
                </a:path>
                <a:path w="2110740" h="1522095">
                  <a:moveTo>
                    <a:pt x="199326" y="1479956"/>
                  </a:moveTo>
                  <a:lnTo>
                    <a:pt x="198145" y="1367116"/>
                  </a:lnTo>
                  <a:lnTo>
                    <a:pt x="193954" y="1362925"/>
                  </a:lnTo>
                  <a:lnTo>
                    <a:pt x="189738" y="1367116"/>
                  </a:lnTo>
                  <a:lnTo>
                    <a:pt x="188556" y="1479956"/>
                  </a:lnTo>
                  <a:lnTo>
                    <a:pt x="193954" y="1485328"/>
                  </a:lnTo>
                  <a:lnTo>
                    <a:pt x="199326" y="1479956"/>
                  </a:lnTo>
                  <a:close/>
                </a:path>
                <a:path w="2110740" h="1522095">
                  <a:moveTo>
                    <a:pt x="241515" y="8267"/>
                  </a:moveTo>
                  <a:lnTo>
                    <a:pt x="240512" y="5854"/>
                  </a:lnTo>
                  <a:lnTo>
                    <a:pt x="238086" y="4838"/>
                  </a:lnTo>
                  <a:lnTo>
                    <a:pt x="213004" y="7581"/>
                  </a:lnTo>
                  <a:lnTo>
                    <a:pt x="203517" y="7950"/>
                  </a:lnTo>
                  <a:lnTo>
                    <a:pt x="179489" y="7747"/>
                  </a:lnTo>
                  <a:lnTo>
                    <a:pt x="164960" y="6934"/>
                  </a:lnTo>
                  <a:lnTo>
                    <a:pt x="155536" y="5943"/>
                  </a:lnTo>
                  <a:lnTo>
                    <a:pt x="116078" y="63"/>
                  </a:lnTo>
                  <a:lnTo>
                    <a:pt x="115455" y="0"/>
                  </a:lnTo>
                  <a:lnTo>
                    <a:pt x="113080" y="990"/>
                  </a:lnTo>
                  <a:lnTo>
                    <a:pt x="112090" y="3365"/>
                  </a:lnTo>
                  <a:lnTo>
                    <a:pt x="112877" y="5524"/>
                  </a:lnTo>
                  <a:lnTo>
                    <a:pt x="153847" y="15608"/>
                  </a:lnTo>
                  <a:lnTo>
                    <a:pt x="189090" y="18554"/>
                  </a:lnTo>
                  <a:lnTo>
                    <a:pt x="204000" y="17526"/>
                  </a:lnTo>
                  <a:lnTo>
                    <a:pt x="214134" y="16319"/>
                  </a:lnTo>
                  <a:lnTo>
                    <a:pt x="238607" y="11671"/>
                  </a:lnTo>
                  <a:lnTo>
                    <a:pt x="240690" y="10528"/>
                  </a:lnTo>
                  <a:lnTo>
                    <a:pt x="241515" y="8267"/>
                  </a:lnTo>
                  <a:close/>
                </a:path>
                <a:path w="2110740" h="1522095">
                  <a:moveTo>
                    <a:pt x="380669" y="1504480"/>
                  </a:moveTo>
                  <a:lnTo>
                    <a:pt x="375666" y="1499273"/>
                  </a:lnTo>
                  <a:lnTo>
                    <a:pt x="356997" y="1497647"/>
                  </a:lnTo>
                  <a:lnTo>
                    <a:pt x="348665" y="1496301"/>
                  </a:lnTo>
                  <a:lnTo>
                    <a:pt x="340842" y="1494612"/>
                  </a:lnTo>
                  <a:lnTo>
                    <a:pt x="313385" y="1487589"/>
                  </a:lnTo>
                  <a:lnTo>
                    <a:pt x="311670" y="1487385"/>
                  </a:lnTo>
                  <a:lnTo>
                    <a:pt x="304393" y="1494663"/>
                  </a:lnTo>
                  <a:lnTo>
                    <a:pt x="309968" y="1501736"/>
                  </a:lnTo>
                  <a:lnTo>
                    <a:pt x="337845" y="1508074"/>
                  </a:lnTo>
                  <a:lnTo>
                    <a:pt x="346900" y="1509128"/>
                  </a:lnTo>
                  <a:lnTo>
                    <a:pt x="356235" y="1509737"/>
                  </a:lnTo>
                  <a:lnTo>
                    <a:pt x="375450" y="1509687"/>
                  </a:lnTo>
                  <a:lnTo>
                    <a:pt x="380669" y="1504480"/>
                  </a:lnTo>
                  <a:close/>
                </a:path>
                <a:path w="2110740" h="1522095">
                  <a:moveTo>
                    <a:pt x="736257" y="1514284"/>
                  </a:moveTo>
                  <a:lnTo>
                    <a:pt x="707466" y="1506486"/>
                  </a:lnTo>
                  <a:lnTo>
                    <a:pt x="684555" y="1506651"/>
                  </a:lnTo>
                  <a:lnTo>
                    <a:pt x="666102" y="1507871"/>
                  </a:lnTo>
                  <a:lnTo>
                    <a:pt x="645261" y="1509395"/>
                  </a:lnTo>
                  <a:lnTo>
                    <a:pt x="625640" y="1512417"/>
                  </a:lnTo>
                  <a:lnTo>
                    <a:pt x="623760" y="1514284"/>
                  </a:lnTo>
                  <a:lnTo>
                    <a:pt x="625640" y="1516164"/>
                  </a:lnTo>
                  <a:lnTo>
                    <a:pt x="645261" y="1519174"/>
                  </a:lnTo>
                  <a:lnTo>
                    <a:pt x="666102" y="1520698"/>
                  </a:lnTo>
                  <a:lnTo>
                    <a:pt x="684555" y="1521917"/>
                  </a:lnTo>
                  <a:lnTo>
                    <a:pt x="707466" y="1522095"/>
                  </a:lnTo>
                  <a:lnTo>
                    <a:pt x="728649" y="1521891"/>
                  </a:lnTo>
                  <a:lnTo>
                    <a:pt x="736257" y="1514284"/>
                  </a:lnTo>
                  <a:close/>
                </a:path>
                <a:path w="2110740" h="1522095">
                  <a:moveTo>
                    <a:pt x="1425257" y="1475041"/>
                  </a:moveTo>
                  <a:lnTo>
                    <a:pt x="1420342" y="1470126"/>
                  </a:lnTo>
                  <a:lnTo>
                    <a:pt x="1396796" y="1469275"/>
                  </a:lnTo>
                  <a:lnTo>
                    <a:pt x="1368882" y="1468704"/>
                  </a:lnTo>
                  <a:lnTo>
                    <a:pt x="1341831" y="1468653"/>
                  </a:lnTo>
                  <a:lnTo>
                    <a:pt x="1327531" y="1468729"/>
                  </a:lnTo>
                  <a:lnTo>
                    <a:pt x="1318615" y="1468437"/>
                  </a:lnTo>
                  <a:lnTo>
                    <a:pt x="1310030" y="1467764"/>
                  </a:lnTo>
                  <a:lnTo>
                    <a:pt x="1301991" y="1466735"/>
                  </a:lnTo>
                  <a:lnTo>
                    <a:pt x="1274102" y="1461350"/>
                  </a:lnTo>
                  <a:lnTo>
                    <a:pt x="1273175" y="1461236"/>
                  </a:lnTo>
                  <a:lnTo>
                    <a:pt x="1271612" y="1461554"/>
                  </a:lnTo>
                  <a:lnTo>
                    <a:pt x="1270342" y="1462405"/>
                  </a:lnTo>
                  <a:lnTo>
                    <a:pt x="1269174" y="1465237"/>
                  </a:lnTo>
                  <a:lnTo>
                    <a:pt x="1270050" y="1467726"/>
                  </a:lnTo>
                  <a:lnTo>
                    <a:pt x="1308531" y="1478788"/>
                  </a:lnTo>
                  <a:lnTo>
                    <a:pt x="1341767" y="1481429"/>
                  </a:lnTo>
                  <a:lnTo>
                    <a:pt x="1368882" y="1481391"/>
                  </a:lnTo>
                  <a:lnTo>
                    <a:pt x="1396796" y="1480794"/>
                  </a:lnTo>
                  <a:lnTo>
                    <a:pt x="1420342" y="1479956"/>
                  </a:lnTo>
                  <a:lnTo>
                    <a:pt x="1425257" y="1475041"/>
                  </a:lnTo>
                  <a:close/>
                </a:path>
                <a:path w="2110740" h="1522095">
                  <a:moveTo>
                    <a:pt x="1678368" y="1479956"/>
                  </a:moveTo>
                  <a:lnTo>
                    <a:pt x="1677517" y="1477873"/>
                  </a:lnTo>
                  <a:lnTo>
                    <a:pt x="1675434" y="1477010"/>
                  </a:lnTo>
                  <a:lnTo>
                    <a:pt x="1667243" y="1478140"/>
                  </a:lnTo>
                  <a:lnTo>
                    <a:pt x="1660194" y="1478419"/>
                  </a:lnTo>
                  <a:lnTo>
                    <a:pt x="1598460" y="1460639"/>
                  </a:lnTo>
                  <a:lnTo>
                    <a:pt x="1596936" y="1460385"/>
                  </a:lnTo>
                  <a:lnTo>
                    <a:pt x="1592110" y="1465237"/>
                  </a:lnTo>
                  <a:lnTo>
                    <a:pt x="1592351" y="1466761"/>
                  </a:lnTo>
                  <a:lnTo>
                    <a:pt x="1593037" y="1468081"/>
                  </a:lnTo>
                  <a:lnTo>
                    <a:pt x="1642516" y="1485684"/>
                  </a:lnTo>
                  <a:lnTo>
                    <a:pt x="1653400" y="1486674"/>
                  </a:lnTo>
                  <a:lnTo>
                    <a:pt x="1657032" y="1486535"/>
                  </a:lnTo>
                  <a:lnTo>
                    <a:pt x="1660829" y="1486192"/>
                  </a:lnTo>
                  <a:lnTo>
                    <a:pt x="1668310" y="1484896"/>
                  </a:lnTo>
                  <a:lnTo>
                    <a:pt x="1676031" y="1482826"/>
                  </a:lnTo>
                  <a:lnTo>
                    <a:pt x="1677695" y="1481823"/>
                  </a:lnTo>
                  <a:lnTo>
                    <a:pt x="1678368" y="1479956"/>
                  </a:lnTo>
                  <a:close/>
                </a:path>
                <a:path w="2110740" h="1522095">
                  <a:moveTo>
                    <a:pt x="1845157" y="1470139"/>
                  </a:moveTo>
                  <a:lnTo>
                    <a:pt x="1844306" y="1468056"/>
                  </a:lnTo>
                  <a:lnTo>
                    <a:pt x="1842223" y="1467192"/>
                  </a:lnTo>
                  <a:lnTo>
                    <a:pt x="1837740" y="1467853"/>
                  </a:lnTo>
                  <a:lnTo>
                    <a:pt x="1830070" y="1468450"/>
                  </a:lnTo>
                  <a:lnTo>
                    <a:pt x="1822602" y="1468285"/>
                  </a:lnTo>
                  <a:lnTo>
                    <a:pt x="1815236" y="1467370"/>
                  </a:lnTo>
                  <a:lnTo>
                    <a:pt x="1784553" y="1460334"/>
                  </a:lnTo>
                  <a:lnTo>
                    <a:pt x="1783359" y="1460182"/>
                  </a:lnTo>
                  <a:lnTo>
                    <a:pt x="1778304" y="1465237"/>
                  </a:lnTo>
                  <a:lnTo>
                    <a:pt x="1782152" y="1470126"/>
                  </a:lnTo>
                  <a:lnTo>
                    <a:pt x="1805736" y="1476286"/>
                  </a:lnTo>
                  <a:lnTo>
                    <a:pt x="1814271" y="1477022"/>
                  </a:lnTo>
                  <a:lnTo>
                    <a:pt x="1822602" y="1476895"/>
                  </a:lnTo>
                  <a:lnTo>
                    <a:pt x="1830819" y="1475943"/>
                  </a:lnTo>
                  <a:lnTo>
                    <a:pt x="1838845" y="1474190"/>
                  </a:lnTo>
                  <a:lnTo>
                    <a:pt x="1842871" y="1473009"/>
                  </a:lnTo>
                  <a:lnTo>
                    <a:pt x="1844509" y="1471993"/>
                  </a:lnTo>
                  <a:lnTo>
                    <a:pt x="1845157" y="1470139"/>
                  </a:lnTo>
                  <a:close/>
                </a:path>
                <a:path w="2110740" h="1522095">
                  <a:moveTo>
                    <a:pt x="1923783" y="1465237"/>
                  </a:moveTo>
                  <a:lnTo>
                    <a:pt x="1922881" y="1463065"/>
                  </a:lnTo>
                  <a:lnTo>
                    <a:pt x="1920709" y="1462163"/>
                  </a:lnTo>
                  <a:lnTo>
                    <a:pt x="1901088" y="1463522"/>
                  </a:lnTo>
                  <a:lnTo>
                    <a:pt x="1899386" y="1465237"/>
                  </a:lnTo>
                  <a:lnTo>
                    <a:pt x="1901088" y="1466938"/>
                  </a:lnTo>
                  <a:lnTo>
                    <a:pt x="1920709" y="1468297"/>
                  </a:lnTo>
                  <a:lnTo>
                    <a:pt x="1922881" y="1467396"/>
                  </a:lnTo>
                  <a:lnTo>
                    <a:pt x="1923783" y="1465237"/>
                  </a:lnTo>
                  <a:close/>
                </a:path>
                <a:path w="2110740" h="1522095">
                  <a:moveTo>
                    <a:pt x="1978583" y="52425"/>
                  </a:moveTo>
                  <a:lnTo>
                    <a:pt x="1978279" y="50901"/>
                  </a:lnTo>
                  <a:lnTo>
                    <a:pt x="1977440" y="49657"/>
                  </a:lnTo>
                  <a:lnTo>
                    <a:pt x="1974672" y="48501"/>
                  </a:lnTo>
                  <a:lnTo>
                    <a:pt x="1910892" y="49631"/>
                  </a:lnTo>
                  <a:lnTo>
                    <a:pt x="1908924" y="50444"/>
                  </a:lnTo>
                  <a:lnTo>
                    <a:pt x="1908098" y="52425"/>
                  </a:lnTo>
                  <a:lnTo>
                    <a:pt x="1908924" y="54406"/>
                  </a:lnTo>
                  <a:lnTo>
                    <a:pt x="1910892" y="55219"/>
                  </a:lnTo>
                  <a:lnTo>
                    <a:pt x="1974672" y="56349"/>
                  </a:lnTo>
                  <a:lnTo>
                    <a:pt x="1976196" y="56032"/>
                  </a:lnTo>
                  <a:lnTo>
                    <a:pt x="1977440" y="55194"/>
                  </a:lnTo>
                  <a:lnTo>
                    <a:pt x="1978583" y="52425"/>
                  </a:lnTo>
                  <a:close/>
                </a:path>
                <a:path w="2110740" h="1522095">
                  <a:moveTo>
                    <a:pt x="2061298" y="52425"/>
                  </a:moveTo>
                  <a:lnTo>
                    <a:pt x="2060346" y="50139"/>
                  </a:lnTo>
                  <a:lnTo>
                    <a:pt x="2058060" y="49187"/>
                  </a:lnTo>
                  <a:lnTo>
                    <a:pt x="2038438" y="48171"/>
                  </a:lnTo>
                  <a:lnTo>
                    <a:pt x="2034197" y="52425"/>
                  </a:lnTo>
                  <a:lnTo>
                    <a:pt x="2038438" y="56667"/>
                  </a:lnTo>
                  <a:lnTo>
                    <a:pt x="2058060" y="55651"/>
                  </a:lnTo>
                  <a:lnTo>
                    <a:pt x="2060346" y="54698"/>
                  </a:lnTo>
                  <a:lnTo>
                    <a:pt x="2061298" y="52425"/>
                  </a:lnTo>
                  <a:close/>
                </a:path>
                <a:path w="2110740" h="1522095">
                  <a:moveTo>
                    <a:pt x="2078977" y="1425981"/>
                  </a:moveTo>
                  <a:lnTo>
                    <a:pt x="2077681" y="1424698"/>
                  </a:lnTo>
                  <a:lnTo>
                    <a:pt x="2076780" y="1425079"/>
                  </a:lnTo>
                  <a:lnTo>
                    <a:pt x="2059914" y="1437614"/>
                  </a:lnTo>
                  <a:lnTo>
                    <a:pt x="2053920" y="1442580"/>
                  </a:lnTo>
                  <a:lnTo>
                    <a:pt x="2048395" y="1446669"/>
                  </a:lnTo>
                  <a:lnTo>
                    <a:pt x="2043391" y="1449920"/>
                  </a:lnTo>
                  <a:lnTo>
                    <a:pt x="2038934" y="1452270"/>
                  </a:lnTo>
                  <a:lnTo>
                    <a:pt x="2034679" y="1454010"/>
                  </a:lnTo>
                  <a:lnTo>
                    <a:pt x="2011464" y="1470939"/>
                  </a:lnTo>
                  <a:lnTo>
                    <a:pt x="2010371" y="1472044"/>
                  </a:lnTo>
                  <a:lnTo>
                    <a:pt x="2009013" y="1470672"/>
                  </a:lnTo>
                  <a:lnTo>
                    <a:pt x="1999195" y="1469364"/>
                  </a:lnTo>
                  <a:lnTo>
                    <a:pt x="1993519" y="1475041"/>
                  </a:lnTo>
                  <a:lnTo>
                    <a:pt x="1999195" y="1480718"/>
                  </a:lnTo>
                  <a:lnTo>
                    <a:pt x="2009013" y="1479410"/>
                  </a:lnTo>
                  <a:lnTo>
                    <a:pt x="2011260" y="1477162"/>
                  </a:lnTo>
                  <a:lnTo>
                    <a:pt x="2013915" y="1479816"/>
                  </a:lnTo>
                  <a:lnTo>
                    <a:pt x="2050770" y="1459750"/>
                  </a:lnTo>
                  <a:lnTo>
                    <a:pt x="2078596" y="1426895"/>
                  </a:lnTo>
                  <a:lnTo>
                    <a:pt x="2078977" y="1425981"/>
                  </a:lnTo>
                  <a:close/>
                </a:path>
                <a:path w="2110740" h="1522095">
                  <a:moveTo>
                    <a:pt x="2083181" y="376199"/>
                  </a:moveTo>
                  <a:lnTo>
                    <a:pt x="2077681" y="370700"/>
                  </a:lnTo>
                  <a:lnTo>
                    <a:pt x="2072195" y="376199"/>
                  </a:lnTo>
                  <a:lnTo>
                    <a:pt x="2073465" y="395820"/>
                  </a:lnTo>
                  <a:lnTo>
                    <a:pt x="2074748" y="415429"/>
                  </a:lnTo>
                  <a:lnTo>
                    <a:pt x="2075611" y="417512"/>
                  </a:lnTo>
                  <a:lnTo>
                    <a:pt x="2077681" y="418376"/>
                  </a:lnTo>
                  <a:lnTo>
                    <a:pt x="2079764" y="417512"/>
                  </a:lnTo>
                  <a:lnTo>
                    <a:pt x="2080628" y="415429"/>
                  </a:lnTo>
                  <a:lnTo>
                    <a:pt x="2081911" y="395820"/>
                  </a:lnTo>
                  <a:lnTo>
                    <a:pt x="2083181" y="376199"/>
                  </a:lnTo>
                  <a:close/>
                </a:path>
                <a:path w="2110740" h="1522095">
                  <a:moveTo>
                    <a:pt x="2090445" y="533171"/>
                  </a:moveTo>
                  <a:lnTo>
                    <a:pt x="2090381" y="532587"/>
                  </a:lnTo>
                  <a:lnTo>
                    <a:pt x="2089378" y="508736"/>
                  </a:lnTo>
                  <a:lnTo>
                    <a:pt x="2089327" y="507301"/>
                  </a:lnTo>
                  <a:lnTo>
                    <a:pt x="2084336" y="482777"/>
                  </a:lnTo>
                  <a:lnTo>
                    <a:pt x="2083333" y="482981"/>
                  </a:lnTo>
                  <a:lnTo>
                    <a:pt x="2077681" y="477329"/>
                  </a:lnTo>
                  <a:lnTo>
                    <a:pt x="2070900" y="484111"/>
                  </a:lnTo>
                  <a:lnTo>
                    <a:pt x="2072030" y="485254"/>
                  </a:lnTo>
                  <a:lnTo>
                    <a:pt x="2071027" y="485444"/>
                  </a:lnTo>
                  <a:lnTo>
                    <a:pt x="2075853" y="509993"/>
                  </a:lnTo>
                  <a:lnTo>
                    <a:pt x="2084616" y="533755"/>
                  </a:lnTo>
                  <a:lnTo>
                    <a:pt x="2085619" y="535444"/>
                  </a:lnTo>
                  <a:lnTo>
                    <a:pt x="2087499" y="536105"/>
                  </a:lnTo>
                  <a:lnTo>
                    <a:pt x="2089581" y="535254"/>
                  </a:lnTo>
                  <a:lnTo>
                    <a:pt x="2090445" y="533171"/>
                  </a:lnTo>
                  <a:close/>
                </a:path>
                <a:path w="2110740" h="1522095">
                  <a:moveTo>
                    <a:pt x="2090610" y="1337691"/>
                  </a:moveTo>
                  <a:lnTo>
                    <a:pt x="2089696" y="1335481"/>
                  </a:lnTo>
                  <a:lnTo>
                    <a:pt x="2087499" y="1334566"/>
                  </a:lnTo>
                  <a:lnTo>
                    <a:pt x="2085301" y="1335481"/>
                  </a:lnTo>
                  <a:lnTo>
                    <a:pt x="2084387" y="1337691"/>
                  </a:lnTo>
                  <a:lnTo>
                    <a:pt x="2084552" y="1396555"/>
                  </a:lnTo>
                  <a:lnTo>
                    <a:pt x="2085416" y="1398638"/>
                  </a:lnTo>
                  <a:lnTo>
                    <a:pt x="2087499" y="1399501"/>
                  </a:lnTo>
                  <a:lnTo>
                    <a:pt x="2089581" y="1398638"/>
                  </a:lnTo>
                  <a:lnTo>
                    <a:pt x="2090445" y="1396555"/>
                  </a:lnTo>
                  <a:lnTo>
                    <a:pt x="2090610" y="1337691"/>
                  </a:lnTo>
                  <a:close/>
                </a:path>
                <a:path w="2110740" h="1522095">
                  <a:moveTo>
                    <a:pt x="2092782" y="278079"/>
                  </a:moveTo>
                  <a:lnTo>
                    <a:pt x="2092756" y="258457"/>
                  </a:lnTo>
                  <a:lnTo>
                    <a:pt x="2087499" y="253199"/>
                  </a:lnTo>
                  <a:lnTo>
                    <a:pt x="2082241" y="258457"/>
                  </a:lnTo>
                  <a:lnTo>
                    <a:pt x="2082215" y="278079"/>
                  </a:lnTo>
                  <a:lnTo>
                    <a:pt x="2084552" y="307505"/>
                  </a:lnTo>
                  <a:lnTo>
                    <a:pt x="2085416" y="309587"/>
                  </a:lnTo>
                  <a:lnTo>
                    <a:pt x="2087499" y="310451"/>
                  </a:lnTo>
                  <a:lnTo>
                    <a:pt x="2089581" y="309587"/>
                  </a:lnTo>
                  <a:lnTo>
                    <a:pt x="2090445" y="307505"/>
                  </a:lnTo>
                  <a:lnTo>
                    <a:pt x="2092782" y="278079"/>
                  </a:lnTo>
                  <a:close/>
                </a:path>
                <a:path w="2110740" h="1522095">
                  <a:moveTo>
                    <a:pt x="2100516" y="1229766"/>
                  </a:moveTo>
                  <a:lnTo>
                    <a:pt x="2099576" y="1227493"/>
                  </a:lnTo>
                  <a:lnTo>
                    <a:pt x="2097316" y="1226553"/>
                  </a:lnTo>
                  <a:lnTo>
                    <a:pt x="2095042" y="1227493"/>
                  </a:lnTo>
                  <a:lnTo>
                    <a:pt x="2094103" y="1229766"/>
                  </a:lnTo>
                  <a:lnTo>
                    <a:pt x="2095042" y="1232039"/>
                  </a:lnTo>
                  <a:lnTo>
                    <a:pt x="2097316" y="1232979"/>
                  </a:lnTo>
                  <a:lnTo>
                    <a:pt x="2099576" y="1232039"/>
                  </a:lnTo>
                  <a:lnTo>
                    <a:pt x="2100516" y="1229766"/>
                  </a:lnTo>
                  <a:close/>
                </a:path>
                <a:path w="2110740" h="1522095">
                  <a:moveTo>
                    <a:pt x="2100935" y="62242"/>
                  </a:moveTo>
                  <a:lnTo>
                    <a:pt x="2099868" y="59677"/>
                  </a:lnTo>
                  <a:lnTo>
                    <a:pt x="2097316" y="58610"/>
                  </a:lnTo>
                  <a:lnTo>
                    <a:pt x="2094750" y="59664"/>
                  </a:lnTo>
                  <a:lnTo>
                    <a:pt x="2093683" y="62217"/>
                  </a:lnTo>
                  <a:lnTo>
                    <a:pt x="2093341" y="128905"/>
                  </a:lnTo>
                  <a:lnTo>
                    <a:pt x="2092972" y="136448"/>
                  </a:lnTo>
                  <a:lnTo>
                    <a:pt x="2092236" y="144068"/>
                  </a:lnTo>
                  <a:lnTo>
                    <a:pt x="2089518" y="159766"/>
                  </a:lnTo>
                  <a:lnTo>
                    <a:pt x="2089467" y="160350"/>
                  </a:lnTo>
                  <a:lnTo>
                    <a:pt x="2090318" y="162433"/>
                  </a:lnTo>
                  <a:lnTo>
                    <a:pt x="2092401" y="163283"/>
                  </a:lnTo>
                  <a:lnTo>
                    <a:pt x="2094280" y="162610"/>
                  </a:lnTo>
                  <a:lnTo>
                    <a:pt x="2095296" y="160921"/>
                  </a:lnTo>
                  <a:lnTo>
                    <a:pt x="2098852" y="145224"/>
                  </a:lnTo>
                  <a:lnTo>
                    <a:pt x="2100072" y="137160"/>
                  </a:lnTo>
                  <a:lnTo>
                    <a:pt x="2100884" y="128993"/>
                  </a:lnTo>
                  <a:lnTo>
                    <a:pt x="2100935" y="62242"/>
                  </a:lnTo>
                  <a:close/>
                </a:path>
                <a:path w="2110740" h="1522095">
                  <a:moveTo>
                    <a:pt x="2110295" y="1141463"/>
                  </a:moveTo>
                  <a:lnTo>
                    <a:pt x="2110194" y="1137691"/>
                  </a:lnTo>
                  <a:lnTo>
                    <a:pt x="2108657" y="1112024"/>
                  </a:lnTo>
                  <a:lnTo>
                    <a:pt x="2107120" y="1110500"/>
                  </a:lnTo>
                  <a:lnTo>
                    <a:pt x="2105596" y="1112024"/>
                  </a:lnTo>
                  <a:lnTo>
                    <a:pt x="2104047" y="1137691"/>
                  </a:lnTo>
                  <a:lnTo>
                    <a:pt x="2103945" y="1141463"/>
                  </a:lnTo>
                  <a:lnTo>
                    <a:pt x="2104885" y="1143698"/>
                  </a:lnTo>
                  <a:lnTo>
                    <a:pt x="2107120" y="1144638"/>
                  </a:lnTo>
                  <a:lnTo>
                    <a:pt x="2109368" y="1143698"/>
                  </a:lnTo>
                  <a:lnTo>
                    <a:pt x="2110295" y="1141463"/>
                  </a:lnTo>
                  <a:close/>
                </a:path>
              </a:pathLst>
            </a:custGeom>
            <a:solidFill>
              <a:srgbClr val="FF0000"/>
            </a:solidFill>
          </p:spPr>
          <p:txBody>
            <a:bodyPr wrap="square" lIns="0" tIns="0" rIns="0" bIns="0" rtlCol="0"/>
            <a:lstStyle/>
            <a:p>
              <a:endParaRPr/>
            </a:p>
          </p:txBody>
        </p:sp>
        <p:pic>
          <p:nvPicPr>
            <p:cNvPr id="12" name="object 12"/>
            <p:cNvPicPr/>
            <p:nvPr/>
          </p:nvPicPr>
          <p:blipFill>
            <a:blip r:embed="rId8" cstate="print"/>
            <a:stretch>
              <a:fillRect/>
            </a:stretch>
          </p:blipFill>
          <p:spPr>
            <a:xfrm>
              <a:off x="2604970" y="922278"/>
              <a:ext cx="1263247" cy="215014"/>
            </a:xfrm>
            <a:prstGeom prst="rect">
              <a:avLst/>
            </a:prstGeom>
          </p:spPr>
        </p:pic>
        <p:sp>
          <p:nvSpPr>
            <p:cNvPr id="13" name="object 13"/>
            <p:cNvSpPr/>
            <p:nvPr/>
          </p:nvSpPr>
          <p:spPr>
            <a:xfrm>
              <a:off x="6007436" y="861487"/>
              <a:ext cx="19050" cy="19050"/>
            </a:xfrm>
            <a:custGeom>
              <a:avLst/>
              <a:gdLst/>
              <a:ahLst/>
              <a:cxnLst/>
              <a:rect l="l" t="t" r="r" b="b"/>
              <a:pathLst>
                <a:path w="19050" h="19050">
                  <a:moveTo>
                    <a:pt x="16614" y="18745"/>
                  </a:moveTo>
                  <a:lnTo>
                    <a:pt x="15103" y="18124"/>
                  </a:lnTo>
                  <a:lnTo>
                    <a:pt x="8613" y="14801"/>
                  </a:lnTo>
                  <a:lnTo>
                    <a:pt x="6506" y="13373"/>
                  </a:lnTo>
                  <a:lnTo>
                    <a:pt x="4082" y="11976"/>
                  </a:lnTo>
                  <a:lnTo>
                    <a:pt x="1992" y="11609"/>
                  </a:lnTo>
                  <a:lnTo>
                    <a:pt x="538" y="9445"/>
                  </a:lnTo>
                  <a:lnTo>
                    <a:pt x="0" y="6800"/>
                  </a:lnTo>
                  <a:lnTo>
                    <a:pt x="6800" y="0"/>
                  </a:lnTo>
                  <a:lnTo>
                    <a:pt x="9454" y="530"/>
                  </a:lnTo>
                  <a:lnTo>
                    <a:pt x="11609" y="1991"/>
                  </a:lnTo>
                  <a:lnTo>
                    <a:pt x="11985" y="4073"/>
                  </a:lnTo>
                  <a:lnTo>
                    <a:pt x="13381" y="6506"/>
                  </a:lnTo>
                  <a:lnTo>
                    <a:pt x="14801" y="8613"/>
                  </a:lnTo>
                  <a:lnTo>
                    <a:pt x="18124" y="15103"/>
                  </a:lnTo>
                  <a:lnTo>
                    <a:pt x="18753" y="16614"/>
                  </a:lnTo>
                  <a:lnTo>
                    <a:pt x="18124" y="18124"/>
                  </a:lnTo>
                  <a:lnTo>
                    <a:pt x="16614" y="18745"/>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8328" y="146304"/>
            <a:ext cx="8705088" cy="6534911"/>
          </a:xfrm>
          <a:prstGeom prst="rect">
            <a:avLst/>
          </a:prstGeom>
        </p:spPr>
      </p:pic>
      <p:pic>
        <p:nvPicPr>
          <p:cNvPr id="3" name="object 3"/>
          <p:cNvPicPr/>
          <p:nvPr/>
        </p:nvPicPr>
        <p:blipFill>
          <a:blip r:embed="rId3" cstate="print"/>
          <a:stretch>
            <a:fillRect/>
          </a:stretch>
        </p:blipFill>
        <p:spPr>
          <a:xfrm>
            <a:off x="0" y="996214"/>
            <a:ext cx="140903" cy="81872"/>
          </a:xfrm>
          <a:prstGeom prst="rect">
            <a:avLst/>
          </a:prstGeom>
        </p:spPr>
      </p:pic>
      <p:pic>
        <p:nvPicPr>
          <p:cNvPr id="4" name="object 4"/>
          <p:cNvPicPr/>
          <p:nvPr/>
        </p:nvPicPr>
        <p:blipFill>
          <a:blip r:embed="rId4" cstate="print"/>
          <a:stretch>
            <a:fillRect/>
          </a:stretch>
        </p:blipFill>
        <p:spPr>
          <a:xfrm>
            <a:off x="3373295" y="5183107"/>
            <a:ext cx="130099" cy="73034"/>
          </a:xfrm>
          <a:prstGeom prst="rect">
            <a:avLst/>
          </a:prstGeom>
        </p:spPr>
      </p:pic>
      <p:sp>
        <p:nvSpPr>
          <p:cNvPr id="5" name="object 5"/>
          <p:cNvSpPr/>
          <p:nvPr/>
        </p:nvSpPr>
        <p:spPr>
          <a:xfrm>
            <a:off x="1770209" y="4440105"/>
            <a:ext cx="62230" cy="48895"/>
          </a:xfrm>
          <a:custGeom>
            <a:avLst/>
            <a:gdLst/>
            <a:ahLst/>
            <a:cxnLst/>
            <a:rect l="l" t="t" r="r" b="b"/>
            <a:pathLst>
              <a:path w="62230" h="48895">
                <a:moveTo>
                  <a:pt x="61104" y="48847"/>
                </a:moveTo>
                <a:lnTo>
                  <a:pt x="52862" y="47182"/>
                </a:lnTo>
                <a:lnTo>
                  <a:pt x="47052" y="43437"/>
                </a:lnTo>
                <a:lnTo>
                  <a:pt x="40891" y="40352"/>
                </a:lnTo>
                <a:lnTo>
                  <a:pt x="37276" y="39046"/>
                </a:lnTo>
                <a:lnTo>
                  <a:pt x="13252" y="27475"/>
                </a:lnTo>
                <a:lnTo>
                  <a:pt x="12868" y="25566"/>
                </a:lnTo>
                <a:lnTo>
                  <a:pt x="11905" y="24138"/>
                </a:lnTo>
                <a:lnTo>
                  <a:pt x="10763" y="20996"/>
                </a:lnTo>
                <a:lnTo>
                  <a:pt x="946" y="1403"/>
                </a:lnTo>
                <a:lnTo>
                  <a:pt x="0" y="0"/>
                </a:lnTo>
                <a:lnTo>
                  <a:pt x="14011" y="9947"/>
                </a:lnTo>
                <a:lnTo>
                  <a:pt x="20580" y="13864"/>
                </a:lnTo>
                <a:lnTo>
                  <a:pt x="43934" y="26186"/>
                </a:lnTo>
                <a:lnTo>
                  <a:pt x="48162" y="29589"/>
                </a:lnTo>
                <a:lnTo>
                  <a:pt x="62156" y="46293"/>
                </a:lnTo>
                <a:lnTo>
                  <a:pt x="61104" y="48847"/>
                </a:lnTo>
                <a:close/>
              </a:path>
            </a:pathLst>
          </a:custGeom>
          <a:solidFill>
            <a:srgbClr val="FF0000"/>
          </a:solidFill>
        </p:spPr>
        <p:txBody>
          <a:bodyPr wrap="square" lIns="0" tIns="0" rIns="0" bIns="0" rtlCol="0"/>
          <a:lstStyle/>
          <a:p>
            <a:endParaRPr/>
          </a:p>
        </p:txBody>
      </p:sp>
      <p:pic>
        <p:nvPicPr>
          <p:cNvPr id="6" name="object 6"/>
          <p:cNvPicPr/>
          <p:nvPr/>
        </p:nvPicPr>
        <p:blipFill>
          <a:blip r:embed="rId5" cstate="print"/>
          <a:stretch>
            <a:fillRect/>
          </a:stretch>
        </p:blipFill>
        <p:spPr>
          <a:xfrm>
            <a:off x="3574479" y="6320502"/>
            <a:ext cx="226763" cy="3053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5071" y="94488"/>
            <a:ext cx="8681085" cy="6269990"/>
            <a:chOff x="195071" y="94488"/>
            <a:chExt cx="8681085" cy="6269990"/>
          </a:xfrm>
        </p:grpSpPr>
        <p:pic>
          <p:nvPicPr>
            <p:cNvPr id="3" name="object 3"/>
            <p:cNvPicPr/>
            <p:nvPr/>
          </p:nvPicPr>
          <p:blipFill>
            <a:blip r:embed="rId2" cstate="print"/>
            <a:stretch>
              <a:fillRect/>
            </a:stretch>
          </p:blipFill>
          <p:spPr>
            <a:xfrm>
              <a:off x="195071" y="94488"/>
              <a:ext cx="8680703" cy="6269735"/>
            </a:xfrm>
            <a:prstGeom prst="rect">
              <a:avLst/>
            </a:prstGeom>
          </p:spPr>
        </p:pic>
        <p:sp>
          <p:nvSpPr>
            <p:cNvPr id="4" name="object 4"/>
            <p:cNvSpPr/>
            <p:nvPr/>
          </p:nvSpPr>
          <p:spPr>
            <a:xfrm>
              <a:off x="3417937" y="2636247"/>
              <a:ext cx="10795" cy="28575"/>
            </a:xfrm>
            <a:custGeom>
              <a:avLst/>
              <a:gdLst/>
              <a:ahLst/>
              <a:cxnLst/>
              <a:rect l="l" t="t" r="r" b="b"/>
              <a:pathLst>
                <a:path w="10795" h="28575">
                  <a:moveTo>
                    <a:pt x="4376" y="28467"/>
                  </a:moveTo>
                  <a:lnTo>
                    <a:pt x="0" y="6809"/>
                  </a:lnTo>
                  <a:lnTo>
                    <a:pt x="5706" y="0"/>
                  </a:lnTo>
                  <a:lnTo>
                    <a:pt x="6898" y="1737"/>
                  </a:lnTo>
                  <a:lnTo>
                    <a:pt x="10793" y="21006"/>
                  </a:lnTo>
                  <a:lnTo>
                    <a:pt x="5706" y="27001"/>
                  </a:lnTo>
                  <a:lnTo>
                    <a:pt x="4376" y="28467"/>
                  </a:lnTo>
                  <a:close/>
                </a:path>
              </a:pathLst>
            </a:custGeom>
            <a:solidFill>
              <a:srgbClr val="FF0000"/>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2607" y="435863"/>
            <a:ext cx="8510015" cy="47091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0687" y="94488"/>
            <a:ext cx="8486140" cy="6269990"/>
            <a:chOff x="170687" y="94488"/>
            <a:chExt cx="8486140" cy="6269990"/>
          </a:xfrm>
        </p:grpSpPr>
        <p:pic>
          <p:nvPicPr>
            <p:cNvPr id="3" name="object 3"/>
            <p:cNvPicPr/>
            <p:nvPr/>
          </p:nvPicPr>
          <p:blipFill>
            <a:blip r:embed="rId2" cstate="print"/>
            <a:stretch>
              <a:fillRect/>
            </a:stretch>
          </p:blipFill>
          <p:spPr>
            <a:xfrm>
              <a:off x="170687" y="94488"/>
              <a:ext cx="8485631" cy="6269735"/>
            </a:xfrm>
            <a:prstGeom prst="rect">
              <a:avLst/>
            </a:prstGeom>
          </p:spPr>
        </p:pic>
        <p:sp>
          <p:nvSpPr>
            <p:cNvPr id="4" name="object 4"/>
            <p:cNvSpPr/>
            <p:nvPr/>
          </p:nvSpPr>
          <p:spPr>
            <a:xfrm>
              <a:off x="1592529" y="1011351"/>
              <a:ext cx="1265555" cy="921385"/>
            </a:xfrm>
            <a:custGeom>
              <a:avLst/>
              <a:gdLst/>
              <a:ahLst/>
              <a:cxnLst/>
              <a:rect l="l" t="t" r="r" b="b"/>
              <a:pathLst>
                <a:path w="1265555" h="921385">
                  <a:moveTo>
                    <a:pt x="28917" y="416179"/>
                  </a:moveTo>
                  <a:lnTo>
                    <a:pt x="28143" y="414337"/>
                  </a:lnTo>
                  <a:lnTo>
                    <a:pt x="26301" y="413562"/>
                  </a:lnTo>
                  <a:lnTo>
                    <a:pt x="24117" y="414743"/>
                  </a:lnTo>
                  <a:lnTo>
                    <a:pt x="2667" y="451180"/>
                  </a:lnTo>
                  <a:lnTo>
                    <a:pt x="0" y="519303"/>
                  </a:lnTo>
                  <a:lnTo>
                    <a:pt x="1168" y="537768"/>
                  </a:lnTo>
                  <a:lnTo>
                    <a:pt x="3136" y="549770"/>
                  </a:lnTo>
                  <a:lnTo>
                    <a:pt x="4978" y="556856"/>
                  </a:lnTo>
                  <a:lnTo>
                    <a:pt x="6070" y="560133"/>
                  </a:lnTo>
                  <a:lnTo>
                    <a:pt x="11595" y="564210"/>
                  </a:lnTo>
                  <a:lnTo>
                    <a:pt x="17360" y="558444"/>
                  </a:lnTo>
                  <a:lnTo>
                    <a:pt x="17106" y="556755"/>
                  </a:lnTo>
                  <a:lnTo>
                    <a:pt x="16332" y="553935"/>
                  </a:lnTo>
                  <a:lnTo>
                    <a:pt x="15049" y="547687"/>
                  </a:lnTo>
                  <a:lnTo>
                    <a:pt x="13766" y="536727"/>
                  </a:lnTo>
                  <a:lnTo>
                    <a:pt x="13373" y="519087"/>
                  </a:lnTo>
                  <a:lnTo>
                    <a:pt x="13246" y="470230"/>
                  </a:lnTo>
                  <a:lnTo>
                    <a:pt x="13157" y="461251"/>
                  </a:lnTo>
                  <a:lnTo>
                    <a:pt x="28486" y="417614"/>
                  </a:lnTo>
                  <a:lnTo>
                    <a:pt x="28917" y="416179"/>
                  </a:lnTo>
                  <a:close/>
                </a:path>
                <a:path w="1265555" h="921385">
                  <a:moveTo>
                    <a:pt x="33045" y="58039"/>
                  </a:moveTo>
                  <a:lnTo>
                    <a:pt x="22237" y="15189"/>
                  </a:lnTo>
                  <a:lnTo>
                    <a:pt x="19634" y="9944"/>
                  </a:lnTo>
                  <a:lnTo>
                    <a:pt x="17945" y="4102"/>
                  </a:lnTo>
                  <a:lnTo>
                    <a:pt x="16497" y="2667"/>
                  </a:lnTo>
                  <a:lnTo>
                    <a:pt x="15049" y="4114"/>
                  </a:lnTo>
                  <a:lnTo>
                    <a:pt x="13449" y="10248"/>
                  </a:lnTo>
                  <a:lnTo>
                    <a:pt x="13119" y="13563"/>
                  </a:lnTo>
                  <a:lnTo>
                    <a:pt x="13208" y="17564"/>
                  </a:lnTo>
                  <a:lnTo>
                    <a:pt x="14033" y="24828"/>
                  </a:lnTo>
                  <a:lnTo>
                    <a:pt x="16764" y="36347"/>
                  </a:lnTo>
                  <a:lnTo>
                    <a:pt x="17995" y="41719"/>
                  </a:lnTo>
                  <a:lnTo>
                    <a:pt x="18884" y="47180"/>
                  </a:lnTo>
                  <a:lnTo>
                    <a:pt x="19405" y="52628"/>
                  </a:lnTo>
                  <a:lnTo>
                    <a:pt x="19570" y="58115"/>
                  </a:lnTo>
                  <a:lnTo>
                    <a:pt x="19659" y="87503"/>
                  </a:lnTo>
                  <a:lnTo>
                    <a:pt x="26301" y="94157"/>
                  </a:lnTo>
                  <a:lnTo>
                    <a:pt x="32956" y="87503"/>
                  </a:lnTo>
                  <a:lnTo>
                    <a:pt x="33045" y="58039"/>
                  </a:lnTo>
                  <a:close/>
                </a:path>
                <a:path w="1265555" h="921385">
                  <a:moveTo>
                    <a:pt x="40792" y="300278"/>
                  </a:moveTo>
                  <a:lnTo>
                    <a:pt x="40246" y="288836"/>
                  </a:lnTo>
                  <a:lnTo>
                    <a:pt x="36512" y="269354"/>
                  </a:lnTo>
                  <a:lnTo>
                    <a:pt x="35013" y="262636"/>
                  </a:lnTo>
                  <a:lnTo>
                    <a:pt x="33896" y="254812"/>
                  </a:lnTo>
                  <a:lnTo>
                    <a:pt x="33147" y="245719"/>
                  </a:lnTo>
                  <a:lnTo>
                    <a:pt x="32766" y="235407"/>
                  </a:lnTo>
                  <a:lnTo>
                    <a:pt x="32283" y="218567"/>
                  </a:lnTo>
                  <a:lnTo>
                    <a:pt x="31864" y="208572"/>
                  </a:lnTo>
                  <a:lnTo>
                    <a:pt x="29044" y="170903"/>
                  </a:lnTo>
                  <a:lnTo>
                    <a:pt x="28232" y="168960"/>
                  </a:lnTo>
                  <a:lnTo>
                    <a:pt x="26301" y="168160"/>
                  </a:lnTo>
                  <a:lnTo>
                    <a:pt x="24371" y="168960"/>
                  </a:lnTo>
                  <a:lnTo>
                    <a:pt x="23571" y="170903"/>
                  </a:lnTo>
                  <a:lnTo>
                    <a:pt x="20751" y="208572"/>
                  </a:lnTo>
                  <a:lnTo>
                    <a:pt x="20332" y="218592"/>
                  </a:lnTo>
                  <a:lnTo>
                    <a:pt x="19951" y="235610"/>
                  </a:lnTo>
                  <a:lnTo>
                    <a:pt x="20345" y="246481"/>
                  </a:lnTo>
                  <a:lnTo>
                    <a:pt x="21170" y="256222"/>
                  </a:lnTo>
                  <a:lnTo>
                    <a:pt x="22402" y="264896"/>
                  </a:lnTo>
                  <a:lnTo>
                    <a:pt x="24041" y="272300"/>
                  </a:lnTo>
                  <a:lnTo>
                    <a:pt x="29540" y="290880"/>
                  </a:lnTo>
                  <a:lnTo>
                    <a:pt x="31051" y="300926"/>
                  </a:lnTo>
                  <a:lnTo>
                    <a:pt x="31623" y="308368"/>
                  </a:lnTo>
                  <a:lnTo>
                    <a:pt x="36118" y="312750"/>
                  </a:lnTo>
                  <a:lnTo>
                    <a:pt x="40601" y="308254"/>
                  </a:lnTo>
                  <a:lnTo>
                    <a:pt x="40792" y="300278"/>
                  </a:lnTo>
                  <a:close/>
                </a:path>
                <a:path w="1265555" h="921385">
                  <a:moveTo>
                    <a:pt x="52425" y="685190"/>
                  </a:moveTo>
                  <a:lnTo>
                    <a:pt x="49060" y="602589"/>
                  </a:lnTo>
                  <a:lnTo>
                    <a:pt x="45935" y="599452"/>
                  </a:lnTo>
                  <a:lnTo>
                    <a:pt x="43713" y="600379"/>
                  </a:lnTo>
                  <a:lnTo>
                    <a:pt x="42799" y="602589"/>
                  </a:lnTo>
                  <a:lnTo>
                    <a:pt x="39649" y="664591"/>
                  </a:lnTo>
                  <a:lnTo>
                    <a:pt x="39331" y="684911"/>
                  </a:lnTo>
                  <a:lnTo>
                    <a:pt x="38938" y="692772"/>
                  </a:lnTo>
                  <a:lnTo>
                    <a:pt x="37617" y="705599"/>
                  </a:lnTo>
                  <a:lnTo>
                    <a:pt x="36258" y="714527"/>
                  </a:lnTo>
                  <a:lnTo>
                    <a:pt x="30924" y="746290"/>
                  </a:lnTo>
                  <a:lnTo>
                    <a:pt x="30137" y="754227"/>
                  </a:lnTo>
                  <a:lnTo>
                    <a:pt x="29768" y="761352"/>
                  </a:lnTo>
                  <a:lnTo>
                    <a:pt x="33172" y="793902"/>
                  </a:lnTo>
                  <a:lnTo>
                    <a:pt x="34036" y="795985"/>
                  </a:lnTo>
                  <a:lnTo>
                    <a:pt x="36118" y="796848"/>
                  </a:lnTo>
                  <a:lnTo>
                    <a:pt x="38201" y="795985"/>
                  </a:lnTo>
                  <a:lnTo>
                    <a:pt x="39052" y="793902"/>
                  </a:lnTo>
                  <a:lnTo>
                    <a:pt x="42545" y="761504"/>
                  </a:lnTo>
                  <a:lnTo>
                    <a:pt x="42976" y="755294"/>
                  </a:lnTo>
                  <a:lnTo>
                    <a:pt x="43764" y="748322"/>
                  </a:lnTo>
                  <a:lnTo>
                    <a:pt x="49314" y="716699"/>
                  </a:lnTo>
                  <a:lnTo>
                    <a:pt x="50711" y="707174"/>
                  </a:lnTo>
                  <a:lnTo>
                    <a:pt x="52031" y="693826"/>
                  </a:lnTo>
                  <a:lnTo>
                    <a:pt x="52425" y="685190"/>
                  </a:lnTo>
                  <a:close/>
                </a:path>
                <a:path w="1265555" h="921385">
                  <a:moveTo>
                    <a:pt x="308864" y="13919"/>
                  </a:moveTo>
                  <a:lnTo>
                    <a:pt x="308038" y="11874"/>
                  </a:lnTo>
                  <a:lnTo>
                    <a:pt x="306006" y="10972"/>
                  </a:lnTo>
                  <a:lnTo>
                    <a:pt x="291553" y="9994"/>
                  </a:lnTo>
                  <a:lnTo>
                    <a:pt x="257568" y="4254"/>
                  </a:lnTo>
                  <a:lnTo>
                    <a:pt x="240334" y="1409"/>
                  </a:lnTo>
                  <a:lnTo>
                    <a:pt x="230225" y="279"/>
                  </a:lnTo>
                  <a:lnTo>
                    <a:pt x="224739" y="0"/>
                  </a:lnTo>
                  <a:lnTo>
                    <a:pt x="212725" y="1054"/>
                  </a:lnTo>
                  <a:lnTo>
                    <a:pt x="210566" y="1955"/>
                  </a:lnTo>
                  <a:lnTo>
                    <a:pt x="209677" y="4114"/>
                  </a:lnTo>
                  <a:lnTo>
                    <a:pt x="210553" y="6261"/>
                  </a:lnTo>
                  <a:lnTo>
                    <a:pt x="212699" y="7162"/>
                  </a:lnTo>
                  <a:lnTo>
                    <a:pt x="224536" y="8318"/>
                  </a:lnTo>
                  <a:lnTo>
                    <a:pt x="229247" y="8826"/>
                  </a:lnTo>
                  <a:lnTo>
                    <a:pt x="238874" y="10337"/>
                  </a:lnTo>
                  <a:lnTo>
                    <a:pt x="256171" y="13779"/>
                  </a:lnTo>
                  <a:lnTo>
                    <a:pt x="290855" y="16967"/>
                  </a:lnTo>
                  <a:lnTo>
                    <a:pt x="305917" y="16865"/>
                  </a:lnTo>
                  <a:lnTo>
                    <a:pt x="308000" y="16002"/>
                  </a:lnTo>
                  <a:lnTo>
                    <a:pt x="308864" y="13919"/>
                  </a:lnTo>
                  <a:close/>
                </a:path>
                <a:path w="1265555" h="921385">
                  <a:moveTo>
                    <a:pt x="354977" y="847864"/>
                  </a:moveTo>
                  <a:lnTo>
                    <a:pt x="350672" y="837463"/>
                  </a:lnTo>
                  <a:lnTo>
                    <a:pt x="340258" y="833158"/>
                  </a:lnTo>
                  <a:lnTo>
                    <a:pt x="193090" y="838060"/>
                  </a:lnTo>
                  <a:lnTo>
                    <a:pt x="192608" y="838073"/>
                  </a:lnTo>
                  <a:lnTo>
                    <a:pt x="45440" y="842962"/>
                  </a:lnTo>
                  <a:lnTo>
                    <a:pt x="45440" y="843165"/>
                  </a:lnTo>
                  <a:lnTo>
                    <a:pt x="35521" y="847267"/>
                  </a:lnTo>
                  <a:lnTo>
                    <a:pt x="31216" y="857681"/>
                  </a:lnTo>
                  <a:lnTo>
                    <a:pt x="35521" y="868083"/>
                  </a:lnTo>
                  <a:lnTo>
                    <a:pt x="45935" y="872401"/>
                  </a:lnTo>
                  <a:lnTo>
                    <a:pt x="46405" y="872210"/>
                  </a:lnTo>
                  <a:lnTo>
                    <a:pt x="46418" y="872388"/>
                  </a:lnTo>
                  <a:lnTo>
                    <a:pt x="193586" y="867486"/>
                  </a:lnTo>
                  <a:lnTo>
                    <a:pt x="340753" y="862584"/>
                  </a:lnTo>
                  <a:lnTo>
                    <a:pt x="350824" y="858113"/>
                  </a:lnTo>
                  <a:lnTo>
                    <a:pt x="354977" y="847864"/>
                  </a:lnTo>
                  <a:close/>
                </a:path>
                <a:path w="1265555" h="921385">
                  <a:moveTo>
                    <a:pt x="413842" y="867498"/>
                  </a:moveTo>
                  <a:lnTo>
                    <a:pt x="409536" y="857084"/>
                  </a:lnTo>
                  <a:lnTo>
                    <a:pt x="399122" y="852779"/>
                  </a:lnTo>
                  <a:lnTo>
                    <a:pt x="388721" y="857084"/>
                  </a:lnTo>
                  <a:lnTo>
                    <a:pt x="384416" y="867498"/>
                  </a:lnTo>
                  <a:lnTo>
                    <a:pt x="388721" y="877900"/>
                  </a:lnTo>
                  <a:lnTo>
                    <a:pt x="399122" y="882205"/>
                  </a:lnTo>
                  <a:lnTo>
                    <a:pt x="409536" y="877900"/>
                  </a:lnTo>
                  <a:lnTo>
                    <a:pt x="413842" y="867498"/>
                  </a:lnTo>
                  <a:close/>
                </a:path>
                <a:path w="1265555" h="921385">
                  <a:moveTo>
                    <a:pt x="559549" y="867498"/>
                  </a:moveTo>
                  <a:lnTo>
                    <a:pt x="558546" y="865060"/>
                  </a:lnTo>
                  <a:lnTo>
                    <a:pt x="556107" y="864044"/>
                  </a:lnTo>
                  <a:lnTo>
                    <a:pt x="553669" y="865060"/>
                  </a:lnTo>
                  <a:lnTo>
                    <a:pt x="552665" y="867498"/>
                  </a:lnTo>
                  <a:lnTo>
                    <a:pt x="553669" y="869924"/>
                  </a:lnTo>
                  <a:lnTo>
                    <a:pt x="556107" y="870940"/>
                  </a:lnTo>
                  <a:lnTo>
                    <a:pt x="558546" y="869924"/>
                  </a:lnTo>
                  <a:lnTo>
                    <a:pt x="559549" y="867498"/>
                  </a:lnTo>
                  <a:close/>
                </a:path>
                <a:path w="1265555" h="921385">
                  <a:moveTo>
                    <a:pt x="561009" y="887107"/>
                  </a:moveTo>
                  <a:lnTo>
                    <a:pt x="521512" y="863333"/>
                  </a:lnTo>
                  <a:lnTo>
                    <a:pt x="516864" y="862584"/>
                  </a:lnTo>
                  <a:lnTo>
                    <a:pt x="506450" y="866902"/>
                  </a:lnTo>
                  <a:lnTo>
                    <a:pt x="502145" y="877303"/>
                  </a:lnTo>
                  <a:lnTo>
                    <a:pt x="504990" y="885990"/>
                  </a:lnTo>
                  <a:lnTo>
                    <a:pt x="506056" y="886790"/>
                  </a:lnTo>
                  <a:lnTo>
                    <a:pt x="506450" y="887704"/>
                  </a:lnTo>
                  <a:lnTo>
                    <a:pt x="508469" y="888555"/>
                  </a:lnTo>
                  <a:lnTo>
                    <a:pt x="512203" y="891273"/>
                  </a:lnTo>
                  <a:lnTo>
                    <a:pt x="541642" y="901077"/>
                  </a:lnTo>
                  <a:lnTo>
                    <a:pt x="543902" y="901636"/>
                  </a:lnTo>
                  <a:lnTo>
                    <a:pt x="546290" y="901827"/>
                  </a:lnTo>
                  <a:lnTo>
                    <a:pt x="556704" y="897521"/>
                  </a:lnTo>
                  <a:lnTo>
                    <a:pt x="561009" y="887107"/>
                  </a:lnTo>
                  <a:close/>
                </a:path>
                <a:path w="1265555" h="921385">
                  <a:moveTo>
                    <a:pt x="573773" y="43357"/>
                  </a:moveTo>
                  <a:lnTo>
                    <a:pt x="572935" y="41300"/>
                  </a:lnTo>
                  <a:lnTo>
                    <a:pt x="570915" y="40411"/>
                  </a:lnTo>
                  <a:lnTo>
                    <a:pt x="564743" y="39903"/>
                  </a:lnTo>
                  <a:lnTo>
                    <a:pt x="557860" y="39014"/>
                  </a:lnTo>
                  <a:lnTo>
                    <a:pt x="550316" y="37757"/>
                  </a:lnTo>
                  <a:lnTo>
                    <a:pt x="507492" y="31178"/>
                  </a:lnTo>
                  <a:lnTo>
                    <a:pt x="507047" y="31140"/>
                  </a:lnTo>
                  <a:lnTo>
                    <a:pt x="505345" y="31851"/>
                  </a:lnTo>
                  <a:lnTo>
                    <a:pt x="504647" y="33540"/>
                  </a:lnTo>
                  <a:lnTo>
                    <a:pt x="505206" y="35090"/>
                  </a:lnTo>
                  <a:lnTo>
                    <a:pt x="506603" y="35902"/>
                  </a:lnTo>
                  <a:lnTo>
                    <a:pt x="548944" y="45427"/>
                  </a:lnTo>
                  <a:lnTo>
                    <a:pt x="557110" y="46126"/>
                  </a:lnTo>
                  <a:lnTo>
                    <a:pt x="564349" y="46405"/>
                  </a:lnTo>
                  <a:lnTo>
                    <a:pt x="570826" y="46291"/>
                  </a:lnTo>
                  <a:lnTo>
                    <a:pt x="572897" y="45427"/>
                  </a:lnTo>
                  <a:lnTo>
                    <a:pt x="573773" y="43357"/>
                  </a:lnTo>
                  <a:close/>
                </a:path>
                <a:path w="1265555" h="921385">
                  <a:moveTo>
                    <a:pt x="747255" y="916546"/>
                  </a:moveTo>
                  <a:lnTo>
                    <a:pt x="742632" y="911821"/>
                  </a:lnTo>
                  <a:lnTo>
                    <a:pt x="738886" y="911694"/>
                  </a:lnTo>
                  <a:lnTo>
                    <a:pt x="735368" y="911390"/>
                  </a:lnTo>
                  <a:lnTo>
                    <a:pt x="695502" y="893838"/>
                  </a:lnTo>
                  <a:lnTo>
                    <a:pt x="693470" y="893229"/>
                  </a:lnTo>
                  <a:lnTo>
                    <a:pt x="690854" y="894308"/>
                  </a:lnTo>
                  <a:lnTo>
                    <a:pt x="689762" y="896924"/>
                  </a:lnTo>
                  <a:lnTo>
                    <a:pt x="690219" y="898702"/>
                  </a:lnTo>
                  <a:lnTo>
                    <a:pt x="722782" y="918794"/>
                  </a:lnTo>
                  <a:lnTo>
                    <a:pt x="742518" y="921283"/>
                  </a:lnTo>
                  <a:lnTo>
                    <a:pt x="747255" y="916546"/>
                  </a:lnTo>
                  <a:close/>
                </a:path>
                <a:path w="1265555" h="921385">
                  <a:moveTo>
                    <a:pt x="804329" y="62979"/>
                  </a:moveTo>
                  <a:lnTo>
                    <a:pt x="803516" y="60934"/>
                  </a:lnTo>
                  <a:lnTo>
                    <a:pt x="801509" y="60032"/>
                  </a:lnTo>
                  <a:lnTo>
                    <a:pt x="796912" y="59639"/>
                  </a:lnTo>
                  <a:lnTo>
                    <a:pt x="790892" y="58864"/>
                  </a:lnTo>
                  <a:lnTo>
                    <a:pt x="733386" y="48831"/>
                  </a:lnTo>
                  <a:lnTo>
                    <a:pt x="732713" y="48768"/>
                  </a:lnTo>
                  <a:lnTo>
                    <a:pt x="728319" y="53162"/>
                  </a:lnTo>
                  <a:lnTo>
                    <a:pt x="789901" y="65519"/>
                  </a:lnTo>
                  <a:lnTo>
                    <a:pt x="796455" y="65925"/>
                  </a:lnTo>
                  <a:lnTo>
                    <a:pt x="801382" y="65913"/>
                  </a:lnTo>
                  <a:lnTo>
                    <a:pt x="803465" y="65062"/>
                  </a:lnTo>
                  <a:lnTo>
                    <a:pt x="804329" y="62979"/>
                  </a:lnTo>
                  <a:close/>
                </a:path>
                <a:path w="1265555" h="921385">
                  <a:moveTo>
                    <a:pt x="941679" y="62979"/>
                  </a:moveTo>
                  <a:lnTo>
                    <a:pt x="940828" y="60896"/>
                  </a:lnTo>
                  <a:lnTo>
                    <a:pt x="938745" y="60032"/>
                  </a:lnTo>
                  <a:lnTo>
                    <a:pt x="909307" y="61112"/>
                  </a:lnTo>
                  <a:lnTo>
                    <a:pt x="879881" y="62179"/>
                  </a:lnTo>
                  <a:lnTo>
                    <a:pt x="879081" y="62979"/>
                  </a:lnTo>
                  <a:lnTo>
                    <a:pt x="879881" y="63779"/>
                  </a:lnTo>
                  <a:lnTo>
                    <a:pt x="909307" y="64846"/>
                  </a:lnTo>
                  <a:lnTo>
                    <a:pt x="938745" y="65913"/>
                  </a:lnTo>
                  <a:lnTo>
                    <a:pt x="940828" y="65062"/>
                  </a:lnTo>
                  <a:lnTo>
                    <a:pt x="941679" y="62979"/>
                  </a:lnTo>
                  <a:close/>
                </a:path>
                <a:path w="1265555" h="921385">
                  <a:moveTo>
                    <a:pt x="995654" y="882205"/>
                  </a:moveTo>
                  <a:lnTo>
                    <a:pt x="994778" y="880122"/>
                  </a:lnTo>
                  <a:lnTo>
                    <a:pt x="992695" y="879271"/>
                  </a:lnTo>
                  <a:lnTo>
                    <a:pt x="966203" y="882091"/>
                  </a:lnTo>
                  <a:lnTo>
                    <a:pt x="959459" y="882205"/>
                  </a:lnTo>
                  <a:lnTo>
                    <a:pt x="910882" y="872439"/>
                  </a:lnTo>
                  <a:lnTo>
                    <a:pt x="909307" y="872185"/>
                  </a:lnTo>
                  <a:lnTo>
                    <a:pt x="904201" y="877303"/>
                  </a:lnTo>
                  <a:lnTo>
                    <a:pt x="907732" y="882167"/>
                  </a:lnTo>
                  <a:lnTo>
                    <a:pt x="928217" y="889584"/>
                  </a:lnTo>
                  <a:lnTo>
                    <a:pt x="934681" y="890930"/>
                  </a:lnTo>
                  <a:lnTo>
                    <a:pt x="940955" y="891794"/>
                  </a:lnTo>
                  <a:lnTo>
                    <a:pt x="947216" y="892251"/>
                  </a:lnTo>
                  <a:lnTo>
                    <a:pt x="953452" y="892276"/>
                  </a:lnTo>
                  <a:lnTo>
                    <a:pt x="960018" y="891628"/>
                  </a:lnTo>
                  <a:lnTo>
                    <a:pt x="967409" y="890562"/>
                  </a:lnTo>
                  <a:lnTo>
                    <a:pt x="993165" y="885113"/>
                  </a:lnTo>
                  <a:lnTo>
                    <a:pt x="994943" y="884135"/>
                  </a:lnTo>
                  <a:lnTo>
                    <a:pt x="995654" y="882205"/>
                  </a:lnTo>
                  <a:close/>
                </a:path>
                <a:path w="1265555" h="921385">
                  <a:moveTo>
                    <a:pt x="1050277" y="62979"/>
                  </a:moveTo>
                  <a:lnTo>
                    <a:pt x="1049210" y="60426"/>
                  </a:lnTo>
                  <a:lnTo>
                    <a:pt x="1046670" y="59372"/>
                  </a:lnTo>
                  <a:lnTo>
                    <a:pt x="1044117" y="60426"/>
                  </a:lnTo>
                  <a:lnTo>
                    <a:pt x="1043063" y="62979"/>
                  </a:lnTo>
                  <a:lnTo>
                    <a:pt x="1044117" y="65532"/>
                  </a:lnTo>
                  <a:lnTo>
                    <a:pt x="1046670" y="66586"/>
                  </a:lnTo>
                  <a:lnTo>
                    <a:pt x="1049210" y="65532"/>
                  </a:lnTo>
                  <a:lnTo>
                    <a:pt x="1050277" y="62979"/>
                  </a:lnTo>
                  <a:close/>
                </a:path>
                <a:path w="1265555" h="921385">
                  <a:moveTo>
                    <a:pt x="1138275" y="872401"/>
                  </a:moveTo>
                  <a:lnTo>
                    <a:pt x="1137310" y="870051"/>
                  </a:lnTo>
                  <a:lnTo>
                    <a:pt x="1134960" y="869099"/>
                  </a:lnTo>
                  <a:lnTo>
                    <a:pt x="1134211" y="869175"/>
                  </a:lnTo>
                  <a:lnTo>
                    <a:pt x="1130350" y="869962"/>
                  </a:lnTo>
                  <a:lnTo>
                    <a:pt x="1117930" y="871791"/>
                  </a:lnTo>
                  <a:lnTo>
                    <a:pt x="1109306" y="872502"/>
                  </a:lnTo>
                  <a:lnTo>
                    <a:pt x="1100251" y="872820"/>
                  </a:lnTo>
                  <a:lnTo>
                    <a:pt x="1090790" y="872782"/>
                  </a:lnTo>
                  <a:lnTo>
                    <a:pt x="1066292" y="875169"/>
                  </a:lnTo>
                  <a:lnTo>
                    <a:pt x="1064780" y="875792"/>
                  </a:lnTo>
                  <a:lnTo>
                    <a:pt x="1064158" y="877303"/>
                  </a:lnTo>
                  <a:lnTo>
                    <a:pt x="1064780" y="878814"/>
                  </a:lnTo>
                  <a:lnTo>
                    <a:pt x="1066292" y="879436"/>
                  </a:lnTo>
                  <a:lnTo>
                    <a:pt x="1090841" y="881824"/>
                  </a:lnTo>
                  <a:lnTo>
                    <a:pt x="1100607" y="881380"/>
                  </a:lnTo>
                  <a:lnTo>
                    <a:pt x="1137539" y="874471"/>
                  </a:lnTo>
                  <a:lnTo>
                    <a:pt x="1138275" y="872401"/>
                  </a:lnTo>
                  <a:close/>
                </a:path>
                <a:path w="1265555" h="921385">
                  <a:moveTo>
                    <a:pt x="1166914" y="102450"/>
                  </a:moveTo>
                  <a:lnTo>
                    <a:pt x="1166317" y="102450"/>
                  </a:lnTo>
                  <a:lnTo>
                    <a:pt x="1166317" y="101180"/>
                  </a:lnTo>
                  <a:lnTo>
                    <a:pt x="1165377" y="101180"/>
                  </a:lnTo>
                  <a:lnTo>
                    <a:pt x="1165377" y="99910"/>
                  </a:lnTo>
                  <a:lnTo>
                    <a:pt x="1163421" y="99910"/>
                  </a:lnTo>
                  <a:lnTo>
                    <a:pt x="1163421" y="101180"/>
                  </a:lnTo>
                  <a:lnTo>
                    <a:pt x="1162481" y="101180"/>
                  </a:lnTo>
                  <a:lnTo>
                    <a:pt x="1162481" y="102450"/>
                  </a:lnTo>
                  <a:lnTo>
                    <a:pt x="1161884" y="102450"/>
                  </a:lnTo>
                  <a:lnTo>
                    <a:pt x="1161884" y="234530"/>
                  </a:lnTo>
                  <a:lnTo>
                    <a:pt x="1161923" y="237070"/>
                  </a:lnTo>
                  <a:lnTo>
                    <a:pt x="1166876" y="237070"/>
                  </a:lnTo>
                  <a:lnTo>
                    <a:pt x="1166876" y="234530"/>
                  </a:lnTo>
                  <a:lnTo>
                    <a:pt x="1166914" y="102450"/>
                  </a:lnTo>
                  <a:close/>
                </a:path>
                <a:path w="1265555" h="921385">
                  <a:moveTo>
                    <a:pt x="1169898" y="53162"/>
                  </a:moveTo>
                  <a:lnTo>
                    <a:pt x="1164399" y="47663"/>
                  </a:lnTo>
                  <a:lnTo>
                    <a:pt x="1158900" y="53162"/>
                  </a:lnTo>
                  <a:lnTo>
                    <a:pt x="1161453" y="62979"/>
                  </a:lnTo>
                  <a:lnTo>
                    <a:pt x="1162316" y="65062"/>
                  </a:lnTo>
                  <a:lnTo>
                    <a:pt x="1164399" y="65913"/>
                  </a:lnTo>
                  <a:lnTo>
                    <a:pt x="1166482" y="65062"/>
                  </a:lnTo>
                  <a:lnTo>
                    <a:pt x="1167345" y="62979"/>
                  </a:lnTo>
                  <a:lnTo>
                    <a:pt x="1169898" y="53162"/>
                  </a:lnTo>
                  <a:close/>
                </a:path>
                <a:path w="1265555" h="921385">
                  <a:moveTo>
                    <a:pt x="1190574" y="776655"/>
                  </a:moveTo>
                  <a:lnTo>
                    <a:pt x="1189240" y="435800"/>
                  </a:lnTo>
                  <a:lnTo>
                    <a:pt x="1184021" y="430580"/>
                  </a:lnTo>
                  <a:lnTo>
                    <a:pt x="1178801" y="435800"/>
                  </a:lnTo>
                  <a:lnTo>
                    <a:pt x="1177061" y="776630"/>
                  </a:lnTo>
                  <a:lnTo>
                    <a:pt x="1176705" y="781951"/>
                  </a:lnTo>
                  <a:lnTo>
                    <a:pt x="1174445" y="790041"/>
                  </a:lnTo>
                  <a:lnTo>
                    <a:pt x="1173429" y="791819"/>
                  </a:lnTo>
                  <a:lnTo>
                    <a:pt x="1173060" y="793902"/>
                  </a:lnTo>
                  <a:lnTo>
                    <a:pt x="1179118" y="799973"/>
                  </a:lnTo>
                  <a:lnTo>
                    <a:pt x="1181735" y="799376"/>
                  </a:lnTo>
                  <a:lnTo>
                    <a:pt x="1189774" y="783501"/>
                  </a:lnTo>
                  <a:lnTo>
                    <a:pt x="1190574" y="776655"/>
                  </a:lnTo>
                  <a:close/>
                </a:path>
                <a:path w="1265555" h="921385">
                  <a:moveTo>
                    <a:pt x="1265453" y="877303"/>
                  </a:moveTo>
                  <a:lnTo>
                    <a:pt x="1264589" y="875220"/>
                  </a:lnTo>
                  <a:lnTo>
                    <a:pt x="1262519" y="874356"/>
                  </a:lnTo>
                  <a:lnTo>
                    <a:pt x="1213612" y="877290"/>
                  </a:lnTo>
                  <a:lnTo>
                    <a:pt x="1213459" y="877214"/>
                  </a:lnTo>
                  <a:lnTo>
                    <a:pt x="1213243" y="877303"/>
                  </a:lnTo>
                  <a:lnTo>
                    <a:pt x="1211516" y="877404"/>
                  </a:lnTo>
                  <a:lnTo>
                    <a:pt x="1208138" y="879424"/>
                  </a:lnTo>
                  <a:lnTo>
                    <a:pt x="1206461" y="880110"/>
                  </a:lnTo>
                  <a:lnTo>
                    <a:pt x="1206284" y="880529"/>
                  </a:lnTo>
                  <a:lnTo>
                    <a:pt x="1205826" y="880795"/>
                  </a:lnTo>
                  <a:lnTo>
                    <a:pt x="1203553" y="887107"/>
                  </a:lnTo>
                  <a:lnTo>
                    <a:pt x="1206461" y="894118"/>
                  </a:lnTo>
                  <a:lnTo>
                    <a:pt x="1213459" y="897013"/>
                  </a:lnTo>
                  <a:lnTo>
                    <a:pt x="1215402" y="896823"/>
                  </a:lnTo>
                  <a:lnTo>
                    <a:pt x="1263091" y="880186"/>
                  </a:lnTo>
                  <a:lnTo>
                    <a:pt x="1264780" y="879182"/>
                  </a:lnTo>
                  <a:lnTo>
                    <a:pt x="1265453" y="877303"/>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635608" y="1225475"/>
              <a:ext cx="87170" cy="131404"/>
            </a:xfrm>
            <a:prstGeom prst="rect">
              <a:avLst/>
            </a:prstGeom>
          </p:spPr>
        </p:pic>
        <p:pic>
          <p:nvPicPr>
            <p:cNvPr id="6" name="object 6"/>
            <p:cNvPicPr/>
            <p:nvPr/>
          </p:nvPicPr>
          <p:blipFill>
            <a:blip r:embed="rId4" cstate="print"/>
            <a:stretch>
              <a:fillRect/>
            </a:stretch>
          </p:blipFill>
          <p:spPr>
            <a:xfrm>
              <a:off x="1046432" y="1135080"/>
              <a:ext cx="129012" cy="91382"/>
            </a:xfrm>
            <a:prstGeom prst="rect">
              <a:avLst/>
            </a:prstGeom>
          </p:spPr>
        </p:pic>
        <p:sp>
          <p:nvSpPr>
            <p:cNvPr id="7" name="object 7"/>
            <p:cNvSpPr/>
            <p:nvPr/>
          </p:nvSpPr>
          <p:spPr>
            <a:xfrm>
              <a:off x="1147906" y="3587716"/>
              <a:ext cx="7620" cy="5715"/>
            </a:xfrm>
            <a:custGeom>
              <a:avLst/>
              <a:gdLst/>
              <a:ahLst/>
              <a:cxnLst/>
              <a:rect l="l" t="t" r="r" b="b"/>
              <a:pathLst>
                <a:path w="7619" h="5714">
                  <a:moveTo>
                    <a:pt x="7568" y="5585"/>
                  </a:moveTo>
                  <a:lnTo>
                    <a:pt x="0" y="480"/>
                  </a:lnTo>
                  <a:lnTo>
                    <a:pt x="0" y="0"/>
                  </a:lnTo>
                  <a:lnTo>
                    <a:pt x="7568" y="5585"/>
                  </a:lnTo>
                  <a:close/>
                </a:path>
              </a:pathLst>
            </a:custGeom>
            <a:solidFill>
              <a:srgbClr val="FF0000"/>
            </a:solidFill>
          </p:spPr>
          <p:txBody>
            <a:bodyPr wrap="square" lIns="0" tIns="0" rIns="0" bIns="0" rtlCol="0"/>
            <a:lstStyle/>
            <a:p>
              <a:endParaRPr/>
            </a:p>
          </p:txBody>
        </p:sp>
        <p:pic>
          <p:nvPicPr>
            <p:cNvPr id="8" name="object 8"/>
            <p:cNvPicPr/>
            <p:nvPr/>
          </p:nvPicPr>
          <p:blipFill>
            <a:blip r:embed="rId5" cstate="print"/>
            <a:stretch>
              <a:fillRect/>
            </a:stretch>
          </p:blipFill>
          <p:spPr>
            <a:xfrm>
              <a:off x="2477173" y="2952778"/>
              <a:ext cx="129298" cy="117510"/>
            </a:xfrm>
            <a:prstGeom prst="rect">
              <a:avLst/>
            </a:prstGeom>
          </p:spPr>
        </p:pic>
        <p:pic>
          <p:nvPicPr>
            <p:cNvPr id="9" name="object 9"/>
            <p:cNvPicPr/>
            <p:nvPr/>
          </p:nvPicPr>
          <p:blipFill>
            <a:blip r:embed="rId6" cstate="print"/>
            <a:stretch>
              <a:fillRect/>
            </a:stretch>
          </p:blipFill>
          <p:spPr>
            <a:xfrm>
              <a:off x="2978086" y="1198313"/>
              <a:ext cx="130619" cy="172846"/>
            </a:xfrm>
            <a:prstGeom prst="rect">
              <a:avLst/>
            </a:prstGeom>
          </p:spPr>
        </p:pic>
        <p:pic>
          <p:nvPicPr>
            <p:cNvPr id="10" name="object 10"/>
            <p:cNvPicPr/>
            <p:nvPr/>
          </p:nvPicPr>
          <p:blipFill>
            <a:blip r:embed="rId7" cstate="print"/>
            <a:stretch>
              <a:fillRect/>
            </a:stretch>
          </p:blipFill>
          <p:spPr>
            <a:xfrm>
              <a:off x="2943037" y="968798"/>
              <a:ext cx="104453" cy="121370"/>
            </a:xfrm>
            <a:prstGeom prst="rect">
              <a:avLst/>
            </a:prstGeom>
          </p:spPr>
        </p:pic>
        <p:pic>
          <p:nvPicPr>
            <p:cNvPr id="11" name="object 11"/>
            <p:cNvPicPr/>
            <p:nvPr/>
          </p:nvPicPr>
          <p:blipFill>
            <a:blip r:embed="rId8" cstate="print"/>
            <a:stretch>
              <a:fillRect/>
            </a:stretch>
          </p:blipFill>
          <p:spPr>
            <a:xfrm>
              <a:off x="3066913" y="1001978"/>
              <a:ext cx="212206" cy="114945"/>
            </a:xfrm>
            <a:prstGeom prst="rect">
              <a:avLst/>
            </a:prstGeom>
          </p:spPr>
        </p:pic>
        <p:pic>
          <p:nvPicPr>
            <p:cNvPr id="12" name="object 12"/>
            <p:cNvPicPr/>
            <p:nvPr/>
          </p:nvPicPr>
          <p:blipFill>
            <a:blip r:embed="rId9" cstate="print"/>
            <a:stretch>
              <a:fillRect/>
            </a:stretch>
          </p:blipFill>
          <p:spPr>
            <a:xfrm>
              <a:off x="2938742" y="3502888"/>
              <a:ext cx="411994" cy="351756"/>
            </a:xfrm>
            <a:prstGeom prst="rect">
              <a:avLst/>
            </a:prstGeom>
          </p:spPr>
        </p:pic>
        <p:pic>
          <p:nvPicPr>
            <p:cNvPr id="13" name="object 13"/>
            <p:cNvPicPr/>
            <p:nvPr/>
          </p:nvPicPr>
          <p:blipFill>
            <a:blip r:embed="rId10" cstate="print"/>
            <a:stretch>
              <a:fillRect/>
            </a:stretch>
          </p:blipFill>
          <p:spPr>
            <a:xfrm>
              <a:off x="1670559" y="3504574"/>
              <a:ext cx="76727" cy="122889"/>
            </a:xfrm>
            <a:prstGeom prst="rect">
              <a:avLst/>
            </a:prstGeom>
          </p:spPr>
        </p:pic>
        <p:pic>
          <p:nvPicPr>
            <p:cNvPr id="14" name="object 14"/>
            <p:cNvPicPr/>
            <p:nvPr/>
          </p:nvPicPr>
          <p:blipFill>
            <a:blip r:embed="rId11" cstate="print"/>
            <a:stretch>
              <a:fillRect/>
            </a:stretch>
          </p:blipFill>
          <p:spPr>
            <a:xfrm>
              <a:off x="4567452" y="3017590"/>
              <a:ext cx="175272" cy="197381"/>
            </a:xfrm>
            <a:prstGeom prst="rect">
              <a:avLst/>
            </a:prstGeom>
          </p:spPr>
        </p:pic>
        <p:sp>
          <p:nvSpPr>
            <p:cNvPr id="15" name="object 15"/>
            <p:cNvSpPr/>
            <p:nvPr/>
          </p:nvSpPr>
          <p:spPr>
            <a:xfrm>
              <a:off x="3871925" y="2640901"/>
              <a:ext cx="77470" cy="41275"/>
            </a:xfrm>
            <a:custGeom>
              <a:avLst/>
              <a:gdLst/>
              <a:ahLst/>
              <a:cxnLst/>
              <a:rect l="l" t="t" r="r" b="b"/>
              <a:pathLst>
                <a:path w="77470" h="41275">
                  <a:moveTo>
                    <a:pt x="77050" y="13220"/>
                  </a:moveTo>
                  <a:lnTo>
                    <a:pt x="76657" y="10566"/>
                  </a:lnTo>
                  <a:lnTo>
                    <a:pt x="75450" y="8064"/>
                  </a:lnTo>
                  <a:lnTo>
                    <a:pt x="74764" y="7721"/>
                  </a:lnTo>
                  <a:lnTo>
                    <a:pt x="74663" y="7480"/>
                  </a:lnTo>
                  <a:lnTo>
                    <a:pt x="74409" y="6845"/>
                  </a:lnTo>
                  <a:lnTo>
                    <a:pt x="74358" y="6705"/>
                  </a:lnTo>
                  <a:lnTo>
                    <a:pt x="68008" y="4038"/>
                  </a:lnTo>
                  <a:lnTo>
                    <a:pt x="58496" y="3886"/>
                  </a:lnTo>
                  <a:lnTo>
                    <a:pt x="56959" y="4140"/>
                  </a:lnTo>
                  <a:lnTo>
                    <a:pt x="56680" y="4406"/>
                  </a:lnTo>
                  <a:lnTo>
                    <a:pt x="55079" y="4660"/>
                  </a:lnTo>
                  <a:lnTo>
                    <a:pt x="52362" y="4394"/>
                  </a:lnTo>
                  <a:lnTo>
                    <a:pt x="49339" y="3822"/>
                  </a:lnTo>
                  <a:lnTo>
                    <a:pt x="34328" y="330"/>
                  </a:lnTo>
                  <a:lnTo>
                    <a:pt x="32905" y="0"/>
                  </a:lnTo>
                  <a:lnTo>
                    <a:pt x="30632" y="939"/>
                  </a:lnTo>
                  <a:lnTo>
                    <a:pt x="29692" y="3213"/>
                  </a:lnTo>
                  <a:lnTo>
                    <a:pt x="30187" y="4927"/>
                  </a:lnTo>
                  <a:lnTo>
                    <a:pt x="31483" y="6096"/>
                  </a:lnTo>
                  <a:lnTo>
                    <a:pt x="37249" y="10807"/>
                  </a:lnTo>
                  <a:lnTo>
                    <a:pt x="28867" y="12306"/>
                  </a:lnTo>
                  <a:lnTo>
                    <a:pt x="22390" y="13208"/>
                  </a:lnTo>
                  <a:lnTo>
                    <a:pt x="17119" y="13741"/>
                  </a:lnTo>
                  <a:lnTo>
                    <a:pt x="10045" y="14020"/>
                  </a:lnTo>
                  <a:lnTo>
                    <a:pt x="3822" y="16598"/>
                  </a:lnTo>
                  <a:lnTo>
                    <a:pt x="1231" y="22834"/>
                  </a:lnTo>
                  <a:lnTo>
                    <a:pt x="2794" y="26631"/>
                  </a:lnTo>
                  <a:lnTo>
                    <a:pt x="2336" y="26835"/>
                  </a:lnTo>
                  <a:lnTo>
                    <a:pt x="1358" y="28067"/>
                  </a:lnTo>
                  <a:lnTo>
                    <a:pt x="622" y="29464"/>
                  </a:lnTo>
                  <a:lnTo>
                    <a:pt x="0" y="32651"/>
                  </a:lnTo>
                  <a:lnTo>
                    <a:pt x="2451" y="38569"/>
                  </a:lnTo>
                  <a:lnTo>
                    <a:pt x="8382" y="41033"/>
                  </a:lnTo>
                  <a:lnTo>
                    <a:pt x="10160" y="40957"/>
                  </a:lnTo>
                  <a:lnTo>
                    <a:pt x="49720" y="31711"/>
                  </a:lnTo>
                  <a:lnTo>
                    <a:pt x="56032" y="25234"/>
                  </a:lnTo>
                  <a:lnTo>
                    <a:pt x="66751" y="22987"/>
                  </a:lnTo>
                  <a:lnTo>
                    <a:pt x="70269" y="22034"/>
                  </a:lnTo>
                  <a:lnTo>
                    <a:pt x="72072" y="21285"/>
                  </a:lnTo>
                  <a:lnTo>
                    <a:pt x="72669" y="20320"/>
                  </a:lnTo>
                  <a:lnTo>
                    <a:pt x="74409" y="19596"/>
                  </a:lnTo>
                  <a:lnTo>
                    <a:pt x="77050" y="13220"/>
                  </a:lnTo>
                  <a:close/>
                </a:path>
              </a:pathLst>
            </a:custGeom>
            <a:solidFill>
              <a:srgbClr val="FF0000"/>
            </a:solidFill>
          </p:spPr>
          <p:txBody>
            <a:bodyPr wrap="square" lIns="0" tIns="0" rIns="0" bIns="0" rtlCol="0"/>
            <a:lstStyle/>
            <a:p>
              <a:endParaRPr/>
            </a:p>
          </p:txBody>
        </p:sp>
        <p:pic>
          <p:nvPicPr>
            <p:cNvPr id="16" name="object 16"/>
            <p:cNvPicPr/>
            <p:nvPr/>
          </p:nvPicPr>
          <p:blipFill>
            <a:blip r:embed="rId12" cstate="print"/>
            <a:stretch>
              <a:fillRect/>
            </a:stretch>
          </p:blipFill>
          <p:spPr>
            <a:xfrm>
              <a:off x="997463" y="3446772"/>
              <a:ext cx="123362" cy="123146"/>
            </a:xfrm>
            <a:prstGeom prst="rect">
              <a:avLst/>
            </a:prstGeom>
          </p:spPr>
        </p:pic>
        <p:sp>
          <p:nvSpPr>
            <p:cNvPr id="17" name="object 17"/>
            <p:cNvSpPr/>
            <p:nvPr/>
          </p:nvSpPr>
          <p:spPr>
            <a:xfrm>
              <a:off x="1036521" y="3040290"/>
              <a:ext cx="73660" cy="19685"/>
            </a:xfrm>
            <a:custGeom>
              <a:avLst/>
              <a:gdLst/>
              <a:ahLst/>
              <a:cxnLst/>
              <a:rect l="l" t="t" r="r" b="b"/>
              <a:pathLst>
                <a:path w="73659" h="19685">
                  <a:moveTo>
                    <a:pt x="3461" y="19343"/>
                  </a:moveTo>
                  <a:lnTo>
                    <a:pt x="1012" y="18330"/>
                  </a:lnTo>
                  <a:lnTo>
                    <a:pt x="0" y="15886"/>
                  </a:lnTo>
                  <a:lnTo>
                    <a:pt x="759" y="13729"/>
                  </a:lnTo>
                  <a:lnTo>
                    <a:pt x="38772" y="2039"/>
                  </a:lnTo>
                  <a:lnTo>
                    <a:pt x="67232" y="0"/>
                  </a:lnTo>
                  <a:lnTo>
                    <a:pt x="73307" y="6074"/>
                  </a:lnTo>
                  <a:lnTo>
                    <a:pt x="67485" y="12144"/>
                  </a:lnTo>
                  <a:lnTo>
                    <a:pt x="48773" y="12775"/>
                  </a:lnTo>
                  <a:lnTo>
                    <a:pt x="40356" y="13641"/>
                  </a:lnTo>
                  <a:lnTo>
                    <a:pt x="3461" y="19343"/>
                  </a:lnTo>
                  <a:close/>
                </a:path>
              </a:pathLst>
            </a:custGeom>
            <a:solidFill>
              <a:srgbClr val="FF0000"/>
            </a:solidFill>
          </p:spPr>
          <p:txBody>
            <a:bodyPr wrap="square" lIns="0" tIns="0" rIns="0" bIns="0" rtlCol="0"/>
            <a:lstStyle/>
            <a:p>
              <a:endParaRPr/>
            </a:p>
          </p:txBody>
        </p:sp>
        <p:pic>
          <p:nvPicPr>
            <p:cNvPr id="18" name="object 18"/>
            <p:cNvPicPr/>
            <p:nvPr/>
          </p:nvPicPr>
          <p:blipFill>
            <a:blip r:embed="rId13" cstate="print"/>
            <a:stretch>
              <a:fillRect/>
            </a:stretch>
          </p:blipFill>
          <p:spPr>
            <a:xfrm>
              <a:off x="6103796" y="4116861"/>
              <a:ext cx="210243" cy="45389"/>
            </a:xfrm>
            <a:prstGeom prst="rect">
              <a:avLst/>
            </a:prstGeom>
          </p:spPr>
        </p:pic>
        <p:sp>
          <p:nvSpPr>
            <p:cNvPr id="19" name="object 19"/>
            <p:cNvSpPr/>
            <p:nvPr/>
          </p:nvSpPr>
          <p:spPr>
            <a:xfrm>
              <a:off x="6064758" y="4096791"/>
              <a:ext cx="1083310" cy="666115"/>
            </a:xfrm>
            <a:custGeom>
              <a:avLst/>
              <a:gdLst/>
              <a:ahLst/>
              <a:cxnLst/>
              <a:rect l="l" t="t" r="r" b="b"/>
              <a:pathLst>
                <a:path w="1083309" h="666114">
                  <a:moveTo>
                    <a:pt x="164160" y="641083"/>
                  </a:moveTo>
                  <a:lnTo>
                    <a:pt x="163944" y="639178"/>
                  </a:lnTo>
                  <a:lnTo>
                    <a:pt x="163614" y="638238"/>
                  </a:lnTo>
                  <a:lnTo>
                    <a:pt x="162941" y="636320"/>
                  </a:lnTo>
                  <a:lnTo>
                    <a:pt x="147688" y="628332"/>
                  </a:lnTo>
                  <a:lnTo>
                    <a:pt x="135915" y="629361"/>
                  </a:lnTo>
                  <a:lnTo>
                    <a:pt x="128143" y="637095"/>
                  </a:lnTo>
                  <a:lnTo>
                    <a:pt x="128752" y="640105"/>
                  </a:lnTo>
                  <a:lnTo>
                    <a:pt x="129463" y="641413"/>
                  </a:lnTo>
                  <a:lnTo>
                    <a:pt x="130403" y="642569"/>
                  </a:lnTo>
                  <a:lnTo>
                    <a:pt x="130873" y="642886"/>
                  </a:lnTo>
                  <a:lnTo>
                    <a:pt x="125615" y="644486"/>
                  </a:lnTo>
                  <a:lnTo>
                    <a:pt x="10553" y="648335"/>
                  </a:lnTo>
                  <a:lnTo>
                    <a:pt x="8343" y="648373"/>
                  </a:lnTo>
                  <a:lnTo>
                    <a:pt x="2438" y="650824"/>
                  </a:lnTo>
                  <a:lnTo>
                    <a:pt x="0" y="656717"/>
                  </a:lnTo>
                  <a:lnTo>
                    <a:pt x="2438" y="662622"/>
                  </a:lnTo>
                  <a:lnTo>
                    <a:pt x="8343" y="665073"/>
                  </a:lnTo>
                  <a:lnTo>
                    <a:pt x="10553" y="665099"/>
                  </a:lnTo>
                  <a:lnTo>
                    <a:pt x="91160" y="665302"/>
                  </a:lnTo>
                  <a:lnTo>
                    <a:pt x="108635" y="665289"/>
                  </a:lnTo>
                  <a:lnTo>
                    <a:pt x="145643" y="656437"/>
                  </a:lnTo>
                  <a:lnTo>
                    <a:pt x="148374" y="655840"/>
                  </a:lnTo>
                  <a:lnTo>
                    <a:pt x="150418" y="655561"/>
                  </a:lnTo>
                  <a:lnTo>
                    <a:pt x="152285" y="655485"/>
                  </a:lnTo>
                  <a:lnTo>
                    <a:pt x="154470" y="655116"/>
                  </a:lnTo>
                  <a:lnTo>
                    <a:pt x="164071" y="644220"/>
                  </a:lnTo>
                  <a:lnTo>
                    <a:pt x="164160" y="641083"/>
                  </a:lnTo>
                  <a:close/>
                </a:path>
                <a:path w="1083309" h="666114">
                  <a:moveTo>
                    <a:pt x="694258" y="656717"/>
                  </a:moveTo>
                  <a:lnTo>
                    <a:pt x="691642" y="650392"/>
                  </a:lnTo>
                  <a:lnTo>
                    <a:pt x="685317" y="647776"/>
                  </a:lnTo>
                  <a:lnTo>
                    <a:pt x="670991" y="648220"/>
                  </a:lnTo>
                  <a:lnTo>
                    <a:pt x="651954" y="648360"/>
                  </a:lnTo>
                  <a:lnTo>
                    <a:pt x="628599" y="648411"/>
                  </a:lnTo>
                  <a:lnTo>
                    <a:pt x="622820" y="648081"/>
                  </a:lnTo>
                  <a:lnTo>
                    <a:pt x="617512" y="647484"/>
                  </a:lnTo>
                  <a:lnTo>
                    <a:pt x="618083" y="646912"/>
                  </a:lnTo>
                  <a:lnTo>
                    <a:pt x="616635" y="645452"/>
                  </a:lnTo>
                  <a:lnTo>
                    <a:pt x="606818" y="642594"/>
                  </a:lnTo>
                  <a:lnTo>
                    <a:pt x="589165" y="639927"/>
                  </a:lnTo>
                  <a:lnTo>
                    <a:pt x="580923" y="639610"/>
                  </a:lnTo>
                  <a:lnTo>
                    <a:pt x="577392" y="639584"/>
                  </a:lnTo>
                  <a:lnTo>
                    <a:pt x="570064" y="646912"/>
                  </a:lnTo>
                  <a:lnTo>
                    <a:pt x="606679" y="662330"/>
                  </a:lnTo>
                  <a:lnTo>
                    <a:pt x="670991" y="665226"/>
                  </a:lnTo>
                  <a:lnTo>
                    <a:pt x="685317" y="665670"/>
                  </a:lnTo>
                  <a:lnTo>
                    <a:pt x="691642" y="663041"/>
                  </a:lnTo>
                  <a:lnTo>
                    <a:pt x="694258" y="656717"/>
                  </a:lnTo>
                  <a:close/>
                </a:path>
                <a:path w="1083309" h="666114">
                  <a:moveTo>
                    <a:pt x="714032" y="38620"/>
                  </a:moveTo>
                  <a:lnTo>
                    <a:pt x="685317" y="19761"/>
                  </a:lnTo>
                  <a:lnTo>
                    <a:pt x="579602" y="19951"/>
                  </a:lnTo>
                  <a:lnTo>
                    <a:pt x="577392" y="19989"/>
                  </a:lnTo>
                  <a:lnTo>
                    <a:pt x="571157" y="22580"/>
                  </a:lnTo>
                  <a:lnTo>
                    <a:pt x="568579" y="28803"/>
                  </a:lnTo>
                  <a:lnTo>
                    <a:pt x="571157" y="35039"/>
                  </a:lnTo>
                  <a:lnTo>
                    <a:pt x="577392" y="37617"/>
                  </a:lnTo>
                  <a:lnTo>
                    <a:pt x="579602" y="37668"/>
                  </a:lnTo>
                  <a:lnTo>
                    <a:pt x="600036" y="37706"/>
                  </a:lnTo>
                  <a:lnTo>
                    <a:pt x="605561" y="39878"/>
                  </a:lnTo>
                  <a:lnTo>
                    <a:pt x="606818" y="40398"/>
                  </a:lnTo>
                  <a:lnTo>
                    <a:pt x="608609" y="38620"/>
                  </a:lnTo>
                  <a:lnTo>
                    <a:pt x="608228" y="37719"/>
                  </a:lnTo>
                  <a:lnTo>
                    <a:pt x="685317" y="37846"/>
                  </a:lnTo>
                  <a:lnTo>
                    <a:pt x="695845" y="37846"/>
                  </a:lnTo>
                  <a:lnTo>
                    <a:pt x="695845" y="38620"/>
                  </a:lnTo>
                  <a:lnTo>
                    <a:pt x="698500" y="45046"/>
                  </a:lnTo>
                  <a:lnTo>
                    <a:pt x="704938" y="47713"/>
                  </a:lnTo>
                  <a:lnTo>
                    <a:pt x="711365" y="45046"/>
                  </a:lnTo>
                  <a:lnTo>
                    <a:pt x="714032" y="38620"/>
                  </a:lnTo>
                  <a:close/>
                </a:path>
                <a:path w="1083309" h="666114">
                  <a:moveTo>
                    <a:pt x="1018654" y="646912"/>
                  </a:moveTo>
                  <a:lnTo>
                    <a:pt x="1015847" y="640143"/>
                  </a:lnTo>
                  <a:lnTo>
                    <a:pt x="1009078" y="637336"/>
                  </a:lnTo>
                  <a:lnTo>
                    <a:pt x="959993" y="637400"/>
                  </a:lnTo>
                  <a:lnTo>
                    <a:pt x="917321" y="644436"/>
                  </a:lnTo>
                  <a:lnTo>
                    <a:pt x="911491" y="645693"/>
                  </a:lnTo>
                  <a:lnTo>
                    <a:pt x="905230" y="646620"/>
                  </a:lnTo>
                  <a:lnTo>
                    <a:pt x="898601" y="647192"/>
                  </a:lnTo>
                  <a:lnTo>
                    <a:pt x="887590" y="647496"/>
                  </a:lnTo>
                  <a:lnTo>
                    <a:pt x="876630" y="647915"/>
                  </a:lnTo>
                  <a:lnTo>
                    <a:pt x="875652" y="648093"/>
                  </a:lnTo>
                  <a:lnTo>
                    <a:pt x="869543" y="650621"/>
                  </a:lnTo>
                  <a:lnTo>
                    <a:pt x="867016" y="656717"/>
                  </a:lnTo>
                  <a:lnTo>
                    <a:pt x="869543" y="662825"/>
                  </a:lnTo>
                  <a:lnTo>
                    <a:pt x="875652" y="665353"/>
                  </a:lnTo>
                  <a:lnTo>
                    <a:pt x="876630" y="665518"/>
                  </a:lnTo>
                  <a:lnTo>
                    <a:pt x="887742" y="665949"/>
                  </a:lnTo>
                  <a:lnTo>
                    <a:pt x="899388" y="665861"/>
                  </a:lnTo>
                  <a:lnTo>
                    <a:pt x="907300" y="665251"/>
                  </a:lnTo>
                  <a:lnTo>
                    <a:pt x="914768" y="664210"/>
                  </a:lnTo>
                  <a:lnTo>
                    <a:pt x="921893" y="662736"/>
                  </a:lnTo>
                  <a:lnTo>
                    <a:pt x="934059" y="659231"/>
                  </a:lnTo>
                  <a:lnTo>
                    <a:pt x="939888" y="658012"/>
                  </a:lnTo>
                  <a:lnTo>
                    <a:pt x="946162" y="657123"/>
                  </a:lnTo>
                  <a:lnTo>
                    <a:pt x="952868" y="656590"/>
                  </a:lnTo>
                  <a:lnTo>
                    <a:pt x="960056" y="656412"/>
                  </a:lnTo>
                  <a:lnTo>
                    <a:pt x="1009078" y="656475"/>
                  </a:lnTo>
                  <a:lnTo>
                    <a:pt x="1015847" y="653681"/>
                  </a:lnTo>
                  <a:lnTo>
                    <a:pt x="1018654" y="646912"/>
                  </a:lnTo>
                  <a:close/>
                </a:path>
                <a:path w="1083309" h="666114">
                  <a:moveTo>
                    <a:pt x="1082865" y="18999"/>
                  </a:moveTo>
                  <a:lnTo>
                    <a:pt x="1067003" y="10439"/>
                  </a:lnTo>
                  <a:lnTo>
                    <a:pt x="1066977" y="10261"/>
                  </a:lnTo>
                  <a:lnTo>
                    <a:pt x="1053236" y="0"/>
                  </a:lnTo>
                  <a:lnTo>
                    <a:pt x="1051369" y="76"/>
                  </a:lnTo>
                  <a:lnTo>
                    <a:pt x="1032802" y="6565"/>
                  </a:lnTo>
                  <a:lnTo>
                    <a:pt x="1031278" y="7112"/>
                  </a:lnTo>
                  <a:lnTo>
                    <a:pt x="1029589" y="7632"/>
                  </a:lnTo>
                  <a:lnTo>
                    <a:pt x="1025398" y="8597"/>
                  </a:lnTo>
                  <a:lnTo>
                    <a:pt x="997000" y="10261"/>
                  </a:lnTo>
                  <a:lnTo>
                    <a:pt x="996556" y="10325"/>
                  </a:lnTo>
                  <a:lnTo>
                    <a:pt x="994359" y="10312"/>
                  </a:lnTo>
                  <a:lnTo>
                    <a:pt x="969835" y="10337"/>
                  </a:lnTo>
                  <a:lnTo>
                    <a:pt x="967232" y="11417"/>
                  </a:lnTo>
                  <a:lnTo>
                    <a:pt x="946581" y="11569"/>
                  </a:lnTo>
                  <a:lnTo>
                    <a:pt x="937945" y="11849"/>
                  </a:lnTo>
                  <a:lnTo>
                    <a:pt x="937171" y="12001"/>
                  </a:lnTo>
                  <a:lnTo>
                    <a:pt x="930160" y="18999"/>
                  </a:lnTo>
                  <a:lnTo>
                    <a:pt x="932307" y="21158"/>
                  </a:lnTo>
                  <a:lnTo>
                    <a:pt x="928319" y="22809"/>
                  </a:lnTo>
                  <a:lnTo>
                    <a:pt x="925842" y="28803"/>
                  </a:lnTo>
                  <a:lnTo>
                    <a:pt x="928319" y="34810"/>
                  </a:lnTo>
                  <a:lnTo>
                    <a:pt x="934326" y="37287"/>
                  </a:lnTo>
                  <a:lnTo>
                    <a:pt x="937602" y="37528"/>
                  </a:lnTo>
                  <a:lnTo>
                    <a:pt x="942543" y="37033"/>
                  </a:lnTo>
                  <a:lnTo>
                    <a:pt x="948944" y="39878"/>
                  </a:lnTo>
                  <a:lnTo>
                    <a:pt x="950214" y="40411"/>
                  </a:lnTo>
                  <a:lnTo>
                    <a:pt x="952004" y="38620"/>
                  </a:lnTo>
                  <a:lnTo>
                    <a:pt x="951484" y="37350"/>
                  </a:lnTo>
                  <a:lnTo>
                    <a:pt x="950950" y="36182"/>
                  </a:lnTo>
                  <a:lnTo>
                    <a:pt x="973099" y="33947"/>
                  </a:lnTo>
                  <a:lnTo>
                    <a:pt x="1014691" y="27686"/>
                  </a:lnTo>
                  <a:lnTo>
                    <a:pt x="1063040" y="27660"/>
                  </a:lnTo>
                  <a:lnTo>
                    <a:pt x="1071283" y="27533"/>
                  </a:lnTo>
                  <a:lnTo>
                    <a:pt x="1074077" y="27444"/>
                  </a:lnTo>
                  <a:lnTo>
                    <a:pt x="1074470" y="27393"/>
                  </a:lnTo>
                  <a:lnTo>
                    <a:pt x="1080414" y="24930"/>
                  </a:lnTo>
                  <a:lnTo>
                    <a:pt x="1082865" y="18999"/>
                  </a:lnTo>
                  <a:close/>
                </a:path>
              </a:pathLst>
            </a:custGeom>
            <a:solidFill>
              <a:srgbClr val="000000"/>
            </a:solidFill>
          </p:spPr>
          <p:txBody>
            <a:bodyPr wrap="square" lIns="0" tIns="0" rIns="0" bIns="0" rtlCol="0"/>
            <a:lstStyle/>
            <a:p>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35" y="94488"/>
            <a:ext cx="8900159" cy="658672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43697" y="446726"/>
            <a:ext cx="195606" cy="181433"/>
          </a:xfrm>
          <a:prstGeom prst="rect">
            <a:avLst/>
          </a:prstGeom>
        </p:spPr>
      </p:pic>
      <p:sp>
        <p:nvSpPr>
          <p:cNvPr id="3" name="object 3"/>
          <p:cNvSpPr/>
          <p:nvPr/>
        </p:nvSpPr>
        <p:spPr>
          <a:xfrm>
            <a:off x="1205103" y="592340"/>
            <a:ext cx="40005" cy="109855"/>
          </a:xfrm>
          <a:custGeom>
            <a:avLst/>
            <a:gdLst/>
            <a:ahLst/>
            <a:cxnLst/>
            <a:rect l="l" t="t" r="r" b="b"/>
            <a:pathLst>
              <a:path w="40005" h="109854">
                <a:moveTo>
                  <a:pt x="39839" y="95148"/>
                </a:moveTo>
                <a:lnTo>
                  <a:pt x="24955" y="57213"/>
                </a:lnTo>
                <a:lnTo>
                  <a:pt x="21069" y="49720"/>
                </a:lnTo>
                <a:lnTo>
                  <a:pt x="17487" y="41694"/>
                </a:lnTo>
                <a:lnTo>
                  <a:pt x="14236" y="33185"/>
                </a:lnTo>
                <a:lnTo>
                  <a:pt x="11315" y="24155"/>
                </a:lnTo>
                <a:lnTo>
                  <a:pt x="2260" y="914"/>
                </a:lnTo>
                <a:lnTo>
                  <a:pt x="1143" y="0"/>
                </a:lnTo>
                <a:lnTo>
                  <a:pt x="0" y="1143"/>
                </a:lnTo>
                <a:lnTo>
                  <a:pt x="609" y="26377"/>
                </a:lnTo>
                <a:lnTo>
                  <a:pt x="8585" y="64350"/>
                </a:lnTo>
                <a:lnTo>
                  <a:pt x="17576" y="86436"/>
                </a:lnTo>
                <a:lnTo>
                  <a:pt x="19151" y="91287"/>
                </a:lnTo>
                <a:lnTo>
                  <a:pt x="19621" y="93192"/>
                </a:lnTo>
                <a:lnTo>
                  <a:pt x="19989" y="95021"/>
                </a:lnTo>
                <a:lnTo>
                  <a:pt x="20142" y="96088"/>
                </a:lnTo>
                <a:lnTo>
                  <a:pt x="22009" y="101638"/>
                </a:lnTo>
                <a:lnTo>
                  <a:pt x="23507" y="105143"/>
                </a:lnTo>
                <a:lnTo>
                  <a:pt x="24371" y="107213"/>
                </a:lnTo>
                <a:lnTo>
                  <a:pt x="25615" y="108229"/>
                </a:lnTo>
                <a:lnTo>
                  <a:pt x="26974" y="108953"/>
                </a:lnTo>
                <a:lnTo>
                  <a:pt x="30086" y="109588"/>
                </a:lnTo>
                <a:lnTo>
                  <a:pt x="35801" y="107213"/>
                </a:lnTo>
                <a:lnTo>
                  <a:pt x="38163" y="101498"/>
                </a:lnTo>
                <a:lnTo>
                  <a:pt x="38163" y="101371"/>
                </a:lnTo>
                <a:lnTo>
                  <a:pt x="39839" y="95148"/>
                </a:lnTo>
                <a:close/>
              </a:path>
            </a:pathLst>
          </a:custGeom>
          <a:solidFill>
            <a:srgbClr val="FF0000"/>
          </a:solidFill>
        </p:spPr>
        <p:txBody>
          <a:bodyPr wrap="square" lIns="0" tIns="0" rIns="0" bIns="0" rtlCol="0"/>
          <a:lstStyle/>
          <a:p>
            <a:endParaRPr/>
          </a:p>
        </p:txBody>
      </p:sp>
      <p:sp>
        <p:nvSpPr>
          <p:cNvPr id="4" name="object 4"/>
          <p:cNvSpPr/>
          <p:nvPr/>
        </p:nvSpPr>
        <p:spPr>
          <a:xfrm>
            <a:off x="1330147" y="522604"/>
            <a:ext cx="98425" cy="22860"/>
          </a:xfrm>
          <a:custGeom>
            <a:avLst/>
            <a:gdLst/>
            <a:ahLst/>
            <a:cxnLst/>
            <a:rect l="l" t="t" r="r" b="b"/>
            <a:pathLst>
              <a:path w="98425" h="22859">
                <a:moveTo>
                  <a:pt x="97802" y="12979"/>
                </a:moveTo>
                <a:lnTo>
                  <a:pt x="95046" y="6324"/>
                </a:lnTo>
                <a:lnTo>
                  <a:pt x="88392" y="3556"/>
                </a:lnTo>
                <a:lnTo>
                  <a:pt x="24041" y="3771"/>
                </a:lnTo>
                <a:lnTo>
                  <a:pt x="24168" y="3327"/>
                </a:lnTo>
                <a:lnTo>
                  <a:pt x="23190" y="977"/>
                </a:lnTo>
                <a:lnTo>
                  <a:pt x="20840" y="0"/>
                </a:lnTo>
                <a:lnTo>
                  <a:pt x="19342" y="355"/>
                </a:lnTo>
                <a:lnTo>
                  <a:pt x="76" y="11239"/>
                </a:lnTo>
                <a:lnTo>
                  <a:pt x="0" y="11772"/>
                </a:lnTo>
                <a:lnTo>
                  <a:pt x="304" y="12331"/>
                </a:lnTo>
                <a:lnTo>
                  <a:pt x="723" y="14236"/>
                </a:lnTo>
                <a:lnTo>
                  <a:pt x="673" y="14909"/>
                </a:lnTo>
                <a:lnTo>
                  <a:pt x="2387" y="16027"/>
                </a:lnTo>
                <a:lnTo>
                  <a:pt x="88392" y="22390"/>
                </a:lnTo>
                <a:lnTo>
                  <a:pt x="95046" y="19634"/>
                </a:lnTo>
                <a:lnTo>
                  <a:pt x="97802" y="12979"/>
                </a:lnTo>
                <a:close/>
              </a:path>
            </a:pathLst>
          </a:custGeom>
          <a:solidFill>
            <a:srgbClr val="FF0000"/>
          </a:solidFill>
        </p:spPr>
        <p:txBody>
          <a:bodyPr wrap="square" lIns="0" tIns="0" rIns="0" bIns="0" rtlCol="0"/>
          <a:lstStyle/>
          <a:p>
            <a:endParaRPr/>
          </a:p>
        </p:txBody>
      </p:sp>
      <p:sp>
        <p:nvSpPr>
          <p:cNvPr id="5" name="object 5"/>
          <p:cNvSpPr/>
          <p:nvPr/>
        </p:nvSpPr>
        <p:spPr>
          <a:xfrm>
            <a:off x="1364285" y="599259"/>
            <a:ext cx="78105" cy="22860"/>
          </a:xfrm>
          <a:custGeom>
            <a:avLst/>
            <a:gdLst/>
            <a:ahLst/>
            <a:cxnLst/>
            <a:rect l="l" t="t" r="r" b="b"/>
            <a:pathLst>
              <a:path w="78105" h="22859">
                <a:moveTo>
                  <a:pt x="68738" y="22829"/>
                </a:moveTo>
                <a:lnTo>
                  <a:pt x="25238" y="22540"/>
                </a:lnTo>
                <a:lnTo>
                  <a:pt x="0" y="8889"/>
                </a:lnTo>
                <a:lnTo>
                  <a:pt x="3284" y="1132"/>
                </a:lnTo>
                <a:lnTo>
                  <a:pt x="4513" y="305"/>
                </a:lnTo>
                <a:lnTo>
                  <a:pt x="6014" y="0"/>
                </a:lnTo>
                <a:lnTo>
                  <a:pt x="8745" y="1132"/>
                </a:lnTo>
                <a:lnTo>
                  <a:pt x="9572" y="2360"/>
                </a:lnTo>
                <a:lnTo>
                  <a:pt x="9877" y="3862"/>
                </a:lnTo>
                <a:lnTo>
                  <a:pt x="12029" y="8487"/>
                </a:lnTo>
                <a:lnTo>
                  <a:pt x="11981" y="7042"/>
                </a:lnTo>
                <a:lnTo>
                  <a:pt x="11234" y="5171"/>
                </a:lnTo>
                <a:lnTo>
                  <a:pt x="11635" y="5018"/>
                </a:lnTo>
                <a:lnTo>
                  <a:pt x="18887" y="4914"/>
                </a:lnTo>
                <a:lnTo>
                  <a:pt x="25383" y="4488"/>
                </a:lnTo>
                <a:lnTo>
                  <a:pt x="68738" y="4199"/>
                </a:lnTo>
                <a:lnTo>
                  <a:pt x="75323" y="6930"/>
                </a:lnTo>
                <a:lnTo>
                  <a:pt x="78053" y="13514"/>
                </a:lnTo>
                <a:lnTo>
                  <a:pt x="75323" y="20099"/>
                </a:lnTo>
                <a:lnTo>
                  <a:pt x="68738" y="22829"/>
                </a:lnTo>
                <a:close/>
              </a:path>
            </a:pathLst>
          </a:custGeom>
          <a:solidFill>
            <a:srgbClr val="FF0000"/>
          </a:solidFill>
        </p:spPr>
        <p:txBody>
          <a:bodyPr wrap="square" lIns="0" tIns="0" rIns="0" bIns="0" rtlCol="0"/>
          <a:lstStyle/>
          <a:p>
            <a:endParaRPr/>
          </a:p>
        </p:txBody>
      </p:sp>
      <p:pic>
        <p:nvPicPr>
          <p:cNvPr id="6" name="object 6"/>
          <p:cNvPicPr/>
          <p:nvPr/>
        </p:nvPicPr>
        <p:blipFill>
          <a:blip r:embed="rId3" cstate="print"/>
          <a:stretch>
            <a:fillRect/>
          </a:stretch>
        </p:blipFill>
        <p:spPr>
          <a:xfrm>
            <a:off x="1635624" y="479336"/>
            <a:ext cx="375940" cy="210181"/>
          </a:xfrm>
          <a:prstGeom prst="rect">
            <a:avLst/>
          </a:prstGeom>
        </p:spPr>
      </p:pic>
      <p:pic>
        <p:nvPicPr>
          <p:cNvPr id="7" name="object 7"/>
          <p:cNvPicPr/>
          <p:nvPr/>
        </p:nvPicPr>
        <p:blipFill>
          <a:blip r:embed="rId4" cstate="print"/>
          <a:stretch>
            <a:fillRect/>
          </a:stretch>
        </p:blipFill>
        <p:spPr>
          <a:xfrm>
            <a:off x="2117153" y="535403"/>
            <a:ext cx="135316" cy="139355"/>
          </a:xfrm>
          <a:prstGeom prst="rect">
            <a:avLst/>
          </a:prstGeom>
        </p:spPr>
      </p:pic>
      <p:pic>
        <p:nvPicPr>
          <p:cNvPr id="8" name="object 8"/>
          <p:cNvPicPr/>
          <p:nvPr/>
        </p:nvPicPr>
        <p:blipFill>
          <a:blip r:embed="rId5" cstate="print"/>
          <a:stretch>
            <a:fillRect/>
          </a:stretch>
        </p:blipFill>
        <p:spPr>
          <a:xfrm>
            <a:off x="2375692" y="506213"/>
            <a:ext cx="425936" cy="403588"/>
          </a:xfrm>
          <a:prstGeom prst="rect">
            <a:avLst/>
          </a:prstGeom>
        </p:spPr>
      </p:pic>
      <p:pic>
        <p:nvPicPr>
          <p:cNvPr id="9" name="object 9"/>
          <p:cNvPicPr/>
          <p:nvPr/>
        </p:nvPicPr>
        <p:blipFill>
          <a:blip r:embed="rId6" cstate="print"/>
          <a:stretch>
            <a:fillRect/>
          </a:stretch>
        </p:blipFill>
        <p:spPr>
          <a:xfrm>
            <a:off x="2954114" y="483954"/>
            <a:ext cx="592963" cy="226001"/>
          </a:xfrm>
          <a:prstGeom prst="rect">
            <a:avLst/>
          </a:prstGeom>
        </p:spPr>
      </p:pic>
      <p:pic>
        <p:nvPicPr>
          <p:cNvPr id="10" name="object 10"/>
          <p:cNvPicPr/>
          <p:nvPr/>
        </p:nvPicPr>
        <p:blipFill>
          <a:blip r:embed="rId7" cstate="print"/>
          <a:stretch>
            <a:fillRect/>
          </a:stretch>
        </p:blipFill>
        <p:spPr>
          <a:xfrm>
            <a:off x="1895103" y="788867"/>
            <a:ext cx="139010" cy="77595"/>
          </a:xfrm>
          <a:prstGeom prst="rect">
            <a:avLst/>
          </a:prstGeom>
        </p:spPr>
      </p:pic>
      <p:pic>
        <p:nvPicPr>
          <p:cNvPr id="11" name="object 11"/>
          <p:cNvPicPr/>
          <p:nvPr/>
        </p:nvPicPr>
        <p:blipFill>
          <a:blip r:embed="rId8" cstate="print"/>
          <a:stretch>
            <a:fillRect/>
          </a:stretch>
        </p:blipFill>
        <p:spPr>
          <a:xfrm>
            <a:off x="3621781" y="541474"/>
            <a:ext cx="554696" cy="268520"/>
          </a:xfrm>
          <a:prstGeom prst="rect">
            <a:avLst/>
          </a:prstGeom>
        </p:spPr>
      </p:pic>
      <p:pic>
        <p:nvPicPr>
          <p:cNvPr id="12" name="object 12"/>
          <p:cNvPicPr/>
          <p:nvPr/>
        </p:nvPicPr>
        <p:blipFill>
          <a:blip r:embed="rId9" cstate="print"/>
          <a:stretch>
            <a:fillRect/>
          </a:stretch>
        </p:blipFill>
        <p:spPr>
          <a:xfrm>
            <a:off x="4323083" y="546629"/>
            <a:ext cx="453324" cy="190732"/>
          </a:xfrm>
          <a:prstGeom prst="rect">
            <a:avLst/>
          </a:prstGeom>
        </p:spPr>
      </p:pic>
      <p:pic>
        <p:nvPicPr>
          <p:cNvPr id="13" name="object 13"/>
          <p:cNvPicPr/>
          <p:nvPr/>
        </p:nvPicPr>
        <p:blipFill>
          <a:blip r:embed="rId10" cstate="print"/>
          <a:stretch>
            <a:fillRect/>
          </a:stretch>
        </p:blipFill>
        <p:spPr>
          <a:xfrm>
            <a:off x="4954308" y="586579"/>
            <a:ext cx="326783" cy="159021"/>
          </a:xfrm>
          <a:prstGeom prst="rect">
            <a:avLst/>
          </a:prstGeom>
        </p:spPr>
      </p:pic>
      <p:pic>
        <p:nvPicPr>
          <p:cNvPr id="14" name="object 14"/>
          <p:cNvPicPr/>
          <p:nvPr/>
        </p:nvPicPr>
        <p:blipFill>
          <a:blip r:embed="rId11" cstate="print"/>
          <a:stretch>
            <a:fillRect/>
          </a:stretch>
        </p:blipFill>
        <p:spPr>
          <a:xfrm>
            <a:off x="5427781" y="570431"/>
            <a:ext cx="113787" cy="156764"/>
          </a:xfrm>
          <a:prstGeom prst="rect">
            <a:avLst/>
          </a:prstGeom>
        </p:spPr>
      </p:pic>
      <p:pic>
        <p:nvPicPr>
          <p:cNvPr id="15" name="object 15"/>
          <p:cNvPicPr/>
          <p:nvPr/>
        </p:nvPicPr>
        <p:blipFill>
          <a:blip r:embed="rId12" cstate="print"/>
          <a:stretch>
            <a:fillRect/>
          </a:stretch>
        </p:blipFill>
        <p:spPr>
          <a:xfrm>
            <a:off x="5638663" y="521077"/>
            <a:ext cx="468150" cy="296288"/>
          </a:xfrm>
          <a:prstGeom prst="rect">
            <a:avLst/>
          </a:prstGeom>
        </p:spPr>
      </p:pic>
      <p:pic>
        <p:nvPicPr>
          <p:cNvPr id="16" name="object 16"/>
          <p:cNvPicPr/>
          <p:nvPr/>
        </p:nvPicPr>
        <p:blipFill>
          <a:blip r:embed="rId13" cstate="print"/>
          <a:stretch>
            <a:fillRect/>
          </a:stretch>
        </p:blipFill>
        <p:spPr>
          <a:xfrm>
            <a:off x="1086152" y="1045616"/>
            <a:ext cx="214983" cy="219673"/>
          </a:xfrm>
          <a:prstGeom prst="rect">
            <a:avLst/>
          </a:prstGeom>
        </p:spPr>
      </p:pic>
      <p:pic>
        <p:nvPicPr>
          <p:cNvPr id="17" name="object 17"/>
          <p:cNvPicPr/>
          <p:nvPr/>
        </p:nvPicPr>
        <p:blipFill>
          <a:blip r:embed="rId14" cstate="print"/>
          <a:stretch>
            <a:fillRect/>
          </a:stretch>
        </p:blipFill>
        <p:spPr>
          <a:xfrm>
            <a:off x="1366461" y="1218931"/>
            <a:ext cx="129727" cy="127615"/>
          </a:xfrm>
          <a:prstGeom prst="rect">
            <a:avLst/>
          </a:prstGeom>
        </p:spPr>
      </p:pic>
      <p:sp>
        <p:nvSpPr>
          <p:cNvPr id="18" name="object 18"/>
          <p:cNvSpPr/>
          <p:nvPr/>
        </p:nvSpPr>
        <p:spPr>
          <a:xfrm>
            <a:off x="1568155" y="1200815"/>
            <a:ext cx="96520" cy="20955"/>
          </a:xfrm>
          <a:custGeom>
            <a:avLst/>
            <a:gdLst/>
            <a:ahLst/>
            <a:cxnLst/>
            <a:rect l="l" t="t" r="r" b="b"/>
            <a:pathLst>
              <a:path w="96519" h="20955">
                <a:moveTo>
                  <a:pt x="62691" y="20517"/>
                </a:moveTo>
                <a:lnTo>
                  <a:pt x="54974" y="19962"/>
                </a:lnTo>
                <a:lnTo>
                  <a:pt x="4794" y="15048"/>
                </a:lnTo>
                <a:lnTo>
                  <a:pt x="0" y="10254"/>
                </a:lnTo>
                <a:lnTo>
                  <a:pt x="4794" y="5460"/>
                </a:lnTo>
                <a:lnTo>
                  <a:pt x="54974" y="554"/>
                </a:lnTo>
                <a:lnTo>
                  <a:pt x="62691" y="0"/>
                </a:lnTo>
                <a:lnTo>
                  <a:pt x="72970" y="200"/>
                </a:lnTo>
                <a:lnTo>
                  <a:pt x="82622" y="473"/>
                </a:lnTo>
                <a:lnTo>
                  <a:pt x="86814" y="674"/>
                </a:lnTo>
                <a:lnTo>
                  <a:pt x="93591" y="3485"/>
                </a:lnTo>
                <a:lnTo>
                  <a:pt x="96402" y="10254"/>
                </a:lnTo>
                <a:lnTo>
                  <a:pt x="93591" y="17032"/>
                </a:lnTo>
                <a:lnTo>
                  <a:pt x="86814" y="19842"/>
                </a:lnTo>
                <a:lnTo>
                  <a:pt x="82622" y="20043"/>
                </a:lnTo>
                <a:lnTo>
                  <a:pt x="72970" y="20316"/>
                </a:lnTo>
                <a:lnTo>
                  <a:pt x="62691" y="20517"/>
                </a:lnTo>
                <a:close/>
              </a:path>
            </a:pathLst>
          </a:custGeom>
          <a:solidFill>
            <a:srgbClr val="FF0000"/>
          </a:solidFill>
        </p:spPr>
        <p:txBody>
          <a:bodyPr wrap="square" lIns="0" tIns="0" rIns="0" bIns="0" rtlCol="0"/>
          <a:lstStyle/>
          <a:p>
            <a:endParaRPr/>
          </a:p>
        </p:txBody>
      </p:sp>
      <p:sp>
        <p:nvSpPr>
          <p:cNvPr id="19" name="object 19"/>
          <p:cNvSpPr/>
          <p:nvPr/>
        </p:nvSpPr>
        <p:spPr>
          <a:xfrm>
            <a:off x="1552486" y="1275829"/>
            <a:ext cx="116839" cy="22860"/>
          </a:xfrm>
          <a:custGeom>
            <a:avLst/>
            <a:gdLst/>
            <a:ahLst/>
            <a:cxnLst/>
            <a:rect l="l" t="t" r="r" b="b"/>
            <a:pathLst>
              <a:path w="116839" h="22859">
                <a:moveTo>
                  <a:pt x="116840" y="12446"/>
                </a:moveTo>
                <a:lnTo>
                  <a:pt x="114046" y="5715"/>
                </a:lnTo>
                <a:lnTo>
                  <a:pt x="107302" y="2921"/>
                </a:lnTo>
                <a:lnTo>
                  <a:pt x="82118" y="2286"/>
                </a:lnTo>
                <a:lnTo>
                  <a:pt x="46634" y="2209"/>
                </a:lnTo>
                <a:lnTo>
                  <a:pt x="20078" y="3225"/>
                </a:lnTo>
                <a:lnTo>
                  <a:pt x="13144" y="3898"/>
                </a:lnTo>
                <a:lnTo>
                  <a:pt x="13601" y="2794"/>
                </a:lnTo>
                <a:lnTo>
                  <a:pt x="12788" y="825"/>
                </a:lnTo>
                <a:lnTo>
                  <a:pt x="10807" y="0"/>
                </a:lnTo>
                <a:lnTo>
                  <a:pt x="8826" y="825"/>
                </a:lnTo>
                <a:lnTo>
                  <a:pt x="2946" y="4749"/>
                </a:lnTo>
                <a:lnTo>
                  <a:pt x="1397" y="5842"/>
                </a:lnTo>
                <a:lnTo>
                  <a:pt x="571" y="8534"/>
                </a:lnTo>
                <a:lnTo>
                  <a:pt x="571" y="8801"/>
                </a:lnTo>
                <a:lnTo>
                  <a:pt x="0" y="9359"/>
                </a:lnTo>
                <a:lnTo>
                  <a:pt x="50" y="9639"/>
                </a:lnTo>
                <a:lnTo>
                  <a:pt x="46583" y="22682"/>
                </a:lnTo>
                <a:lnTo>
                  <a:pt x="82118" y="22618"/>
                </a:lnTo>
                <a:lnTo>
                  <a:pt x="107302" y="21983"/>
                </a:lnTo>
                <a:lnTo>
                  <a:pt x="114046" y="19189"/>
                </a:lnTo>
                <a:lnTo>
                  <a:pt x="116840" y="12446"/>
                </a:lnTo>
                <a:close/>
              </a:path>
            </a:pathLst>
          </a:custGeom>
          <a:solidFill>
            <a:srgbClr val="FF0000"/>
          </a:solidFill>
        </p:spPr>
        <p:txBody>
          <a:bodyPr wrap="square" lIns="0" tIns="0" rIns="0" bIns="0" rtlCol="0"/>
          <a:lstStyle/>
          <a:p>
            <a:endParaRPr/>
          </a:p>
        </p:txBody>
      </p:sp>
      <p:pic>
        <p:nvPicPr>
          <p:cNvPr id="20" name="object 20"/>
          <p:cNvPicPr/>
          <p:nvPr/>
        </p:nvPicPr>
        <p:blipFill>
          <a:blip r:embed="rId15" cstate="print"/>
          <a:stretch>
            <a:fillRect/>
          </a:stretch>
        </p:blipFill>
        <p:spPr>
          <a:xfrm>
            <a:off x="1864966" y="1134453"/>
            <a:ext cx="594352" cy="210454"/>
          </a:xfrm>
          <a:prstGeom prst="rect">
            <a:avLst/>
          </a:prstGeom>
        </p:spPr>
      </p:pic>
      <p:grpSp>
        <p:nvGrpSpPr>
          <p:cNvPr id="21" name="object 21"/>
          <p:cNvGrpSpPr/>
          <p:nvPr/>
        </p:nvGrpSpPr>
        <p:grpSpPr>
          <a:xfrm>
            <a:off x="2580759" y="1113840"/>
            <a:ext cx="479425" cy="285115"/>
            <a:chOff x="2580759" y="1113840"/>
            <a:chExt cx="479425" cy="285115"/>
          </a:xfrm>
        </p:grpSpPr>
        <p:pic>
          <p:nvPicPr>
            <p:cNvPr id="22" name="object 22"/>
            <p:cNvPicPr/>
            <p:nvPr/>
          </p:nvPicPr>
          <p:blipFill>
            <a:blip r:embed="rId16" cstate="print"/>
            <a:stretch>
              <a:fillRect/>
            </a:stretch>
          </p:blipFill>
          <p:spPr>
            <a:xfrm>
              <a:off x="2580759" y="1113840"/>
              <a:ext cx="131594" cy="165333"/>
            </a:xfrm>
            <a:prstGeom prst="rect">
              <a:avLst/>
            </a:prstGeom>
          </p:spPr>
        </p:pic>
        <p:pic>
          <p:nvPicPr>
            <p:cNvPr id="23" name="object 23"/>
            <p:cNvPicPr/>
            <p:nvPr/>
          </p:nvPicPr>
          <p:blipFill>
            <a:blip r:embed="rId17" cstate="print"/>
            <a:stretch>
              <a:fillRect/>
            </a:stretch>
          </p:blipFill>
          <p:spPr>
            <a:xfrm>
              <a:off x="2746662" y="1178539"/>
              <a:ext cx="123134" cy="152902"/>
            </a:xfrm>
            <a:prstGeom prst="rect">
              <a:avLst/>
            </a:prstGeom>
          </p:spPr>
        </p:pic>
        <p:pic>
          <p:nvPicPr>
            <p:cNvPr id="24" name="object 24"/>
            <p:cNvPicPr/>
            <p:nvPr/>
          </p:nvPicPr>
          <p:blipFill>
            <a:blip r:embed="rId18" cstate="print"/>
            <a:stretch>
              <a:fillRect/>
            </a:stretch>
          </p:blipFill>
          <p:spPr>
            <a:xfrm>
              <a:off x="2902503" y="1209969"/>
              <a:ext cx="157648" cy="188732"/>
            </a:xfrm>
            <a:prstGeom prst="rect">
              <a:avLst/>
            </a:prstGeom>
          </p:spPr>
        </p:pic>
      </p:grpSp>
      <p:pic>
        <p:nvPicPr>
          <p:cNvPr id="25" name="object 25"/>
          <p:cNvPicPr/>
          <p:nvPr/>
        </p:nvPicPr>
        <p:blipFill>
          <a:blip r:embed="rId19" cstate="print"/>
          <a:stretch>
            <a:fillRect/>
          </a:stretch>
        </p:blipFill>
        <p:spPr>
          <a:xfrm>
            <a:off x="3186225" y="1110700"/>
            <a:ext cx="375282" cy="233204"/>
          </a:xfrm>
          <a:prstGeom prst="rect">
            <a:avLst/>
          </a:prstGeom>
        </p:spPr>
      </p:pic>
      <p:pic>
        <p:nvPicPr>
          <p:cNvPr id="26" name="object 26"/>
          <p:cNvPicPr/>
          <p:nvPr/>
        </p:nvPicPr>
        <p:blipFill>
          <a:blip r:embed="rId20" cstate="print"/>
          <a:stretch>
            <a:fillRect/>
          </a:stretch>
        </p:blipFill>
        <p:spPr>
          <a:xfrm>
            <a:off x="3676555" y="1108187"/>
            <a:ext cx="106665" cy="238415"/>
          </a:xfrm>
          <a:prstGeom prst="rect">
            <a:avLst/>
          </a:prstGeom>
        </p:spPr>
      </p:pic>
      <p:pic>
        <p:nvPicPr>
          <p:cNvPr id="27" name="object 27"/>
          <p:cNvPicPr/>
          <p:nvPr/>
        </p:nvPicPr>
        <p:blipFill>
          <a:blip r:embed="rId21" cstate="print"/>
          <a:stretch>
            <a:fillRect/>
          </a:stretch>
        </p:blipFill>
        <p:spPr>
          <a:xfrm>
            <a:off x="3881027" y="1147382"/>
            <a:ext cx="643215" cy="311450"/>
          </a:xfrm>
          <a:prstGeom prst="rect">
            <a:avLst/>
          </a:prstGeom>
        </p:spPr>
      </p:pic>
      <p:pic>
        <p:nvPicPr>
          <p:cNvPr id="28" name="object 28"/>
          <p:cNvPicPr/>
          <p:nvPr/>
        </p:nvPicPr>
        <p:blipFill>
          <a:blip r:embed="rId22" cstate="print"/>
          <a:stretch>
            <a:fillRect/>
          </a:stretch>
        </p:blipFill>
        <p:spPr>
          <a:xfrm>
            <a:off x="4674395" y="1147326"/>
            <a:ext cx="458933" cy="195646"/>
          </a:xfrm>
          <a:prstGeom prst="rect">
            <a:avLst/>
          </a:prstGeom>
        </p:spPr>
      </p:pic>
      <p:pic>
        <p:nvPicPr>
          <p:cNvPr id="29" name="object 29"/>
          <p:cNvPicPr/>
          <p:nvPr/>
        </p:nvPicPr>
        <p:blipFill>
          <a:blip r:embed="rId23" cstate="print"/>
          <a:stretch>
            <a:fillRect/>
          </a:stretch>
        </p:blipFill>
        <p:spPr>
          <a:xfrm>
            <a:off x="5380677" y="1188352"/>
            <a:ext cx="287595" cy="202801"/>
          </a:xfrm>
          <a:prstGeom prst="rect">
            <a:avLst/>
          </a:prstGeom>
        </p:spPr>
      </p:pic>
      <p:pic>
        <p:nvPicPr>
          <p:cNvPr id="30" name="object 30"/>
          <p:cNvPicPr/>
          <p:nvPr/>
        </p:nvPicPr>
        <p:blipFill>
          <a:blip r:embed="rId24" cstate="print"/>
          <a:stretch>
            <a:fillRect/>
          </a:stretch>
        </p:blipFill>
        <p:spPr>
          <a:xfrm>
            <a:off x="5738433" y="1171256"/>
            <a:ext cx="131779" cy="196080"/>
          </a:xfrm>
          <a:prstGeom prst="rect">
            <a:avLst/>
          </a:prstGeom>
        </p:spPr>
      </p:pic>
      <p:pic>
        <p:nvPicPr>
          <p:cNvPr id="31" name="object 31"/>
          <p:cNvPicPr/>
          <p:nvPr/>
        </p:nvPicPr>
        <p:blipFill>
          <a:blip r:embed="rId25" cstate="print"/>
          <a:stretch>
            <a:fillRect/>
          </a:stretch>
        </p:blipFill>
        <p:spPr>
          <a:xfrm>
            <a:off x="5981888" y="1209969"/>
            <a:ext cx="96313" cy="148670"/>
          </a:xfrm>
          <a:prstGeom prst="rect">
            <a:avLst/>
          </a:prstGeom>
        </p:spPr>
      </p:pic>
      <p:grpSp>
        <p:nvGrpSpPr>
          <p:cNvPr id="32" name="object 32"/>
          <p:cNvGrpSpPr/>
          <p:nvPr/>
        </p:nvGrpSpPr>
        <p:grpSpPr>
          <a:xfrm>
            <a:off x="6122681" y="1286890"/>
            <a:ext cx="198120" cy="185420"/>
            <a:chOff x="6122681" y="1286890"/>
            <a:chExt cx="198120" cy="185420"/>
          </a:xfrm>
        </p:grpSpPr>
        <p:pic>
          <p:nvPicPr>
            <p:cNvPr id="33" name="object 33"/>
            <p:cNvPicPr/>
            <p:nvPr/>
          </p:nvPicPr>
          <p:blipFill>
            <a:blip r:embed="rId26" cstate="print"/>
            <a:stretch>
              <a:fillRect/>
            </a:stretch>
          </p:blipFill>
          <p:spPr>
            <a:xfrm>
              <a:off x="6122681" y="1286890"/>
              <a:ext cx="77346" cy="143836"/>
            </a:xfrm>
            <a:prstGeom prst="rect">
              <a:avLst/>
            </a:prstGeom>
          </p:spPr>
        </p:pic>
        <p:pic>
          <p:nvPicPr>
            <p:cNvPr id="34" name="object 34"/>
            <p:cNvPicPr/>
            <p:nvPr/>
          </p:nvPicPr>
          <p:blipFill>
            <a:blip r:embed="rId27" cstate="print"/>
            <a:stretch>
              <a:fillRect/>
            </a:stretch>
          </p:blipFill>
          <p:spPr>
            <a:xfrm>
              <a:off x="6219790" y="1312771"/>
              <a:ext cx="100963" cy="159037"/>
            </a:xfrm>
            <a:prstGeom prst="rect">
              <a:avLst/>
            </a:prstGeom>
          </p:spPr>
        </p:pic>
      </p:grpSp>
      <p:sp>
        <p:nvSpPr>
          <p:cNvPr id="35" name="object 35"/>
          <p:cNvSpPr/>
          <p:nvPr/>
        </p:nvSpPr>
        <p:spPr>
          <a:xfrm>
            <a:off x="6372716" y="1119341"/>
            <a:ext cx="127000" cy="334645"/>
          </a:xfrm>
          <a:custGeom>
            <a:avLst/>
            <a:gdLst/>
            <a:ahLst/>
            <a:cxnLst/>
            <a:rect l="l" t="t" r="r" b="b"/>
            <a:pathLst>
              <a:path w="127000" h="334644">
                <a:moveTo>
                  <a:pt x="11234" y="334071"/>
                </a:moveTo>
                <a:lnTo>
                  <a:pt x="10752" y="334079"/>
                </a:lnTo>
                <a:lnTo>
                  <a:pt x="3147" y="330931"/>
                </a:lnTo>
                <a:lnTo>
                  <a:pt x="0" y="323334"/>
                </a:lnTo>
                <a:lnTo>
                  <a:pt x="2987" y="315890"/>
                </a:lnTo>
                <a:lnTo>
                  <a:pt x="10262" y="312598"/>
                </a:lnTo>
                <a:lnTo>
                  <a:pt x="10591" y="312686"/>
                </a:lnTo>
                <a:lnTo>
                  <a:pt x="12390" y="312606"/>
                </a:lnTo>
                <a:lnTo>
                  <a:pt x="52517" y="292964"/>
                </a:lnTo>
                <a:lnTo>
                  <a:pt x="78679" y="264497"/>
                </a:lnTo>
                <a:lnTo>
                  <a:pt x="100754" y="230859"/>
                </a:lnTo>
                <a:lnTo>
                  <a:pt x="110173" y="182324"/>
                </a:lnTo>
                <a:lnTo>
                  <a:pt x="109812" y="169524"/>
                </a:lnTo>
                <a:lnTo>
                  <a:pt x="102143" y="130963"/>
                </a:lnTo>
                <a:lnTo>
                  <a:pt x="86557" y="94161"/>
                </a:lnTo>
                <a:lnTo>
                  <a:pt x="64795" y="60940"/>
                </a:lnTo>
                <a:lnTo>
                  <a:pt x="36746" y="33606"/>
                </a:lnTo>
                <a:lnTo>
                  <a:pt x="3204" y="8937"/>
                </a:lnTo>
                <a:lnTo>
                  <a:pt x="1630" y="7219"/>
                </a:lnTo>
                <a:lnTo>
                  <a:pt x="1035" y="4882"/>
                </a:lnTo>
                <a:lnTo>
                  <a:pt x="5926" y="0"/>
                </a:lnTo>
                <a:lnTo>
                  <a:pt x="8648" y="827"/>
                </a:lnTo>
                <a:lnTo>
                  <a:pt x="44390" y="22669"/>
                </a:lnTo>
                <a:lnTo>
                  <a:pt x="76559" y="50919"/>
                </a:lnTo>
                <a:lnTo>
                  <a:pt x="101115" y="86308"/>
                </a:lnTo>
                <a:lnTo>
                  <a:pt x="117955" y="125937"/>
                </a:lnTo>
                <a:lnTo>
                  <a:pt x="126394" y="168336"/>
                </a:lnTo>
                <a:lnTo>
                  <a:pt x="126804" y="182557"/>
                </a:lnTo>
                <a:lnTo>
                  <a:pt x="126001" y="196779"/>
                </a:lnTo>
                <a:lnTo>
                  <a:pt x="116156" y="237275"/>
                </a:lnTo>
                <a:lnTo>
                  <a:pt x="91808" y="275250"/>
                </a:lnTo>
                <a:lnTo>
                  <a:pt x="65478" y="305443"/>
                </a:lnTo>
                <a:lnTo>
                  <a:pt x="22926" y="331445"/>
                </a:lnTo>
                <a:lnTo>
                  <a:pt x="13032" y="333878"/>
                </a:lnTo>
                <a:lnTo>
                  <a:pt x="11234" y="334071"/>
                </a:lnTo>
                <a:close/>
              </a:path>
            </a:pathLst>
          </a:custGeom>
          <a:solidFill>
            <a:srgbClr val="FF0000"/>
          </a:solidFill>
        </p:spPr>
        <p:txBody>
          <a:bodyPr wrap="square" lIns="0" tIns="0" rIns="0" bIns="0" rtlCol="0"/>
          <a:lstStyle/>
          <a:p>
            <a:endParaRPr/>
          </a:p>
        </p:txBody>
      </p:sp>
      <p:grpSp>
        <p:nvGrpSpPr>
          <p:cNvPr id="36" name="object 36"/>
          <p:cNvGrpSpPr/>
          <p:nvPr/>
        </p:nvGrpSpPr>
        <p:grpSpPr>
          <a:xfrm>
            <a:off x="1170533" y="1709389"/>
            <a:ext cx="325755" cy="250190"/>
            <a:chOff x="1170533" y="1709389"/>
            <a:chExt cx="325755" cy="250190"/>
          </a:xfrm>
        </p:grpSpPr>
        <p:pic>
          <p:nvPicPr>
            <p:cNvPr id="37" name="object 37"/>
            <p:cNvPicPr/>
            <p:nvPr/>
          </p:nvPicPr>
          <p:blipFill>
            <a:blip r:embed="rId28" cstate="print"/>
            <a:stretch>
              <a:fillRect/>
            </a:stretch>
          </p:blipFill>
          <p:spPr>
            <a:xfrm>
              <a:off x="1170533" y="1709389"/>
              <a:ext cx="239515" cy="168545"/>
            </a:xfrm>
            <a:prstGeom prst="rect">
              <a:avLst/>
            </a:prstGeom>
          </p:spPr>
        </p:pic>
        <p:sp>
          <p:nvSpPr>
            <p:cNvPr id="38" name="object 38"/>
            <p:cNvSpPr/>
            <p:nvPr/>
          </p:nvSpPr>
          <p:spPr>
            <a:xfrm>
              <a:off x="1453379" y="1815251"/>
              <a:ext cx="43180" cy="144145"/>
            </a:xfrm>
            <a:custGeom>
              <a:avLst/>
              <a:gdLst/>
              <a:ahLst/>
              <a:cxnLst/>
              <a:rect l="l" t="t" r="r" b="b"/>
              <a:pathLst>
                <a:path w="43180" h="144144">
                  <a:moveTo>
                    <a:pt x="32714" y="144021"/>
                  </a:moveTo>
                  <a:lnTo>
                    <a:pt x="25809" y="141242"/>
                  </a:lnTo>
                  <a:lnTo>
                    <a:pt x="22749" y="134481"/>
                  </a:lnTo>
                  <a:lnTo>
                    <a:pt x="22733" y="133967"/>
                  </a:lnTo>
                  <a:lnTo>
                    <a:pt x="22428" y="131638"/>
                  </a:lnTo>
                  <a:lnTo>
                    <a:pt x="20541" y="122468"/>
                  </a:lnTo>
                  <a:lnTo>
                    <a:pt x="10487" y="81450"/>
                  </a:lnTo>
                  <a:lnTo>
                    <a:pt x="7299" y="65566"/>
                  </a:lnTo>
                  <a:lnTo>
                    <a:pt x="5364" y="52621"/>
                  </a:lnTo>
                  <a:lnTo>
                    <a:pt x="4063" y="43459"/>
                  </a:lnTo>
                  <a:lnTo>
                    <a:pt x="0" y="3774"/>
                  </a:lnTo>
                  <a:lnTo>
                    <a:pt x="1100" y="1108"/>
                  </a:lnTo>
                  <a:lnTo>
                    <a:pt x="2304" y="297"/>
                  </a:lnTo>
                  <a:lnTo>
                    <a:pt x="3766" y="0"/>
                  </a:lnTo>
                  <a:lnTo>
                    <a:pt x="6167" y="867"/>
                  </a:lnTo>
                  <a:lnTo>
                    <a:pt x="7460" y="3027"/>
                  </a:lnTo>
                  <a:lnTo>
                    <a:pt x="18911" y="40415"/>
                  </a:lnTo>
                  <a:lnTo>
                    <a:pt x="21472" y="49008"/>
                  </a:lnTo>
                  <a:lnTo>
                    <a:pt x="25327" y="61246"/>
                  </a:lnTo>
                  <a:lnTo>
                    <a:pt x="40167" y="117931"/>
                  </a:lnTo>
                  <a:lnTo>
                    <a:pt x="42696" y="134047"/>
                  </a:lnTo>
                  <a:lnTo>
                    <a:pt x="39773" y="141098"/>
                  </a:lnTo>
                  <a:lnTo>
                    <a:pt x="32714" y="144021"/>
                  </a:lnTo>
                  <a:close/>
                </a:path>
              </a:pathLst>
            </a:custGeom>
            <a:solidFill>
              <a:srgbClr val="FF0000"/>
            </a:solidFill>
          </p:spPr>
          <p:txBody>
            <a:bodyPr wrap="square" lIns="0" tIns="0" rIns="0" bIns="0" rtlCol="0"/>
            <a:lstStyle/>
            <a:p>
              <a:endParaRPr/>
            </a:p>
          </p:txBody>
        </p:sp>
      </p:grpSp>
      <p:sp>
        <p:nvSpPr>
          <p:cNvPr id="39" name="object 39"/>
          <p:cNvSpPr/>
          <p:nvPr/>
        </p:nvSpPr>
        <p:spPr>
          <a:xfrm>
            <a:off x="1547761" y="1790140"/>
            <a:ext cx="140970" cy="97155"/>
          </a:xfrm>
          <a:custGeom>
            <a:avLst/>
            <a:gdLst/>
            <a:ahLst/>
            <a:cxnLst/>
            <a:rect l="l" t="t" r="r" b="b"/>
            <a:pathLst>
              <a:path w="140969" h="97155">
                <a:moveTo>
                  <a:pt x="107149" y="9588"/>
                </a:moveTo>
                <a:lnTo>
                  <a:pt x="104330" y="2806"/>
                </a:lnTo>
                <a:lnTo>
                  <a:pt x="97561" y="0"/>
                </a:lnTo>
                <a:lnTo>
                  <a:pt x="95288" y="114"/>
                </a:lnTo>
                <a:lnTo>
                  <a:pt x="85305" y="1320"/>
                </a:lnTo>
                <a:lnTo>
                  <a:pt x="62306" y="4965"/>
                </a:lnTo>
                <a:lnTo>
                  <a:pt x="42532" y="9207"/>
                </a:lnTo>
                <a:lnTo>
                  <a:pt x="27127" y="12293"/>
                </a:lnTo>
                <a:lnTo>
                  <a:pt x="15506" y="15494"/>
                </a:lnTo>
                <a:lnTo>
                  <a:pt x="14071" y="15798"/>
                </a:lnTo>
                <a:lnTo>
                  <a:pt x="12877" y="16598"/>
                </a:lnTo>
                <a:lnTo>
                  <a:pt x="11785" y="19240"/>
                </a:lnTo>
                <a:lnTo>
                  <a:pt x="12077" y="20688"/>
                </a:lnTo>
                <a:lnTo>
                  <a:pt x="12890" y="21882"/>
                </a:lnTo>
                <a:lnTo>
                  <a:pt x="15544" y="22974"/>
                </a:lnTo>
                <a:lnTo>
                  <a:pt x="27482" y="26085"/>
                </a:lnTo>
                <a:lnTo>
                  <a:pt x="33477" y="26250"/>
                </a:lnTo>
                <a:lnTo>
                  <a:pt x="44881" y="25793"/>
                </a:lnTo>
                <a:lnTo>
                  <a:pt x="65252" y="23850"/>
                </a:lnTo>
                <a:lnTo>
                  <a:pt x="88087" y="20269"/>
                </a:lnTo>
                <a:lnTo>
                  <a:pt x="97409" y="19164"/>
                </a:lnTo>
                <a:lnTo>
                  <a:pt x="97942" y="19164"/>
                </a:lnTo>
                <a:lnTo>
                  <a:pt x="104457" y="16243"/>
                </a:lnTo>
                <a:lnTo>
                  <a:pt x="107149" y="9588"/>
                </a:lnTo>
                <a:close/>
              </a:path>
              <a:path w="140969" h="97155">
                <a:moveTo>
                  <a:pt x="140970" y="77139"/>
                </a:moveTo>
                <a:lnTo>
                  <a:pt x="138150" y="70319"/>
                </a:lnTo>
                <a:lnTo>
                  <a:pt x="131330" y="67487"/>
                </a:lnTo>
                <a:lnTo>
                  <a:pt x="128282" y="67995"/>
                </a:lnTo>
                <a:lnTo>
                  <a:pt x="121081" y="70040"/>
                </a:lnTo>
                <a:lnTo>
                  <a:pt x="113855" y="72288"/>
                </a:lnTo>
                <a:lnTo>
                  <a:pt x="108369" y="73863"/>
                </a:lnTo>
                <a:lnTo>
                  <a:pt x="102158" y="75069"/>
                </a:lnTo>
                <a:lnTo>
                  <a:pt x="95046" y="75958"/>
                </a:lnTo>
                <a:lnTo>
                  <a:pt x="87426" y="76504"/>
                </a:lnTo>
                <a:lnTo>
                  <a:pt x="5867" y="80899"/>
                </a:lnTo>
                <a:lnTo>
                  <a:pt x="0" y="86791"/>
                </a:lnTo>
                <a:lnTo>
                  <a:pt x="5892" y="92671"/>
                </a:lnTo>
                <a:lnTo>
                  <a:pt x="87604" y="96685"/>
                </a:lnTo>
                <a:lnTo>
                  <a:pt x="96977" y="96075"/>
                </a:lnTo>
                <a:lnTo>
                  <a:pt x="134378" y="86296"/>
                </a:lnTo>
                <a:lnTo>
                  <a:pt x="140970" y="77139"/>
                </a:lnTo>
                <a:close/>
              </a:path>
            </a:pathLst>
          </a:custGeom>
          <a:solidFill>
            <a:srgbClr val="FF0000"/>
          </a:solidFill>
        </p:spPr>
        <p:txBody>
          <a:bodyPr wrap="square" lIns="0" tIns="0" rIns="0" bIns="0" rtlCol="0"/>
          <a:lstStyle/>
          <a:p>
            <a:endParaRPr/>
          </a:p>
        </p:txBody>
      </p:sp>
      <p:pic>
        <p:nvPicPr>
          <p:cNvPr id="40" name="object 40"/>
          <p:cNvPicPr/>
          <p:nvPr/>
        </p:nvPicPr>
        <p:blipFill>
          <a:blip r:embed="rId29" cstate="print"/>
          <a:stretch>
            <a:fillRect/>
          </a:stretch>
        </p:blipFill>
        <p:spPr>
          <a:xfrm>
            <a:off x="7012717" y="569467"/>
            <a:ext cx="334123" cy="196080"/>
          </a:xfrm>
          <a:prstGeom prst="rect">
            <a:avLst/>
          </a:prstGeom>
        </p:spPr>
      </p:pic>
      <p:pic>
        <p:nvPicPr>
          <p:cNvPr id="41" name="object 41"/>
          <p:cNvPicPr/>
          <p:nvPr/>
        </p:nvPicPr>
        <p:blipFill>
          <a:blip r:embed="rId30" cstate="print"/>
          <a:stretch>
            <a:fillRect/>
          </a:stretch>
        </p:blipFill>
        <p:spPr>
          <a:xfrm>
            <a:off x="7426924" y="610549"/>
            <a:ext cx="554627" cy="192852"/>
          </a:xfrm>
          <a:prstGeom prst="rect">
            <a:avLst/>
          </a:prstGeom>
        </p:spPr>
      </p:pic>
      <p:grpSp>
        <p:nvGrpSpPr>
          <p:cNvPr id="42" name="object 42"/>
          <p:cNvGrpSpPr/>
          <p:nvPr/>
        </p:nvGrpSpPr>
        <p:grpSpPr>
          <a:xfrm>
            <a:off x="8061356" y="611007"/>
            <a:ext cx="331470" cy="196215"/>
            <a:chOff x="8061356" y="611007"/>
            <a:chExt cx="331470" cy="196215"/>
          </a:xfrm>
        </p:grpSpPr>
        <p:pic>
          <p:nvPicPr>
            <p:cNvPr id="43" name="object 43"/>
            <p:cNvPicPr/>
            <p:nvPr/>
          </p:nvPicPr>
          <p:blipFill>
            <a:blip r:embed="rId31" cstate="print"/>
            <a:stretch>
              <a:fillRect/>
            </a:stretch>
          </p:blipFill>
          <p:spPr>
            <a:xfrm>
              <a:off x="8061356" y="611007"/>
              <a:ext cx="168368" cy="135388"/>
            </a:xfrm>
            <a:prstGeom prst="rect">
              <a:avLst/>
            </a:prstGeom>
          </p:spPr>
        </p:pic>
        <p:pic>
          <p:nvPicPr>
            <p:cNvPr id="44" name="object 44"/>
            <p:cNvPicPr/>
            <p:nvPr/>
          </p:nvPicPr>
          <p:blipFill>
            <a:blip r:embed="rId32" cstate="print"/>
            <a:stretch>
              <a:fillRect/>
            </a:stretch>
          </p:blipFill>
          <p:spPr>
            <a:xfrm>
              <a:off x="8260152" y="696359"/>
              <a:ext cx="132072" cy="110631"/>
            </a:xfrm>
            <a:prstGeom prst="rect">
              <a:avLst/>
            </a:prstGeom>
          </p:spPr>
        </p:pic>
      </p:grpSp>
      <p:grpSp>
        <p:nvGrpSpPr>
          <p:cNvPr id="45" name="object 45"/>
          <p:cNvGrpSpPr/>
          <p:nvPr/>
        </p:nvGrpSpPr>
        <p:grpSpPr>
          <a:xfrm>
            <a:off x="6999944" y="1103890"/>
            <a:ext cx="311785" cy="196215"/>
            <a:chOff x="6999944" y="1103890"/>
            <a:chExt cx="311785" cy="196215"/>
          </a:xfrm>
        </p:grpSpPr>
        <p:pic>
          <p:nvPicPr>
            <p:cNvPr id="46" name="object 46"/>
            <p:cNvPicPr/>
            <p:nvPr/>
          </p:nvPicPr>
          <p:blipFill>
            <a:blip r:embed="rId33" cstate="print"/>
            <a:stretch>
              <a:fillRect/>
            </a:stretch>
          </p:blipFill>
          <p:spPr>
            <a:xfrm>
              <a:off x="6999944" y="1103890"/>
              <a:ext cx="138062" cy="185513"/>
            </a:xfrm>
            <a:prstGeom prst="rect">
              <a:avLst/>
            </a:prstGeom>
          </p:spPr>
        </p:pic>
        <p:pic>
          <p:nvPicPr>
            <p:cNvPr id="47" name="object 47"/>
            <p:cNvPicPr/>
            <p:nvPr/>
          </p:nvPicPr>
          <p:blipFill>
            <a:blip r:embed="rId34" cstate="print"/>
            <a:stretch>
              <a:fillRect/>
            </a:stretch>
          </p:blipFill>
          <p:spPr>
            <a:xfrm>
              <a:off x="7179969" y="1156721"/>
              <a:ext cx="131554" cy="143025"/>
            </a:xfrm>
            <a:prstGeom prst="rect">
              <a:avLst/>
            </a:prstGeom>
          </p:spPr>
        </p:pic>
      </p:grpSp>
      <p:pic>
        <p:nvPicPr>
          <p:cNvPr id="48" name="object 48"/>
          <p:cNvPicPr/>
          <p:nvPr/>
        </p:nvPicPr>
        <p:blipFill>
          <a:blip r:embed="rId35" cstate="print"/>
          <a:stretch>
            <a:fillRect/>
          </a:stretch>
        </p:blipFill>
        <p:spPr>
          <a:xfrm>
            <a:off x="7356685" y="1195162"/>
            <a:ext cx="127093" cy="179466"/>
          </a:xfrm>
          <a:prstGeom prst="rect">
            <a:avLst/>
          </a:prstGeom>
        </p:spPr>
      </p:pic>
      <p:sp>
        <p:nvSpPr>
          <p:cNvPr id="49" name="object 49"/>
          <p:cNvSpPr/>
          <p:nvPr/>
        </p:nvSpPr>
        <p:spPr>
          <a:xfrm>
            <a:off x="7572464" y="1239532"/>
            <a:ext cx="73025" cy="20320"/>
          </a:xfrm>
          <a:custGeom>
            <a:avLst/>
            <a:gdLst/>
            <a:ahLst/>
            <a:cxnLst/>
            <a:rect l="l" t="t" r="r" b="b"/>
            <a:pathLst>
              <a:path w="73025" h="20319">
                <a:moveTo>
                  <a:pt x="72745" y="10147"/>
                </a:moveTo>
                <a:lnTo>
                  <a:pt x="65493" y="2895"/>
                </a:lnTo>
                <a:lnTo>
                  <a:pt x="54635" y="1447"/>
                </a:lnTo>
                <a:lnTo>
                  <a:pt x="31724" y="0"/>
                </a:lnTo>
                <a:lnTo>
                  <a:pt x="13970" y="1409"/>
                </a:lnTo>
                <a:lnTo>
                  <a:pt x="7747" y="2463"/>
                </a:lnTo>
                <a:lnTo>
                  <a:pt x="6959" y="3175"/>
                </a:lnTo>
                <a:lnTo>
                  <a:pt x="0" y="10147"/>
                </a:lnTo>
                <a:lnTo>
                  <a:pt x="6959" y="17119"/>
                </a:lnTo>
                <a:lnTo>
                  <a:pt x="7747" y="17818"/>
                </a:lnTo>
                <a:lnTo>
                  <a:pt x="13970" y="18884"/>
                </a:lnTo>
                <a:lnTo>
                  <a:pt x="31724" y="20294"/>
                </a:lnTo>
                <a:lnTo>
                  <a:pt x="54635" y="18846"/>
                </a:lnTo>
                <a:lnTo>
                  <a:pt x="65493" y="17399"/>
                </a:lnTo>
                <a:lnTo>
                  <a:pt x="72745" y="10147"/>
                </a:lnTo>
                <a:close/>
              </a:path>
            </a:pathLst>
          </a:custGeom>
          <a:solidFill>
            <a:srgbClr val="FF0000"/>
          </a:solidFill>
        </p:spPr>
        <p:txBody>
          <a:bodyPr wrap="square" lIns="0" tIns="0" rIns="0" bIns="0" rtlCol="0"/>
          <a:lstStyle/>
          <a:p>
            <a:endParaRPr/>
          </a:p>
        </p:txBody>
      </p:sp>
      <p:sp>
        <p:nvSpPr>
          <p:cNvPr id="50" name="object 50"/>
          <p:cNvSpPr/>
          <p:nvPr/>
        </p:nvSpPr>
        <p:spPr>
          <a:xfrm>
            <a:off x="7559768" y="1311406"/>
            <a:ext cx="106045" cy="19685"/>
          </a:xfrm>
          <a:custGeom>
            <a:avLst/>
            <a:gdLst/>
            <a:ahLst/>
            <a:cxnLst/>
            <a:rect l="l" t="t" r="r" b="b"/>
            <a:pathLst>
              <a:path w="106045" h="19684">
                <a:moveTo>
                  <a:pt x="84332" y="19641"/>
                </a:moveTo>
                <a:lnTo>
                  <a:pt x="71532" y="19633"/>
                </a:lnTo>
                <a:lnTo>
                  <a:pt x="5083" y="11587"/>
                </a:lnTo>
                <a:lnTo>
                  <a:pt x="0" y="5813"/>
                </a:lnTo>
                <a:lnTo>
                  <a:pt x="5821" y="0"/>
                </a:lnTo>
                <a:lnTo>
                  <a:pt x="6552" y="40"/>
                </a:lnTo>
                <a:lnTo>
                  <a:pt x="72793" y="8889"/>
                </a:lnTo>
                <a:lnTo>
                  <a:pt x="84702" y="10423"/>
                </a:lnTo>
                <a:lnTo>
                  <a:pt x="102400" y="12053"/>
                </a:lnTo>
                <a:lnTo>
                  <a:pt x="104761" y="13081"/>
                </a:lnTo>
                <a:lnTo>
                  <a:pt x="105733" y="15466"/>
                </a:lnTo>
                <a:lnTo>
                  <a:pt x="104737" y="17883"/>
                </a:lnTo>
                <a:lnTo>
                  <a:pt x="102240" y="18878"/>
                </a:lnTo>
                <a:lnTo>
                  <a:pt x="84332" y="19641"/>
                </a:lnTo>
                <a:close/>
              </a:path>
            </a:pathLst>
          </a:custGeom>
          <a:solidFill>
            <a:srgbClr val="FF0000"/>
          </a:solidFill>
        </p:spPr>
        <p:txBody>
          <a:bodyPr wrap="square" lIns="0" tIns="0" rIns="0" bIns="0" rtlCol="0"/>
          <a:lstStyle/>
          <a:p>
            <a:endParaRPr/>
          </a:p>
        </p:txBody>
      </p:sp>
      <p:grpSp>
        <p:nvGrpSpPr>
          <p:cNvPr id="51" name="object 51"/>
          <p:cNvGrpSpPr/>
          <p:nvPr/>
        </p:nvGrpSpPr>
        <p:grpSpPr>
          <a:xfrm>
            <a:off x="7771339" y="1168180"/>
            <a:ext cx="386080" cy="273050"/>
            <a:chOff x="7771339" y="1168180"/>
            <a:chExt cx="386080" cy="273050"/>
          </a:xfrm>
        </p:grpSpPr>
        <p:pic>
          <p:nvPicPr>
            <p:cNvPr id="52" name="object 52"/>
            <p:cNvPicPr/>
            <p:nvPr/>
          </p:nvPicPr>
          <p:blipFill>
            <a:blip r:embed="rId36" cstate="print"/>
            <a:stretch>
              <a:fillRect/>
            </a:stretch>
          </p:blipFill>
          <p:spPr>
            <a:xfrm>
              <a:off x="7771339" y="1168180"/>
              <a:ext cx="92925" cy="164313"/>
            </a:xfrm>
            <a:prstGeom prst="rect">
              <a:avLst/>
            </a:prstGeom>
          </p:spPr>
        </p:pic>
        <p:pic>
          <p:nvPicPr>
            <p:cNvPr id="53" name="object 53"/>
            <p:cNvPicPr/>
            <p:nvPr/>
          </p:nvPicPr>
          <p:blipFill>
            <a:blip r:embed="rId37" cstate="print"/>
            <a:stretch>
              <a:fillRect/>
            </a:stretch>
          </p:blipFill>
          <p:spPr>
            <a:xfrm>
              <a:off x="7889085" y="1231610"/>
              <a:ext cx="123828" cy="132224"/>
            </a:xfrm>
            <a:prstGeom prst="rect">
              <a:avLst/>
            </a:prstGeom>
          </p:spPr>
        </p:pic>
        <p:pic>
          <p:nvPicPr>
            <p:cNvPr id="54" name="object 54"/>
            <p:cNvPicPr/>
            <p:nvPr/>
          </p:nvPicPr>
          <p:blipFill>
            <a:blip r:embed="rId38" cstate="print"/>
            <a:stretch>
              <a:fillRect/>
            </a:stretch>
          </p:blipFill>
          <p:spPr>
            <a:xfrm>
              <a:off x="8042148" y="1262157"/>
              <a:ext cx="114670" cy="178887"/>
            </a:xfrm>
            <a:prstGeom prst="rect">
              <a:avLst/>
            </a:prstGeom>
          </p:spPr>
        </p:pic>
      </p:grpSp>
      <p:sp>
        <p:nvSpPr>
          <p:cNvPr id="55" name="object 55"/>
          <p:cNvSpPr/>
          <p:nvPr/>
        </p:nvSpPr>
        <p:spPr>
          <a:xfrm>
            <a:off x="8227872" y="1246784"/>
            <a:ext cx="74295" cy="19050"/>
          </a:xfrm>
          <a:custGeom>
            <a:avLst/>
            <a:gdLst/>
            <a:ahLst/>
            <a:cxnLst/>
            <a:rect l="l" t="t" r="r" b="b"/>
            <a:pathLst>
              <a:path w="74295" h="19050">
                <a:moveTo>
                  <a:pt x="74002" y="2895"/>
                </a:moveTo>
                <a:lnTo>
                  <a:pt x="73152" y="850"/>
                </a:lnTo>
                <a:lnTo>
                  <a:pt x="71107" y="0"/>
                </a:lnTo>
                <a:lnTo>
                  <a:pt x="26314" y="6375"/>
                </a:lnTo>
                <a:lnTo>
                  <a:pt x="3556" y="8991"/>
                </a:lnTo>
                <a:lnTo>
                  <a:pt x="1041" y="10033"/>
                </a:lnTo>
                <a:lnTo>
                  <a:pt x="0" y="12547"/>
                </a:lnTo>
                <a:lnTo>
                  <a:pt x="1041" y="15062"/>
                </a:lnTo>
                <a:lnTo>
                  <a:pt x="3556" y="16103"/>
                </a:lnTo>
                <a:lnTo>
                  <a:pt x="27686" y="18859"/>
                </a:lnTo>
                <a:lnTo>
                  <a:pt x="29057" y="18719"/>
                </a:lnTo>
                <a:lnTo>
                  <a:pt x="71742" y="5715"/>
                </a:lnTo>
                <a:lnTo>
                  <a:pt x="73355" y="4711"/>
                </a:lnTo>
                <a:lnTo>
                  <a:pt x="74002" y="2895"/>
                </a:lnTo>
                <a:close/>
              </a:path>
            </a:pathLst>
          </a:custGeom>
          <a:solidFill>
            <a:srgbClr val="FF0000"/>
          </a:solidFill>
        </p:spPr>
        <p:txBody>
          <a:bodyPr wrap="square" lIns="0" tIns="0" rIns="0" bIns="0" rtlCol="0"/>
          <a:lstStyle/>
          <a:p>
            <a:endParaRPr/>
          </a:p>
        </p:txBody>
      </p:sp>
      <p:sp>
        <p:nvSpPr>
          <p:cNvPr id="56" name="object 56"/>
          <p:cNvSpPr/>
          <p:nvPr/>
        </p:nvSpPr>
        <p:spPr>
          <a:xfrm>
            <a:off x="8207023" y="1318489"/>
            <a:ext cx="134620" cy="26670"/>
          </a:xfrm>
          <a:custGeom>
            <a:avLst/>
            <a:gdLst/>
            <a:ahLst/>
            <a:cxnLst/>
            <a:rect l="l" t="t" r="r" b="b"/>
            <a:pathLst>
              <a:path w="134620" h="26669">
                <a:moveTo>
                  <a:pt x="51184" y="26130"/>
                </a:moveTo>
                <a:lnTo>
                  <a:pt x="5115" y="23142"/>
                </a:lnTo>
                <a:lnTo>
                  <a:pt x="0" y="18035"/>
                </a:lnTo>
                <a:lnTo>
                  <a:pt x="5067" y="12920"/>
                </a:lnTo>
                <a:lnTo>
                  <a:pt x="50822" y="9066"/>
                </a:lnTo>
                <a:lnTo>
                  <a:pt x="60908" y="7877"/>
                </a:lnTo>
                <a:lnTo>
                  <a:pt x="75925" y="5356"/>
                </a:lnTo>
                <a:lnTo>
                  <a:pt x="85176" y="3252"/>
                </a:lnTo>
                <a:lnTo>
                  <a:pt x="104039" y="2015"/>
                </a:lnTo>
                <a:lnTo>
                  <a:pt x="129759" y="96"/>
                </a:lnTo>
                <a:lnTo>
                  <a:pt x="130562" y="0"/>
                </a:lnTo>
                <a:lnTo>
                  <a:pt x="133076" y="1043"/>
                </a:lnTo>
                <a:lnTo>
                  <a:pt x="134120" y="3557"/>
                </a:lnTo>
                <a:lnTo>
                  <a:pt x="133341" y="5789"/>
                </a:lnTo>
                <a:lnTo>
                  <a:pt x="131373" y="7026"/>
                </a:lnTo>
                <a:lnTo>
                  <a:pt x="107299" y="16678"/>
                </a:lnTo>
                <a:lnTo>
                  <a:pt x="89102" y="23166"/>
                </a:lnTo>
                <a:lnTo>
                  <a:pt x="78663" y="24532"/>
                </a:lnTo>
                <a:lnTo>
                  <a:pt x="62707" y="25776"/>
                </a:lnTo>
                <a:lnTo>
                  <a:pt x="51184" y="26130"/>
                </a:lnTo>
                <a:close/>
              </a:path>
            </a:pathLst>
          </a:custGeom>
          <a:solidFill>
            <a:srgbClr val="FF0000"/>
          </a:solidFill>
        </p:spPr>
        <p:txBody>
          <a:bodyPr wrap="square" lIns="0" tIns="0" rIns="0" bIns="0" rtlCol="0"/>
          <a:lstStyle/>
          <a:p>
            <a:endParaRPr/>
          </a:p>
        </p:txBody>
      </p:sp>
      <p:grpSp>
        <p:nvGrpSpPr>
          <p:cNvPr id="57" name="object 57"/>
          <p:cNvGrpSpPr/>
          <p:nvPr/>
        </p:nvGrpSpPr>
        <p:grpSpPr>
          <a:xfrm>
            <a:off x="8457757" y="1214924"/>
            <a:ext cx="287020" cy="229870"/>
            <a:chOff x="8457757" y="1214924"/>
            <a:chExt cx="287020" cy="229870"/>
          </a:xfrm>
        </p:grpSpPr>
        <p:pic>
          <p:nvPicPr>
            <p:cNvPr id="58" name="object 58"/>
            <p:cNvPicPr/>
            <p:nvPr/>
          </p:nvPicPr>
          <p:blipFill>
            <a:blip r:embed="rId39" cstate="print"/>
            <a:stretch>
              <a:fillRect/>
            </a:stretch>
          </p:blipFill>
          <p:spPr>
            <a:xfrm>
              <a:off x="8457757" y="1214924"/>
              <a:ext cx="122556" cy="156748"/>
            </a:xfrm>
            <a:prstGeom prst="rect">
              <a:avLst/>
            </a:prstGeom>
          </p:spPr>
        </p:pic>
        <p:pic>
          <p:nvPicPr>
            <p:cNvPr id="59" name="object 59"/>
            <p:cNvPicPr/>
            <p:nvPr/>
          </p:nvPicPr>
          <p:blipFill>
            <a:blip r:embed="rId40" cstate="print"/>
            <a:stretch>
              <a:fillRect/>
            </a:stretch>
          </p:blipFill>
          <p:spPr>
            <a:xfrm>
              <a:off x="8621950" y="1292784"/>
              <a:ext cx="122805" cy="151657"/>
            </a:xfrm>
            <a:prstGeom prst="rect">
              <a:avLst/>
            </a:prstGeom>
          </p:spPr>
        </p:pic>
      </p:grpSp>
      <p:grpSp>
        <p:nvGrpSpPr>
          <p:cNvPr id="60" name="object 60"/>
          <p:cNvGrpSpPr/>
          <p:nvPr/>
        </p:nvGrpSpPr>
        <p:grpSpPr>
          <a:xfrm>
            <a:off x="1856975" y="1737760"/>
            <a:ext cx="342900" cy="237490"/>
            <a:chOff x="1856975" y="1737760"/>
            <a:chExt cx="342900" cy="237490"/>
          </a:xfrm>
        </p:grpSpPr>
        <p:pic>
          <p:nvPicPr>
            <p:cNvPr id="61" name="object 61"/>
            <p:cNvPicPr/>
            <p:nvPr/>
          </p:nvPicPr>
          <p:blipFill>
            <a:blip r:embed="rId41" cstate="print"/>
            <a:stretch>
              <a:fillRect/>
            </a:stretch>
          </p:blipFill>
          <p:spPr>
            <a:xfrm>
              <a:off x="1856975" y="1737760"/>
              <a:ext cx="208608" cy="201492"/>
            </a:xfrm>
            <a:prstGeom prst="rect">
              <a:avLst/>
            </a:prstGeom>
          </p:spPr>
        </p:pic>
        <p:pic>
          <p:nvPicPr>
            <p:cNvPr id="62" name="object 62"/>
            <p:cNvPicPr/>
            <p:nvPr/>
          </p:nvPicPr>
          <p:blipFill>
            <a:blip r:embed="rId42" cstate="print"/>
            <a:stretch>
              <a:fillRect/>
            </a:stretch>
          </p:blipFill>
          <p:spPr>
            <a:xfrm>
              <a:off x="2094516" y="1842481"/>
              <a:ext cx="104769" cy="132160"/>
            </a:xfrm>
            <a:prstGeom prst="rect">
              <a:avLst/>
            </a:prstGeom>
          </p:spPr>
        </p:pic>
      </p:grpSp>
      <p:pic>
        <p:nvPicPr>
          <p:cNvPr id="63" name="object 63"/>
          <p:cNvPicPr/>
          <p:nvPr/>
        </p:nvPicPr>
        <p:blipFill>
          <a:blip r:embed="rId43" cstate="print"/>
          <a:stretch>
            <a:fillRect/>
          </a:stretch>
        </p:blipFill>
        <p:spPr>
          <a:xfrm>
            <a:off x="2311411" y="1787684"/>
            <a:ext cx="155672" cy="131702"/>
          </a:xfrm>
          <a:prstGeom prst="rect">
            <a:avLst/>
          </a:prstGeom>
        </p:spPr>
      </p:pic>
      <p:pic>
        <p:nvPicPr>
          <p:cNvPr id="64" name="object 64"/>
          <p:cNvPicPr/>
          <p:nvPr/>
        </p:nvPicPr>
        <p:blipFill>
          <a:blip r:embed="rId44" cstate="print"/>
          <a:stretch>
            <a:fillRect/>
          </a:stretch>
        </p:blipFill>
        <p:spPr>
          <a:xfrm>
            <a:off x="2548421" y="1762228"/>
            <a:ext cx="162032" cy="159671"/>
          </a:xfrm>
          <a:prstGeom prst="rect">
            <a:avLst/>
          </a:prstGeom>
        </p:spPr>
      </p:pic>
      <p:pic>
        <p:nvPicPr>
          <p:cNvPr id="65" name="object 65"/>
          <p:cNvPicPr/>
          <p:nvPr/>
        </p:nvPicPr>
        <p:blipFill>
          <a:blip r:embed="rId45" cstate="print"/>
          <a:stretch>
            <a:fillRect/>
          </a:stretch>
        </p:blipFill>
        <p:spPr>
          <a:xfrm>
            <a:off x="2763758" y="1798685"/>
            <a:ext cx="120171" cy="134433"/>
          </a:xfrm>
          <a:prstGeom prst="rect">
            <a:avLst/>
          </a:prstGeom>
        </p:spPr>
      </p:pic>
      <p:pic>
        <p:nvPicPr>
          <p:cNvPr id="66" name="object 66"/>
          <p:cNvPicPr/>
          <p:nvPr/>
        </p:nvPicPr>
        <p:blipFill>
          <a:blip r:embed="rId46" cstate="print"/>
          <a:stretch>
            <a:fillRect/>
          </a:stretch>
        </p:blipFill>
        <p:spPr>
          <a:xfrm>
            <a:off x="3069341" y="1737688"/>
            <a:ext cx="387454" cy="196923"/>
          </a:xfrm>
          <a:prstGeom prst="rect">
            <a:avLst/>
          </a:prstGeom>
        </p:spPr>
      </p:pic>
      <p:pic>
        <p:nvPicPr>
          <p:cNvPr id="67" name="object 67"/>
          <p:cNvPicPr/>
          <p:nvPr/>
        </p:nvPicPr>
        <p:blipFill>
          <a:blip r:embed="rId47" cstate="print"/>
          <a:stretch>
            <a:fillRect/>
          </a:stretch>
        </p:blipFill>
        <p:spPr>
          <a:xfrm>
            <a:off x="3593315" y="1721129"/>
            <a:ext cx="758264" cy="345281"/>
          </a:xfrm>
          <a:prstGeom prst="rect">
            <a:avLst/>
          </a:prstGeom>
        </p:spPr>
      </p:pic>
      <p:pic>
        <p:nvPicPr>
          <p:cNvPr id="68" name="object 68"/>
          <p:cNvPicPr/>
          <p:nvPr/>
        </p:nvPicPr>
        <p:blipFill>
          <a:blip r:embed="rId48" cstate="print"/>
          <a:stretch>
            <a:fillRect/>
          </a:stretch>
        </p:blipFill>
        <p:spPr>
          <a:xfrm>
            <a:off x="4570502" y="1776634"/>
            <a:ext cx="474019" cy="248686"/>
          </a:xfrm>
          <a:prstGeom prst="rect">
            <a:avLst/>
          </a:prstGeom>
        </p:spPr>
      </p:pic>
      <p:pic>
        <p:nvPicPr>
          <p:cNvPr id="69" name="object 69"/>
          <p:cNvPicPr/>
          <p:nvPr/>
        </p:nvPicPr>
        <p:blipFill>
          <a:blip r:embed="rId49" cstate="print"/>
          <a:stretch>
            <a:fillRect/>
          </a:stretch>
        </p:blipFill>
        <p:spPr>
          <a:xfrm>
            <a:off x="5159817" y="1781597"/>
            <a:ext cx="391822" cy="178430"/>
          </a:xfrm>
          <a:prstGeom prst="rect">
            <a:avLst/>
          </a:prstGeom>
        </p:spPr>
      </p:pic>
      <p:pic>
        <p:nvPicPr>
          <p:cNvPr id="70" name="object 70"/>
          <p:cNvPicPr/>
          <p:nvPr/>
        </p:nvPicPr>
        <p:blipFill>
          <a:blip r:embed="rId50" cstate="print"/>
          <a:stretch>
            <a:fillRect/>
          </a:stretch>
        </p:blipFill>
        <p:spPr>
          <a:xfrm>
            <a:off x="5639736" y="1749131"/>
            <a:ext cx="103993" cy="187672"/>
          </a:xfrm>
          <a:prstGeom prst="rect">
            <a:avLst/>
          </a:prstGeom>
        </p:spPr>
      </p:pic>
      <p:pic>
        <p:nvPicPr>
          <p:cNvPr id="71" name="object 71"/>
          <p:cNvPicPr/>
          <p:nvPr/>
        </p:nvPicPr>
        <p:blipFill>
          <a:blip r:embed="rId51" cstate="print"/>
          <a:stretch>
            <a:fillRect/>
          </a:stretch>
        </p:blipFill>
        <p:spPr>
          <a:xfrm>
            <a:off x="5823766" y="1741189"/>
            <a:ext cx="487326" cy="245650"/>
          </a:xfrm>
          <a:prstGeom prst="rect">
            <a:avLst/>
          </a:prstGeom>
        </p:spPr>
      </p:pic>
      <p:pic>
        <p:nvPicPr>
          <p:cNvPr id="72" name="object 72"/>
          <p:cNvPicPr/>
          <p:nvPr/>
        </p:nvPicPr>
        <p:blipFill>
          <a:blip r:embed="rId52" cstate="print"/>
          <a:stretch>
            <a:fillRect/>
          </a:stretch>
        </p:blipFill>
        <p:spPr>
          <a:xfrm>
            <a:off x="1260881" y="2189810"/>
            <a:ext cx="177908" cy="215288"/>
          </a:xfrm>
          <a:prstGeom prst="rect">
            <a:avLst/>
          </a:prstGeom>
        </p:spPr>
      </p:pic>
      <p:pic>
        <p:nvPicPr>
          <p:cNvPr id="73" name="object 73"/>
          <p:cNvPicPr/>
          <p:nvPr/>
        </p:nvPicPr>
        <p:blipFill>
          <a:blip r:embed="rId53" cstate="print"/>
          <a:stretch>
            <a:fillRect/>
          </a:stretch>
        </p:blipFill>
        <p:spPr>
          <a:xfrm>
            <a:off x="1489869" y="2312029"/>
            <a:ext cx="127286" cy="125391"/>
          </a:xfrm>
          <a:prstGeom prst="rect">
            <a:avLst/>
          </a:prstGeom>
        </p:spPr>
      </p:pic>
      <p:sp>
        <p:nvSpPr>
          <p:cNvPr id="74" name="object 74"/>
          <p:cNvSpPr/>
          <p:nvPr/>
        </p:nvSpPr>
        <p:spPr>
          <a:xfrm>
            <a:off x="1712455" y="2276449"/>
            <a:ext cx="117475" cy="93980"/>
          </a:xfrm>
          <a:custGeom>
            <a:avLst/>
            <a:gdLst/>
            <a:ahLst/>
            <a:cxnLst/>
            <a:rect l="l" t="t" r="r" b="b"/>
            <a:pathLst>
              <a:path w="117475" h="93980">
                <a:moveTo>
                  <a:pt x="117017" y="82981"/>
                </a:moveTo>
                <a:lnTo>
                  <a:pt x="113957" y="75590"/>
                </a:lnTo>
                <a:lnTo>
                  <a:pt x="106565" y="72517"/>
                </a:lnTo>
                <a:lnTo>
                  <a:pt x="77673" y="72237"/>
                </a:lnTo>
                <a:lnTo>
                  <a:pt x="72072" y="72059"/>
                </a:lnTo>
                <a:lnTo>
                  <a:pt x="65709" y="71539"/>
                </a:lnTo>
                <a:lnTo>
                  <a:pt x="54305" y="70002"/>
                </a:lnTo>
                <a:lnTo>
                  <a:pt x="41109" y="67614"/>
                </a:lnTo>
                <a:lnTo>
                  <a:pt x="23837" y="66878"/>
                </a:lnTo>
                <a:lnTo>
                  <a:pt x="21450" y="67398"/>
                </a:lnTo>
                <a:lnTo>
                  <a:pt x="21666" y="68059"/>
                </a:lnTo>
                <a:lnTo>
                  <a:pt x="18935" y="67424"/>
                </a:lnTo>
                <a:lnTo>
                  <a:pt x="18313" y="68046"/>
                </a:lnTo>
                <a:lnTo>
                  <a:pt x="16383" y="68529"/>
                </a:lnTo>
                <a:lnTo>
                  <a:pt x="14439" y="70307"/>
                </a:lnTo>
                <a:lnTo>
                  <a:pt x="13855" y="70129"/>
                </a:lnTo>
                <a:lnTo>
                  <a:pt x="13106" y="71716"/>
                </a:lnTo>
                <a:lnTo>
                  <a:pt x="12839" y="73520"/>
                </a:lnTo>
                <a:lnTo>
                  <a:pt x="16205" y="78981"/>
                </a:lnTo>
                <a:lnTo>
                  <a:pt x="63258" y="92875"/>
                </a:lnTo>
                <a:lnTo>
                  <a:pt x="77546" y="93713"/>
                </a:lnTo>
                <a:lnTo>
                  <a:pt x="106565" y="93433"/>
                </a:lnTo>
                <a:lnTo>
                  <a:pt x="113957" y="90373"/>
                </a:lnTo>
                <a:lnTo>
                  <a:pt x="117017" y="82981"/>
                </a:lnTo>
                <a:close/>
              </a:path>
              <a:path w="117475" h="93980">
                <a:moveTo>
                  <a:pt x="117157" y="10604"/>
                </a:moveTo>
                <a:lnTo>
                  <a:pt x="114058" y="3111"/>
                </a:lnTo>
                <a:lnTo>
                  <a:pt x="106565" y="0"/>
                </a:lnTo>
                <a:lnTo>
                  <a:pt x="103682" y="393"/>
                </a:lnTo>
                <a:lnTo>
                  <a:pt x="97942" y="1968"/>
                </a:lnTo>
                <a:lnTo>
                  <a:pt x="91935" y="3086"/>
                </a:lnTo>
                <a:lnTo>
                  <a:pt x="81178" y="4203"/>
                </a:lnTo>
                <a:lnTo>
                  <a:pt x="46164" y="4648"/>
                </a:lnTo>
                <a:lnTo>
                  <a:pt x="29260" y="4762"/>
                </a:lnTo>
                <a:lnTo>
                  <a:pt x="23190" y="5753"/>
                </a:lnTo>
                <a:lnTo>
                  <a:pt x="1524" y="21374"/>
                </a:lnTo>
                <a:lnTo>
                  <a:pt x="406" y="23037"/>
                </a:lnTo>
                <a:lnTo>
                  <a:pt x="0" y="25069"/>
                </a:lnTo>
                <a:lnTo>
                  <a:pt x="5245" y="30314"/>
                </a:lnTo>
                <a:lnTo>
                  <a:pt x="7277" y="29908"/>
                </a:lnTo>
                <a:lnTo>
                  <a:pt x="8940" y="28790"/>
                </a:lnTo>
                <a:lnTo>
                  <a:pt x="14833" y="25146"/>
                </a:lnTo>
                <a:lnTo>
                  <a:pt x="19418" y="25120"/>
                </a:lnTo>
                <a:lnTo>
                  <a:pt x="24714" y="25488"/>
                </a:lnTo>
                <a:lnTo>
                  <a:pt x="29451" y="26098"/>
                </a:lnTo>
                <a:lnTo>
                  <a:pt x="46342" y="26200"/>
                </a:lnTo>
                <a:lnTo>
                  <a:pt x="94932" y="24295"/>
                </a:lnTo>
                <a:lnTo>
                  <a:pt x="114973" y="17056"/>
                </a:lnTo>
                <a:lnTo>
                  <a:pt x="117157" y="10604"/>
                </a:lnTo>
                <a:close/>
              </a:path>
            </a:pathLst>
          </a:custGeom>
          <a:solidFill>
            <a:srgbClr val="FF0000"/>
          </a:solidFill>
        </p:spPr>
        <p:txBody>
          <a:bodyPr wrap="square" lIns="0" tIns="0" rIns="0" bIns="0" rtlCol="0"/>
          <a:lstStyle/>
          <a:p>
            <a:endParaRPr/>
          </a:p>
        </p:txBody>
      </p:sp>
      <p:pic>
        <p:nvPicPr>
          <p:cNvPr id="75" name="object 75"/>
          <p:cNvPicPr/>
          <p:nvPr/>
        </p:nvPicPr>
        <p:blipFill>
          <a:blip r:embed="rId54" cstate="print"/>
          <a:stretch>
            <a:fillRect/>
          </a:stretch>
        </p:blipFill>
        <p:spPr>
          <a:xfrm>
            <a:off x="2030443" y="2222099"/>
            <a:ext cx="793541" cy="196546"/>
          </a:xfrm>
          <a:prstGeom prst="rect">
            <a:avLst/>
          </a:prstGeom>
        </p:spPr>
      </p:pic>
      <p:pic>
        <p:nvPicPr>
          <p:cNvPr id="76" name="object 76"/>
          <p:cNvPicPr/>
          <p:nvPr/>
        </p:nvPicPr>
        <p:blipFill>
          <a:blip r:embed="rId55" cstate="print"/>
          <a:stretch>
            <a:fillRect/>
          </a:stretch>
        </p:blipFill>
        <p:spPr>
          <a:xfrm>
            <a:off x="3069499" y="2183531"/>
            <a:ext cx="381143" cy="214718"/>
          </a:xfrm>
          <a:prstGeom prst="rect">
            <a:avLst/>
          </a:prstGeom>
        </p:spPr>
      </p:pic>
      <p:pic>
        <p:nvPicPr>
          <p:cNvPr id="77" name="object 77"/>
          <p:cNvPicPr/>
          <p:nvPr/>
        </p:nvPicPr>
        <p:blipFill>
          <a:blip r:embed="rId56" cstate="print"/>
          <a:stretch>
            <a:fillRect/>
          </a:stretch>
        </p:blipFill>
        <p:spPr>
          <a:xfrm>
            <a:off x="3560728" y="2171750"/>
            <a:ext cx="149926" cy="242567"/>
          </a:xfrm>
          <a:prstGeom prst="rect">
            <a:avLst/>
          </a:prstGeom>
        </p:spPr>
      </p:pic>
      <p:pic>
        <p:nvPicPr>
          <p:cNvPr id="78" name="object 78"/>
          <p:cNvPicPr/>
          <p:nvPr/>
        </p:nvPicPr>
        <p:blipFill>
          <a:blip r:embed="rId57" cstate="print"/>
          <a:stretch>
            <a:fillRect/>
          </a:stretch>
        </p:blipFill>
        <p:spPr>
          <a:xfrm>
            <a:off x="3797630" y="2207436"/>
            <a:ext cx="667162" cy="272608"/>
          </a:xfrm>
          <a:prstGeom prst="rect">
            <a:avLst/>
          </a:prstGeom>
        </p:spPr>
      </p:pic>
      <p:pic>
        <p:nvPicPr>
          <p:cNvPr id="79" name="object 79"/>
          <p:cNvPicPr/>
          <p:nvPr/>
        </p:nvPicPr>
        <p:blipFill>
          <a:blip r:embed="rId58" cstate="print"/>
          <a:stretch>
            <a:fillRect/>
          </a:stretch>
        </p:blipFill>
        <p:spPr>
          <a:xfrm>
            <a:off x="4667698" y="2193046"/>
            <a:ext cx="524122" cy="213980"/>
          </a:xfrm>
          <a:prstGeom prst="rect">
            <a:avLst/>
          </a:prstGeom>
        </p:spPr>
      </p:pic>
      <p:pic>
        <p:nvPicPr>
          <p:cNvPr id="80" name="object 80"/>
          <p:cNvPicPr/>
          <p:nvPr/>
        </p:nvPicPr>
        <p:blipFill>
          <a:blip r:embed="rId59" cstate="print"/>
          <a:stretch>
            <a:fillRect/>
          </a:stretch>
        </p:blipFill>
        <p:spPr>
          <a:xfrm>
            <a:off x="5386756" y="2224878"/>
            <a:ext cx="517993" cy="192073"/>
          </a:xfrm>
          <a:prstGeom prst="rect">
            <a:avLst/>
          </a:prstGeom>
        </p:spPr>
      </p:pic>
      <p:pic>
        <p:nvPicPr>
          <p:cNvPr id="81" name="object 81"/>
          <p:cNvPicPr/>
          <p:nvPr/>
        </p:nvPicPr>
        <p:blipFill>
          <a:blip r:embed="rId60" cstate="print"/>
          <a:stretch>
            <a:fillRect/>
          </a:stretch>
        </p:blipFill>
        <p:spPr>
          <a:xfrm>
            <a:off x="6053493" y="2189095"/>
            <a:ext cx="611184" cy="344132"/>
          </a:xfrm>
          <a:prstGeom prst="rect">
            <a:avLst/>
          </a:prstGeom>
        </p:spPr>
      </p:pic>
      <p:sp>
        <p:nvSpPr>
          <p:cNvPr id="82" name="object 82"/>
          <p:cNvSpPr/>
          <p:nvPr/>
        </p:nvSpPr>
        <p:spPr>
          <a:xfrm>
            <a:off x="1712874" y="2663405"/>
            <a:ext cx="4662170" cy="3263265"/>
          </a:xfrm>
          <a:custGeom>
            <a:avLst/>
            <a:gdLst/>
            <a:ahLst/>
            <a:cxnLst/>
            <a:rect l="l" t="t" r="r" b="b"/>
            <a:pathLst>
              <a:path w="4662170" h="3263265">
                <a:moveTo>
                  <a:pt x="4661573" y="1587423"/>
                </a:moveTo>
                <a:lnTo>
                  <a:pt x="4657344" y="1577187"/>
                </a:lnTo>
                <a:lnTo>
                  <a:pt x="4647095" y="1572945"/>
                </a:lnTo>
                <a:lnTo>
                  <a:pt x="2364244" y="1572945"/>
                </a:lnTo>
                <a:lnTo>
                  <a:pt x="2364244" y="14478"/>
                </a:lnTo>
                <a:lnTo>
                  <a:pt x="2360003" y="4241"/>
                </a:lnTo>
                <a:lnTo>
                  <a:pt x="2349766" y="0"/>
                </a:lnTo>
                <a:lnTo>
                  <a:pt x="2339530" y="4241"/>
                </a:lnTo>
                <a:lnTo>
                  <a:pt x="2335288" y="14478"/>
                </a:lnTo>
                <a:lnTo>
                  <a:pt x="2335288" y="1572945"/>
                </a:lnTo>
                <a:lnTo>
                  <a:pt x="14465" y="1572945"/>
                </a:lnTo>
                <a:lnTo>
                  <a:pt x="4229" y="1577187"/>
                </a:lnTo>
                <a:lnTo>
                  <a:pt x="0" y="1587423"/>
                </a:lnTo>
                <a:lnTo>
                  <a:pt x="4229" y="1597660"/>
                </a:lnTo>
                <a:lnTo>
                  <a:pt x="14465" y="1601901"/>
                </a:lnTo>
                <a:lnTo>
                  <a:pt x="2335288" y="1601901"/>
                </a:lnTo>
                <a:lnTo>
                  <a:pt x="2335288" y="3248380"/>
                </a:lnTo>
                <a:lnTo>
                  <a:pt x="2339530" y="3258616"/>
                </a:lnTo>
                <a:lnTo>
                  <a:pt x="2349766" y="3262858"/>
                </a:lnTo>
                <a:lnTo>
                  <a:pt x="2360003" y="3258616"/>
                </a:lnTo>
                <a:lnTo>
                  <a:pt x="2364244" y="3248380"/>
                </a:lnTo>
                <a:lnTo>
                  <a:pt x="2364244" y="1601901"/>
                </a:lnTo>
                <a:lnTo>
                  <a:pt x="4647095" y="1601901"/>
                </a:lnTo>
                <a:lnTo>
                  <a:pt x="4657344" y="1597660"/>
                </a:lnTo>
                <a:lnTo>
                  <a:pt x="4661573" y="1587423"/>
                </a:lnTo>
                <a:close/>
              </a:path>
            </a:pathLst>
          </a:custGeom>
          <a:solidFill>
            <a:srgbClr val="000000"/>
          </a:solidFill>
        </p:spPr>
        <p:txBody>
          <a:bodyPr wrap="square" lIns="0" tIns="0" rIns="0" bIns="0" rtlCol="0"/>
          <a:lstStyle/>
          <a:p>
            <a:endParaRPr/>
          </a:p>
        </p:txBody>
      </p:sp>
      <p:pic>
        <p:nvPicPr>
          <p:cNvPr id="83" name="object 83"/>
          <p:cNvPicPr/>
          <p:nvPr/>
        </p:nvPicPr>
        <p:blipFill>
          <a:blip r:embed="rId61" cstate="print"/>
          <a:stretch>
            <a:fillRect/>
          </a:stretch>
        </p:blipFill>
        <p:spPr>
          <a:xfrm>
            <a:off x="6875613" y="2451096"/>
            <a:ext cx="702519" cy="231600"/>
          </a:xfrm>
          <a:prstGeom prst="rect">
            <a:avLst/>
          </a:prstGeom>
        </p:spPr>
      </p:pic>
      <p:pic>
        <p:nvPicPr>
          <p:cNvPr id="84" name="object 84"/>
          <p:cNvPicPr/>
          <p:nvPr/>
        </p:nvPicPr>
        <p:blipFill>
          <a:blip r:embed="rId62" cstate="print"/>
          <a:stretch>
            <a:fillRect/>
          </a:stretch>
        </p:blipFill>
        <p:spPr>
          <a:xfrm>
            <a:off x="7745026" y="2479796"/>
            <a:ext cx="956696" cy="506857"/>
          </a:xfrm>
          <a:prstGeom prst="rect">
            <a:avLst/>
          </a:prstGeom>
        </p:spPr>
      </p:pic>
      <p:pic>
        <p:nvPicPr>
          <p:cNvPr id="85" name="object 85"/>
          <p:cNvPicPr/>
          <p:nvPr/>
        </p:nvPicPr>
        <p:blipFill>
          <a:blip r:embed="rId63" cstate="print"/>
          <a:stretch>
            <a:fillRect/>
          </a:stretch>
        </p:blipFill>
        <p:spPr>
          <a:xfrm>
            <a:off x="2544246" y="5365179"/>
            <a:ext cx="451881" cy="315730"/>
          </a:xfrm>
          <a:prstGeom prst="rect">
            <a:avLst/>
          </a:prstGeom>
        </p:spPr>
      </p:pic>
      <p:pic>
        <p:nvPicPr>
          <p:cNvPr id="86" name="object 86"/>
          <p:cNvPicPr/>
          <p:nvPr/>
        </p:nvPicPr>
        <p:blipFill>
          <a:blip r:embed="rId64" cstate="print"/>
          <a:stretch>
            <a:fillRect/>
          </a:stretch>
        </p:blipFill>
        <p:spPr>
          <a:xfrm>
            <a:off x="159108" y="2641150"/>
            <a:ext cx="1686931" cy="441287"/>
          </a:xfrm>
          <a:prstGeom prst="rect">
            <a:avLst/>
          </a:prstGeom>
        </p:spPr>
      </p:pic>
      <p:pic>
        <p:nvPicPr>
          <p:cNvPr id="87" name="object 87"/>
          <p:cNvPicPr/>
          <p:nvPr/>
        </p:nvPicPr>
        <p:blipFill>
          <a:blip r:embed="rId65" cstate="print"/>
          <a:stretch>
            <a:fillRect/>
          </a:stretch>
        </p:blipFill>
        <p:spPr>
          <a:xfrm>
            <a:off x="7078787" y="3028833"/>
            <a:ext cx="457019" cy="268685"/>
          </a:xfrm>
          <a:prstGeom prst="rect">
            <a:avLst/>
          </a:prstGeom>
        </p:spPr>
      </p:pic>
      <p:sp>
        <p:nvSpPr>
          <p:cNvPr id="88" name="object 88"/>
          <p:cNvSpPr/>
          <p:nvPr/>
        </p:nvSpPr>
        <p:spPr>
          <a:xfrm>
            <a:off x="7627912" y="3154908"/>
            <a:ext cx="107950" cy="84455"/>
          </a:xfrm>
          <a:custGeom>
            <a:avLst/>
            <a:gdLst/>
            <a:ahLst/>
            <a:cxnLst/>
            <a:rect l="l" t="t" r="r" b="b"/>
            <a:pathLst>
              <a:path w="107950" h="84455">
                <a:moveTo>
                  <a:pt x="77114" y="14795"/>
                </a:moveTo>
                <a:lnTo>
                  <a:pt x="74536" y="8547"/>
                </a:lnTo>
                <a:lnTo>
                  <a:pt x="67970" y="5816"/>
                </a:lnTo>
                <a:lnTo>
                  <a:pt x="51638" y="5588"/>
                </a:lnTo>
                <a:lnTo>
                  <a:pt x="48564" y="5372"/>
                </a:lnTo>
                <a:lnTo>
                  <a:pt x="19469" y="177"/>
                </a:lnTo>
                <a:lnTo>
                  <a:pt x="14008" y="0"/>
                </a:lnTo>
                <a:lnTo>
                  <a:pt x="11252" y="165"/>
                </a:lnTo>
                <a:lnTo>
                  <a:pt x="8597" y="749"/>
                </a:lnTo>
                <a:lnTo>
                  <a:pt x="6718" y="1739"/>
                </a:lnTo>
                <a:lnTo>
                  <a:pt x="5410" y="3657"/>
                </a:lnTo>
                <a:lnTo>
                  <a:pt x="3035" y="5130"/>
                </a:lnTo>
                <a:lnTo>
                  <a:pt x="3098" y="5765"/>
                </a:lnTo>
                <a:lnTo>
                  <a:pt x="2616" y="7785"/>
                </a:lnTo>
                <a:lnTo>
                  <a:pt x="2298" y="8267"/>
                </a:lnTo>
                <a:lnTo>
                  <a:pt x="2463" y="8445"/>
                </a:lnTo>
                <a:lnTo>
                  <a:pt x="14871" y="18618"/>
                </a:lnTo>
                <a:lnTo>
                  <a:pt x="17297" y="17614"/>
                </a:lnTo>
                <a:lnTo>
                  <a:pt x="45072" y="24003"/>
                </a:lnTo>
                <a:lnTo>
                  <a:pt x="51257" y="24561"/>
                </a:lnTo>
                <a:lnTo>
                  <a:pt x="67945" y="24422"/>
                </a:lnTo>
                <a:lnTo>
                  <a:pt x="74523" y="21691"/>
                </a:lnTo>
                <a:lnTo>
                  <a:pt x="77050" y="15595"/>
                </a:lnTo>
                <a:lnTo>
                  <a:pt x="77114" y="14795"/>
                </a:lnTo>
                <a:close/>
              </a:path>
              <a:path w="107950" h="84455">
                <a:moveTo>
                  <a:pt x="107899" y="77838"/>
                </a:moveTo>
                <a:lnTo>
                  <a:pt x="83273" y="64008"/>
                </a:lnTo>
                <a:lnTo>
                  <a:pt x="5232" y="67805"/>
                </a:lnTo>
                <a:lnTo>
                  <a:pt x="0" y="73012"/>
                </a:lnTo>
                <a:lnTo>
                  <a:pt x="5207" y="78232"/>
                </a:lnTo>
                <a:lnTo>
                  <a:pt x="83108" y="82410"/>
                </a:lnTo>
                <a:lnTo>
                  <a:pt x="87122" y="82143"/>
                </a:lnTo>
                <a:lnTo>
                  <a:pt x="91363" y="82219"/>
                </a:lnTo>
                <a:lnTo>
                  <a:pt x="95478" y="82689"/>
                </a:lnTo>
                <a:lnTo>
                  <a:pt x="97155" y="82956"/>
                </a:lnTo>
                <a:lnTo>
                  <a:pt x="99123" y="83451"/>
                </a:lnTo>
                <a:lnTo>
                  <a:pt x="101714" y="84023"/>
                </a:lnTo>
                <a:lnTo>
                  <a:pt x="107899" y="77838"/>
                </a:lnTo>
                <a:close/>
              </a:path>
            </a:pathLst>
          </a:custGeom>
          <a:solidFill>
            <a:srgbClr val="000000"/>
          </a:solidFill>
        </p:spPr>
        <p:txBody>
          <a:bodyPr wrap="square" lIns="0" tIns="0" rIns="0" bIns="0" rtlCol="0"/>
          <a:lstStyle/>
          <a:p>
            <a:endParaRPr/>
          </a:p>
        </p:txBody>
      </p:sp>
      <p:pic>
        <p:nvPicPr>
          <p:cNvPr id="89" name="object 89"/>
          <p:cNvPicPr/>
          <p:nvPr/>
        </p:nvPicPr>
        <p:blipFill>
          <a:blip r:embed="rId66" cstate="print"/>
          <a:stretch>
            <a:fillRect/>
          </a:stretch>
        </p:blipFill>
        <p:spPr>
          <a:xfrm>
            <a:off x="7840840" y="3096096"/>
            <a:ext cx="318982" cy="181776"/>
          </a:xfrm>
          <a:prstGeom prst="rect">
            <a:avLst/>
          </a:prstGeom>
        </p:spPr>
      </p:pic>
      <p:sp>
        <p:nvSpPr>
          <p:cNvPr id="90" name="object 90"/>
          <p:cNvSpPr/>
          <p:nvPr/>
        </p:nvSpPr>
        <p:spPr>
          <a:xfrm>
            <a:off x="7407516" y="3633189"/>
            <a:ext cx="47625" cy="19685"/>
          </a:xfrm>
          <a:custGeom>
            <a:avLst/>
            <a:gdLst/>
            <a:ahLst/>
            <a:cxnLst/>
            <a:rect l="l" t="t" r="r" b="b"/>
            <a:pathLst>
              <a:path w="47625" h="19685">
                <a:moveTo>
                  <a:pt x="37444" y="19361"/>
                </a:moveTo>
                <a:lnTo>
                  <a:pt x="0" y="9681"/>
                </a:lnTo>
                <a:lnTo>
                  <a:pt x="1076" y="7085"/>
                </a:lnTo>
                <a:lnTo>
                  <a:pt x="37444" y="0"/>
                </a:lnTo>
                <a:lnTo>
                  <a:pt x="44294" y="2835"/>
                </a:lnTo>
                <a:lnTo>
                  <a:pt x="47128" y="9681"/>
                </a:lnTo>
                <a:lnTo>
                  <a:pt x="44294" y="16526"/>
                </a:lnTo>
                <a:lnTo>
                  <a:pt x="37444" y="19361"/>
                </a:lnTo>
                <a:close/>
              </a:path>
            </a:pathLst>
          </a:custGeom>
          <a:solidFill>
            <a:srgbClr val="003F7F"/>
          </a:solidFill>
        </p:spPr>
        <p:txBody>
          <a:bodyPr wrap="square" lIns="0" tIns="0" rIns="0" bIns="0" rtlCol="0"/>
          <a:lstStyle/>
          <a:p>
            <a:endParaRPr/>
          </a:p>
        </p:txBody>
      </p:sp>
      <p:grpSp>
        <p:nvGrpSpPr>
          <p:cNvPr id="91" name="object 91"/>
          <p:cNvGrpSpPr/>
          <p:nvPr/>
        </p:nvGrpSpPr>
        <p:grpSpPr>
          <a:xfrm>
            <a:off x="2491447" y="2262298"/>
            <a:ext cx="6652895" cy="3532504"/>
            <a:chOff x="2491447" y="2262298"/>
            <a:chExt cx="6652895" cy="3532504"/>
          </a:xfrm>
        </p:grpSpPr>
        <p:sp>
          <p:nvSpPr>
            <p:cNvPr id="92" name="object 92"/>
            <p:cNvSpPr/>
            <p:nvPr/>
          </p:nvSpPr>
          <p:spPr>
            <a:xfrm>
              <a:off x="7376487" y="3723970"/>
              <a:ext cx="106680" cy="26034"/>
            </a:xfrm>
            <a:custGeom>
              <a:avLst/>
              <a:gdLst/>
              <a:ahLst/>
              <a:cxnLst/>
              <a:rect l="l" t="t" r="r" b="b"/>
              <a:pathLst>
                <a:path w="106679" h="26035">
                  <a:moveTo>
                    <a:pt x="48333" y="25472"/>
                  </a:moveTo>
                  <a:lnTo>
                    <a:pt x="3180" y="10890"/>
                  </a:lnTo>
                  <a:lnTo>
                    <a:pt x="0" y="5748"/>
                  </a:lnTo>
                  <a:lnTo>
                    <a:pt x="5749" y="0"/>
                  </a:lnTo>
                  <a:lnTo>
                    <a:pt x="8319" y="607"/>
                  </a:lnTo>
                  <a:lnTo>
                    <a:pt x="20428" y="3737"/>
                  </a:lnTo>
                  <a:lnTo>
                    <a:pt x="22372" y="4127"/>
                  </a:lnTo>
                  <a:lnTo>
                    <a:pt x="24572" y="4449"/>
                  </a:lnTo>
                  <a:lnTo>
                    <a:pt x="31020" y="5062"/>
                  </a:lnTo>
                  <a:lnTo>
                    <a:pt x="38970" y="5321"/>
                  </a:lnTo>
                  <a:lnTo>
                    <a:pt x="48478" y="5229"/>
                  </a:lnTo>
                  <a:lnTo>
                    <a:pt x="97438" y="6291"/>
                  </a:lnTo>
                  <a:lnTo>
                    <a:pt x="103870" y="8961"/>
                  </a:lnTo>
                  <a:lnTo>
                    <a:pt x="106536" y="15398"/>
                  </a:lnTo>
                  <a:lnTo>
                    <a:pt x="103870" y="21838"/>
                  </a:lnTo>
                  <a:lnTo>
                    <a:pt x="97430" y="24506"/>
                  </a:lnTo>
                  <a:lnTo>
                    <a:pt x="48333" y="25472"/>
                  </a:lnTo>
                  <a:close/>
                </a:path>
              </a:pathLst>
            </a:custGeom>
            <a:solidFill>
              <a:srgbClr val="003F7F"/>
            </a:solidFill>
          </p:spPr>
          <p:txBody>
            <a:bodyPr wrap="square" lIns="0" tIns="0" rIns="0" bIns="0" rtlCol="0"/>
            <a:lstStyle/>
            <a:p>
              <a:endParaRPr/>
            </a:p>
          </p:txBody>
        </p:sp>
        <p:pic>
          <p:nvPicPr>
            <p:cNvPr id="93" name="object 93"/>
            <p:cNvPicPr/>
            <p:nvPr/>
          </p:nvPicPr>
          <p:blipFill>
            <a:blip r:embed="rId67" cstate="print"/>
            <a:stretch>
              <a:fillRect/>
            </a:stretch>
          </p:blipFill>
          <p:spPr>
            <a:xfrm>
              <a:off x="2491447" y="2262298"/>
              <a:ext cx="5128241" cy="3025895"/>
            </a:xfrm>
            <a:prstGeom prst="rect">
              <a:avLst/>
            </a:prstGeom>
          </p:spPr>
        </p:pic>
        <p:pic>
          <p:nvPicPr>
            <p:cNvPr id="94" name="object 94"/>
            <p:cNvPicPr/>
            <p:nvPr/>
          </p:nvPicPr>
          <p:blipFill>
            <a:blip r:embed="rId68" cstate="print"/>
            <a:stretch>
              <a:fillRect/>
            </a:stretch>
          </p:blipFill>
          <p:spPr>
            <a:xfrm>
              <a:off x="7608334" y="3537092"/>
              <a:ext cx="1007689" cy="416893"/>
            </a:xfrm>
            <a:prstGeom prst="rect">
              <a:avLst/>
            </a:prstGeom>
          </p:spPr>
        </p:pic>
        <p:sp>
          <p:nvSpPr>
            <p:cNvPr id="95" name="object 95"/>
            <p:cNvSpPr/>
            <p:nvPr/>
          </p:nvSpPr>
          <p:spPr>
            <a:xfrm>
              <a:off x="7714653" y="4184535"/>
              <a:ext cx="655320" cy="90170"/>
            </a:xfrm>
            <a:custGeom>
              <a:avLst/>
              <a:gdLst/>
              <a:ahLst/>
              <a:cxnLst/>
              <a:rect l="l" t="t" r="r" b="b"/>
              <a:pathLst>
                <a:path w="655320" h="90170">
                  <a:moveTo>
                    <a:pt x="71628" y="8394"/>
                  </a:moveTo>
                  <a:lnTo>
                    <a:pt x="69164" y="2451"/>
                  </a:lnTo>
                  <a:lnTo>
                    <a:pt x="63233" y="0"/>
                  </a:lnTo>
                  <a:lnTo>
                    <a:pt x="5321" y="3060"/>
                  </a:lnTo>
                  <a:lnTo>
                    <a:pt x="0" y="8394"/>
                  </a:lnTo>
                  <a:lnTo>
                    <a:pt x="5321" y="13716"/>
                  </a:lnTo>
                  <a:lnTo>
                    <a:pt x="63233" y="16776"/>
                  </a:lnTo>
                  <a:lnTo>
                    <a:pt x="69164" y="14325"/>
                  </a:lnTo>
                  <a:lnTo>
                    <a:pt x="71628" y="8394"/>
                  </a:lnTo>
                  <a:close/>
                </a:path>
                <a:path w="655320" h="90170">
                  <a:moveTo>
                    <a:pt x="90525" y="80772"/>
                  </a:moveTo>
                  <a:lnTo>
                    <a:pt x="82524" y="72771"/>
                  </a:lnTo>
                  <a:lnTo>
                    <a:pt x="80860" y="72948"/>
                  </a:lnTo>
                  <a:lnTo>
                    <a:pt x="77304" y="73774"/>
                  </a:lnTo>
                  <a:lnTo>
                    <a:pt x="74028" y="74282"/>
                  </a:lnTo>
                  <a:lnTo>
                    <a:pt x="70751" y="74561"/>
                  </a:lnTo>
                  <a:lnTo>
                    <a:pt x="67475" y="74587"/>
                  </a:lnTo>
                  <a:lnTo>
                    <a:pt x="64185" y="74358"/>
                  </a:lnTo>
                  <a:lnTo>
                    <a:pt x="60858" y="73888"/>
                  </a:lnTo>
                  <a:lnTo>
                    <a:pt x="57505" y="73152"/>
                  </a:lnTo>
                  <a:lnTo>
                    <a:pt x="54114" y="72161"/>
                  </a:lnTo>
                  <a:lnTo>
                    <a:pt x="26568" y="62369"/>
                  </a:lnTo>
                  <a:lnTo>
                    <a:pt x="24625" y="61925"/>
                  </a:lnTo>
                  <a:lnTo>
                    <a:pt x="20269" y="66294"/>
                  </a:lnTo>
                  <a:lnTo>
                    <a:pt x="20942" y="68630"/>
                  </a:lnTo>
                  <a:lnTo>
                    <a:pt x="22694" y="70205"/>
                  </a:lnTo>
                  <a:lnTo>
                    <a:pt x="57873" y="88798"/>
                  </a:lnTo>
                  <a:lnTo>
                    <a:pt x="71145" y="90157"/>
                  </a:lnTo>
                  <a:lnTo>
                    <a:pt x="75590" y="89941"/>
                  </a:lnTo>
                  <a:lnTo>
                    <a:pt x="80035" y="89395"/>
                  </a:lnTo>
                  <a:lnTo>
                    <a:pt x="84201" y="88582"/>
                  </a:lnTo>
                  <a:lnTo>
                    <a:pt x="90525" y="80772"/>
                  </a:lnTo>
                  <a:close/>
                </a:path>
                <a:path w="655320" h="90170">
                  <a:moveTo>
                    <a:pt x="654989" y="27686"/>
                  </a:moveTo>
                  <a:lnTo>
                    <a:pt x="613575" y="18694"/>
                  </a:lnTo>
                  <a:lnTo>
                    <a:pt x="605536" y="18910"/>
                  </a:lnTo>
                  <a:lnTo>
                    <a:pt x="598703" y="18770"/>
                  </a:lnTo>
                  <a:lnTo>
                    <a:pt x="592924" y="18288"/>
                  </a:lnTo>
                  <a:lnTo>
                    <a:pt x="589203" y="17780"/>
                  </a:lnTo>
                  <a:lnTo>
                    <a:pt x="576211" y="14897"/>
                  </a:lnTo>
                  <a:lnTo>
                    <a:pt x="574687" y="14541"/>
                  </a:lnTo>
                  <a:lnTo>
                    <a:pt x="572198" y="15557"/>
                  </a:lnTo>
                  <a:lnTo>
                    <a:pt x="571182" y="18046"/>
                  </a:lnTo>
                  <a:lnTo>
                    <a:pt x="571728" y="19913"/>
                  </a:lnTo>
                  <a:lnTo>
                    <a:pt x="573138" y="21183"/>
                  </a:lnTo>
                  <a:lnTo>
                    <a:pt x="613270" y="36588"/>
                  </a:lnTo>
                  <a:lnTo>
                    <a:pt x="630834" y="36550"/>
                  </a:lnTo>
                  <a:lnTo>
                    <a:pt x="654367" y="30784"/>
                  </a:lnTo>
                  <a:lnTo>
                    <a:pt x="654989" y="27686"/>
                  </a:lnTo>
                  <a:close/>
                </a:path>
              </a:pathLst>
            </a:custGeom>
            <a:solidFill>
              <a:srgbClr val="003F7F"/>
            </a:solidFill>
          </p:spPr>
          <p:txBody>
            <a:bodyPr wrap="square" lIns="0" tIns="0" rIns="0" bIns="0" rtlCol="0"/>
            <a:lstStyle/>
            <a:p>
              <a:endParaRPr/>
            </a:p>
          </p:txBody>
        </p:sp>
        <p:pic>
          <p:nvPicPr>
            <p:cNvPr id="96" name="object 96"/>
            <p:cNvPicPr/>
            <p:nvPr/>
          </p:nvPicPr>
          <p:blipFill>
            <a:blip r:embed="rId69" cstate="print"/>
            <a:stretch>
              <a:fillRect/>
            </a:stretch>
          </p:blipFill>
          <p:spPr>
            <a:xfrm>
              <a:off x="8436823" y="4115172"/>
              <a:ext cx="113600" cy="180918"/>
            </a:xfrm>
            <a:prstGeom prst="rect">
              <a:avLst/>
            </a:prstGeom>
          </p:spPr>
        </p:pic>
        <p:pic>
          <p:nvPicPr>
            <p:cNvPr id="97" name="object 97"/>
            <p:cNvPicPr/>
            <p:nvPr/>
          </p:nvPicPr>
          <p:blipFill>
            <a:blip r:embed="rId70" cstate="print"/>
            <a:stretch>
              <a:fillRect/>
            </a:stretch>
          </p:blipFill>
          <p:spPr>
            <a:xfrm>
              <a:off x="7897436" y="4033791"/>
              <a:ext cx="439972" cy="460299"/>
            </a:xfrm>
            <a:prstGeom prst="rect">
              <a:avLst/>
            </a:prstGeom>
          </p:spPr>
        </p:pic>
        <p:sp>
          <p:nvSpPr>
            <p:cNvPr id="98" name="object 98"/>
            <p:cNvSpPr/>
            <p:nvPr/>
          </p:nvSpPr>
          <p:spPr>
            <a:xfrm>
              <a:off x="8432013" y="4037621"/>
              <a:ext cx="379730" cy="432434"/>
            </a:xfrm>
            <a:custGeom>
              <a:avLst/>
              <a:gdLst/>
              <a:ahLst/>
              <a:cxnLst/>
              <a:rect l="l" t="t" r="r" b="b"/>
              <a:pathLst>
                <a:path w="379729" h="432435">
                  <a:moveTo>
                    <a:pt x="195973" y="10553"/>
                  </a:moveTo>
                  <a:lnTo>
                    <a:pt x="192887" y="3086"/>
                  </a:lnTo>
                  <a:lnTo>
                    <a:pt x="185420" y="0"/>
                  </a:lnTo>
                  <a:lnTo>
                    <a:pt x="147802" y="596"/>
                  </a:lnTo>
                  <a:lnTo>
                    <a:pt x="112725" y="4610"/>
                  </a:lnTo>
                  <a:lnTo>
                    <a:pt x="101625" y="6502"/>
                  </a:lnTo>
                  <a:lnTo>
                    <a:pt x="45224" y="11201"/>
                  </a:lnTo>
                  <a:lnTo>
                    <a:pt x="6959" y="20447"/>
                  </a:lnTo>
                  <a:lnTo>
                    <a:pt x="1955" y="25107"/>
                  </a:lnTo>
                  <a:lnTo>
                    <a:pt x="533" y="27012"/>
                  </a:lnTo>
                  <a:lnTo>
                    <a:pt x="0" y="29413"/>
                  </a:lnTo>
                  <a:lnTo>
                    <a:pt x="914" y="30340"/>
                  </a:lnTo>
                  <a:lnTo>
                    <a:pt x="3886" y="34607"/>
                  </a:lnTo>
                  <a:lnTo>
                    <a:pt x="5156" y="34582"/>
                  </a:lnTo>
                  <a:lnTo>
                    <a:pt x="5740" y="35153"/>
                  </a:lnTo>
                  <a:lnTo>
                    <a:pt x="7785" y="34772"/>
                  </a:lnTo>
                  <a:lnTo>
                    <a:pt x="9512" y="33731"/>
                  </a:lnTo>
                  <a:lnTo>
                    <a:pt x="9550" y="34226"/>
                  </a:lnTo>
                  <a:lnTo>
                    <a:pt x="9652" y="34671"/>
                  </a:lnTo>
                  <a:lnTo>
                    <a:pt x="12242" y="34544"/>
                  </a:lnTo>
                  <a:lnTo>
                    <a:pt x="19253" y="33477"/>
                  </a:lnTo>
                  <a:lnTo>
                    <a:pt x="24777" y="32016"/>
                  </a:lnTo>
                  <a:lnTo>
                    <a:pt x="31076" y="30873"/>
                  </a:lnTo>
                  <a:lnTo>
                    <a:pt x="38252" y="30060"/>
                  </a:lnTo>
                  <a:lnTo>
                    <a:pt x="46545" y="29591"/>
                  </a:lnTo>
                  <a:lnTo>
                    <a:pt x="103339" y="26085"/>
                  </a:lnTo>
                  <a:lnTo>
                    <a:pt x="115112" y="24307"/>
                  </a:lnTo>
                  <a:lnTo>
                    <a:pt x="148920" y="20891"/>
                  </a:lnTo>
                  <a:lnTo>
                    <a:pt x="185470" y="21107"/>
                  </a:lnTo>
                  <a:lnTo>
                    <a:pt x="192900" y="17995"/>
                  </a:lnTo>
                  <a:lnTo>
                    <a:pt x="195973" y="10553"/>
                  </a:lnTo>
                  <a:close/>
                </a:path>
                <a:path w="379729" h="432435">
                  <a:moveTo>
                    <a:pt x="290791" y="194056"/>
                  </a:moveTo>
                  <a:lnTo>
                    <a:pt x="290017" y="177228"/>
                  </a:lnTo>
                  <a:lnTo>
                    <a:pt x="289255" y="170548"/>
                  </a:lnTo>
                  <a:lnTo>
                    <a:pt x="288747" y="168998"/>
                  </a:lnTo>
                  <a:lnTo>
                    <a:pt x="281914" y="162179"/>
                  </a:lnTo>
                  <a:lnTo>
                    <a:pt x="275094" y="168998"/>
                  </a:lnTo>
                  <a:lnTo>
                    <a:pt x="274586" y="170548"/>
                  </a:lnTo>
                  <a:lnTo>
                    <a:pt x="273824" y="177190"/>
                  </a:lnTo>
                  <a:lnTo>
                    <a:pt x="272453" y="202920"/>
                  </a:lnTo>
                  <a:lnTo>
                    <a:pt x="270967" y="217017"/>
                  </a:lnTo>
                  <a:lnTo>
                    <a:pt x="269544" y="226110"/>
                  </a:lnTo>
                  <a:lnTo>
                    <a:pt x="266738" y="240144"/>
                  </a:lnTo>
                  <a:lnTo>
                    <a:pt x="263969" y="252095"/>
                  </a:lnTo>
                  <a:lnTo>
                    <a:pt x="263232" y="251193"/>
                  </a:lnTo>
                  <a:lnTo>
                    <a:pt x="230441" y="216433"/>
                  </a:lnTo>
                  <a:lnTo>
                    <a:pt x="197700" y="189598"/>
                  </a:lnTo>
                  <a:lnTo>
                    <a:pt x="157505" y="180187"/>
                  </a:lnTo>
                  <a:lnTo>
                    <a:pt x="156464" y="180060"/>
                  </a:lnTo>
                  <a:lnTo>
                    <a:pt x="152273" y="184251"/>
                  </a:lnTo>
                  <a:lnTo>
                    <a:pt x="153174" y="186842"/>
                  </a:lnTo>
                  <a:lnTo>
                    <a:pt x="155435" y="188315"/>
                  </a:lnTo>
                  <a:lnTo>
                    <a:pt x="177863" y="196608"/>
                  </a:lnTo>
                  <a:lnTo>
                    <a:pt x="180886" y="197916"/>
                  </a:lnTo>
                  <a:lnTo>
                    <a:pt x="203225" y="214884"/>
                  </a:lnTo>
                  <a:lnTo>
                    <a:pt x="217601" y="229273"/>
                  </a:lnTo>
                  <a:lnTo>
                    <a:pt x="252349" y="262064"/>
                  </a:lnTo>
                  <a:lnTo>
                    <a:pt x="254800" y="263715"/>
                  </a:lnTo>
                  <a:lnTo>
                    <a:pt x="257797" y="264325"/>
                  </a:lnTo>
                  <a:lnTo>
                    <a:pt x="260794" y="263715"/>
                  </a:lnTo>
                  <a:lnTo>
                    <a:pt x="260934" y="263639"/>
                  </a:lnTo>
                  <a:lnTo>
                    <a:pt x="260807" y="264147"/>
                  </a:lnTo>
                  <a:lnTo>
                    <a:pt x="253263" y="296659"/>
                  </a:lnTo>
                  <a:lnTo>
                    <a:pt x="252666" y="305765"/>
                  </a:lnTo>
                  <a:lnTo>
                    <a:pt x="252603" y="333832"/>
                  </a:lnTo>
                  <a:lnTo>
                    <a:pt x="255536" y="340906"/>
                  </a:lnTo>
                  <a:lnTo>
                    <a:pt x="262623" y="343839"/>
                  </a:lnTo>
                  <a:lnTo>
                    <a:pt x="269697" y="340918"/>
                  </a:lnTo>
                  <a:lnTo>
                    <a:pt x="272630" y="333844"/>
                  </a:lnTo>
                  <a:lnTo>
                    <a:pt x="272669" y="306019"/>
                  </a:lnTo>
                  <a:lnTo>
                    <a:pt x="272846" y="300456"/>
                  </a:lnTo>
                  <a:lnTo>
                    <a:pt x="279869" y="268605"/>
                  </a:lnTo>
                  <a:lnTo>
                    <a:pt x="282651" y="257327"/>
                  </a:lnTo>
                  <a:lnTo>
                    <a:pt x="285521" y="243967"/>
                  </a:lnTo>
                  <a:lnTo>
                    <a:pt x="288112" y="229247"/>
                  </a:lnTo>
                  <a:lnTo>
                    <a:pt x="289394" y="219036"/>
                  </a:lnTo>
                  <a:lnTo>
                    <a:pt x="290525" y="204177"/>
                  </a:lnTo>
                  <a:lnTo>
                    <a:pt x="290791" y="194056"/>
                  </a:lnTo>
                  <a:close/>
                </a:path>
                <a:path w="379729" h="432435">
                  <a:moveTo>
                    <a:pt x="379476" y="355053"/>
                  </a:moveTo>
                  <a:lnTo>
                    <a:pt x="365785" y="328993"/>
                  </a:lnTo>
                  <a:lnTo>
                    <a:pt x="365785" y="355053"/>
                  </a:lnTo>
                  <a:lnTo>
                    <a:pt x="365633" y="356831"/>
                  </a:lnTo>
                  <a:lnTo>
                    <a:pt x="341236" y="376491"/>
                  </a:lnTo>
                  <a:lnTo>
                    <a:pt x="339217" y="376224"/>
                  </a:lnTo>
                  <a:lnTo>
                    <a:pt x="336727" y="375551"/>
                  </a:lnTo>
                  <a:lnTo>
                    <a:pt x="335000" y="375335"/>
                  </a:lnTo>
                  <a:lnTo>
                    <a:pt x="328917" y="381419"/>
                  </a:lnTo>
                  <a:lnTo>
                    <a:pt x="328866" y="367512"/>
                  </a:lnTo>
                  <a:lnTo>
                    <a:pt x="328282" y="353517"/>
                  </a:lnTo>
                  <a:lnTo>
                    <a:pt x="348716" y="336232"/>
                  </a:lnTo>
                  <a:lnTo>
                    <a:pt x="349554" y="336346"/>
                  </a:lnTo>
                  <a:lnTo>
                    <a:pt x="350316" y="336372"/>
                  </a:lnTo>
                  <a:lnTo>
                    <a:pt x="365785" y="355053"/>
                  </a:lnTo>
                  <a:lnTo>
                    <a:pt x="365785" y="328993"/>
                  </a:lnTo>
                  <a:lnTo>
                    <a:pt x="349377" y="321652"/>
                  </a:lnTo>
                  <a:lnTo>
                    <a:pt x="346163" y="322160"/>
                  </a:lnTo>
                  <a:lnTo>
                    <a:pt x="326631" y="334670"/>
                  </a:lnTo>
                  <a:lnTo>
                    <a:pt x="324053" y="309702"/>
                  </a:lnTo>
                  <a:lnTo>
                    <a:pt x="323011" y="307200"/>
                  </a:lnTo>
                  <a:lnTo>
                    <a:pt x="320522" y="306171"/>
                  </a:lnTo>
                  <a:lnTo>
                    <a:pt x="318020" y="307200"/>
                  </a:lnTo>
                  <a:lnTo>
                    <a:pt x="316979" y="309702"/>
                  </a:lnTo>
                  <a:lnTo>
                    <a:pt x="313334" y="345020"/>
                  </a:lnTo>
                  <a:lnTo>
                    <a:pt x="313029" y="349326"/>
                  </a:lnTo>
                  <a:lnTo>
                    <a:pt x="298869" y="365226"/>
                  </a:lnTo>
                  <a:lnTo>
                    <a:pt x="297878" y="367601"/>
                  </a:lnTo>
                  <a:lnTo>
                    <a:pt x="298856" y="369963"/>
                  </a:lnTo>
                  <a:lnTo>
                    <a:pt x="301218" y="370941"/>
                  </a:lnTo>
                  <a:lnTo>
                    <a:pt x="303568" y="369976"/>
                  </a:lnTo>
                  <a:lnTo>
                    <a:pt x="312369" y="362369"/>
                  </a:lnTo>
                  <a:lnTo>
                    <a:pt x="312166" y="367512"/>
                  </a:lnTo>
                  <a:lnTo>
                    <a:pt x="312026" y="401383"/>
                  </a:lnTo>
                  <a:lnTo>
                    <a:pt x="313880" y="425500"/>
                  </a:lnTo>
                  <a:lnTo>
                    <a:pt x="320522" y="432142"/>
                  </a:lnTo>
                  <a:lnTo>
                    <a:pt x="327164" y="425500"/>
                  </a:lnTo>
                  <a:lnTo>
                    <a:pt x="329018" y="401383"/>
                  </a:lnTo>
                  <a:lnTo>
                    <a:pt x="328930" y="382968"/>
                  </a:lnTo>
                  <a:lnTo>
                    <a:pt x="333260" y="388594"/>
                  </a:lnTo>
                  <a:lnTo>
                    <a:pt x="336562" y="389470"/>
                  </a:lnTo>
                  <a:lnTo>
                    <a:pt x="340334" y="389991"/>
                  </a:lnTo>
                  <a:lnTo>
                    <a:pt x="344131" y="389991"/>
                  </a:lnTo>
                  <a:lnTo>
                    <a:pt x="376580" y="366801"/>
                  </a:lnTo>
                  <a:lnTo>
                    <a:pt x="379133" y="359079"/>
                  </a:lnTo>
                  <a:lnTo>
                    <a:pt x="379476" y="355053"/>
                  </a:lnTo>
                  <a:close/>
                </a:path>
              </a:pathLst>
            </a:custGeom>
            <a:solidFill>
              <a:srgbClr val="003F7F"/>
            </a:solidFill>
          </p:spPr>
          <p:txBody>
            <a:bodyPr wrap="square" lIns="0" tIns="0" rIns="0" bIns="0" rtlCol="0"/>
            <a:lstStyle/>
            <a:p>
              <a:endParaRPr/>
            </a:p>
          </p:txBody>
        </p:sp>
        <p:pic>
          <p:nvPicPr>
            <p:cNvPr id="99" name="object 99"/>
            <p:cNvPicPr/>
            <p:nvPr/>
          </p:nvPicPr>
          <p:blipFill>
            <a:blip r:embed="rId71" cstate="print"/>
            <a:stretch>
              <a:fillRect/>
            </a:stretch>
          </p:blipFill>
          <p:spPr>
            <a:xfrm>
              <a:off x="8835376" y="4324012"/>
              <a:ext cx="90611" cy="153456"/>
            </a:xfrm>
            <a:prstGeom prst="rect">
              <a:avLst/>
            </a:prstGeom>
          </p:spPr>
        </p:pic>
        <p:sp>
          <p:nvSpPr>
            <p:cNvPr id="100" name="object 100"/>
            <p:cNvSpPr/>
            <p:nvPr/>
          </p:nvSpPr>
          <p:spPr>
            <a:xfrm>
              <a:off x="4067469" y="2287047"/>
              <a:ext cx="473075" cy="1969135"/>
            </a:xfrm>
            <a:custGeom>
              <a:avLst/>
              <a:gdLst/>
              <a:ahLst/>
              <a:cxnLst/>
              <a:rect l="l" t="t" r="r" b="b"/>
              <a:pathLst>
                <a:path w="473075" h="1969135">
                  <a:moveTo>
                    <a:pt x="14475" y="1968595"/>
                  </a:moveTo>
                  <a:lnTo>
                    <a:pt x="4239" y="1964355"/>
                  </a:lnTo>
                  <a:lnTo>
                    <a:pt x="0" y="1954125"/>
                  </a:lnTo>
                  <a:lnTo>
                    <a:pt x="362" y="1950888"/>
                  </a:lnTo>
                  <a:lnTo>
                    <a:pt x="444264" y="11242"/>
                  </a:lnTo>
                  <a:lnTo>
                    <a:pt x="449288" y="3203"/>
                  </a:lnTo>
                  <a:lnTo>
                    <a:pt x="458374" y="0"/>
                  </a:lnTo>
                  <a:lnTo>
                    <a:pt x="468609" y="4239"/>
                  </a:lnTo>
                  <a:lnTo>
                    <a:pt x="472849" y="14470"/>
                  </a:lnTo>
                  <a:lnTo>
                    <a:pt x="472484" y="17706"/>
                  </a:lnTo>
                  <a:lnTo>
                    <a:pt x="28584" y="1957353"/>
                  </a:lnTo>
                  <a:lnTo>
                    <a:pt x="23560" y="1965391"/>
                  </a:lnTo>
                  <a:lnTo>
                    <a:pt x="14475" y="1968595"/>
                  </a:lnTo>
                  <a:close/>
                </a:path>
              </a:pathLst>
            </a:custGeom>
            <a:solidFill>
              <a:srgbClr val="000000"/>
            </a:solidFill>
          </p:spPr>
          <p:txBody>
            <a:bodyPr wrap="square" lIns="0" tIns="0" rIns="0" bIns="0" rtlCol="0"/>
            <a:lstStyle/>
            <a:p>
              <a:endParaRPr/>
            </a:p>
          </p:txBody>
        </p:sp>
        <p:pic>
          <p:nvPicPr>
            <p:cNvPr id="101" name="object 101"/>
            <p:cNvPicPr/>
            <p:nvPr/>
          </p:nvPicPr>
          <p:blipFill>
            <a:blip r:embed="rId72" cstate="print"/>
            <a:stretch>
              <a:fillRect/>
            </a:stretch>
          </p:blipFill>
          <p:spPr>
            <a:xfrm>
              <a:off x="4347318" y="2344945"/>
              <a:ext cx="597101" cy="495408"/>
            </a:xfrm>
            <a:prstGeom prst="rect">
              <a:avLst/>
            </a:prstGeom>
          </p:spPr>
        </p:pic>
        <p:pic>
          <p:nvPicPr>
            <p:cNvPr id="102" name="object 102"/>
            <p:cNvPicPr/>
            <p:nvPr/>
          </p:nvPicPr>
          <p:blipFill>
            <a:blip r:embed="rId73" cstate="print"/>
            <a:stretch>
              <a:fillRect/>
            </a:stretch>
          </p:blipFill>
          <p:spPr>
            <a:xfrm>
              <a:off x="3581687" y="3337451"/>
              <a:ext cx="1527360" cy="1624372"/>
            </a:xfrm>
            <a:prstGeom prst="rect">
              <a:avLst/>
            </a:prstGeom>
          </p:spPr>
        </p:pic>
        <p:pic>
          <p:nvPicPr>
            <p:cNvPr id="103" name="object 103"/>
            <p:cNvPicPr/>
            <p:nvPr/>
          </p:nvPicPr>
          <p:blipFill>
            <a:blip r:embed="rId74" cstate="print"/>
            <a:stretch>
              <a:fillRect/>
            </a:stretch>
          </p:blipFill>
          <p:spPr>
            <a:xfrm>
              <a:off x="3726574" y="4736755"/>
              <a:ext cx="287663" cy="227446"/>
            </a:xfrm>
            <a:prstGeom prst="rect">
              <a:avLst/>
            </a:prstGeom>
          </p:spPr>
        </p:pic>
        <p:pic>
          <p:nvPicPr>
            <p:cNvPr id="104" name="object 104"/>
            <p:cNvPicPr/>
            <p:nvPr/>
          </p:nvPicPr>
          <p:blipFill>
            <a:blip r:embed="rId75" cstate="print"/>
            <a:stretch>
              <a:fillRect/>
            </a:stretch>
          </p:blipFill>
          <p:spPr>
            <a:xfrm>
              <a:off x="2937876" y="3927604"/>
              <a:ext cx="313502" cy="254683"/>
            </a:xfrm>
            <a:prstGeom prst="rect">
              <a:avLst/>
            </a:prstGeom>
          </p:spPr>
        </p:pic>
        <p:pic>
          <p:nvPicPr>
            <p:cNvPr id="105" name="object 105"/>
            <p:cNvPicPr/>
            <p:nvPr/>
          </p:nvPicPr>
          <p:blipFill>
            <a:blip r:embed="rId76" cstate="print"/>
            <a:stretch>
              <a:fillRect/>
            </a:stretch>
          </p:blipFill>
          <p:spPr>
            <a:xfrm>
              <a:off x="5522514" y="4951658"/>
              <a:ext cx="227647" cy="231228"/>
            </a:xfrm>
            <a:prstGeom prst="rect">
              <a:avLst/>
            </a:prstGeom>
          </p:spPr>
        </p:pic>
        <p:sp>
          <p:nvSpPr>
            <p:cNvPr id="106" name="object 106"/>
            <p:cNvSpPr/>
            <p:nvPr/>
          </p:nvSpPr>
          <p:spPr>
            <a:xfrm>
              <a:off x="5792736" y="5051577"/>
              <a:ext cx="239395" cy="177800"/>
            </a:xfrm>
            <a:custGeom>
              <a:avLst/>
              <a:gdLst/>
              <a:ahLst/>
              <a:cxnLst/>
              <a:rect l="l" t="t" r="r" b="b"/>
              <a:pathLst>
                <a:path w="239395" h="177800">
                  <a:moveTo>
                    <a:pt x="39281" y="169075"/>
                  </a:moveTo>
                  <a:lnTo>
                    <a:pt x="38735" y="166128"/>
                  </a:lnTo>
                  <a:lnTo>
                    <a:pt x="38100" y="164820"/>
                  </a:lnTo>
                  <a:lnTo>
                    <a:pt x="36690" y="162852"/>
                  </a:lnTo>
                  <a:lnTo>
                    <a:pt x="35864" y="161099"/>
                  </a:lnTo>
                  <a:lnTo>
                    <a:pt x="34467" y="157505"/>
                  </a:lnTo>
                  <a:lnTo>
                    <a:pt x="32156" y="149580"/>
                  </a:lnTo>
                  <a:lnTo>
                    <a:pt x="27559" y="131064"/>
                  </a:lnTo>
                  <a:lnTo>
                    <a:pt x="22631" y="111848"/>
                  </a:lnTo>
                  <a:lnTo>
                    <a:pt x="14668" y="74434"/>
                  </a:lnTo>
                  <a:lnTo>
                    <a:pt x="11315" y="29108"/>
                  </a:lnTo>
                  <a:lnTo>
                    <a:pt x="6896" y="24726"/>
                  </a:lnTo>
                  <a:lnTo>
                    <a:pt x="2476" y="29146"/>
                  </a:lnTo>
                  <a:lnTo>
                    <a:pt x="0" y="74764"/>
                  </a:lnTo>
                  <a:lnTo>
                    <a:pt x="266" y="85420"/>
                  </a:lnTo>
                  <a:lnTo>
                    <a:pt x="9410" y="135674"/>
                  </a:lnTo>
                  <a:lnTo>
                    <a:pt x="23431" y="173062"/>
                  </a:lnTo>
                  <a:lnTo>
                    <a:pt x="31026" y="177317"/>
                  </a:lnTo>
                  <a:lnTo>
                    <a:pt x="36855" y="174904"/>
                  </a:lnTo>
                  <a:lnTo>
                    <a:pt x="39281" y="169075"/>
                  </a:lnTo>
                  <a:close/>
                </a:path>
                <a:path w="239395" h="177800">
                  <a:moveTo>
                    <a:pt x="229704" y="96697"/>
                  </a:moveTo>
                  <a:lnTo>
                    <a:pt x="226631" y="89268"/>
                  </a:lnTo>
                  <a:lnTo>
                    <a:pt x="219202" y="86182"/>
                  </a:lnTo>
                  <a:lnTo>
                    <a:pt x="188709" y="86487"/>
                  </a:lnTo>
                  <a:lnTo>
                    <a:pt x="157340" y="86588"/>
                  </a:lnTo>
                  <a:lnTo>
                    <a:pt x="141325" y="87109"/>
                  </a:lnTo>
                  <a:lnTo>
                    <a:pt x="133210" y="87261"/>
                  </a:lnTo>
                  <a:lnTo>
                    <a:pt x="126923" y="87058"/>
                  </a:lnTo>
                  <a:lnTo>
                    <a:pt x="123494" y="86804"/>
                  </a:lnTo>
                  <a:lnTo>
                    <a:pt x="122669" y="86804"/>
                  </a:lnTo>
                  <a:lnTo>
                    <a:pt x="122453" y="87058"/>
                  </a:lnTo>
                  <a:lnTo>
                    <a:pt x="115544" y="84543"/>
                  </a:lnTo>
                  <a:lnTo>
                    <a:pt x="113055" y="83515"/>
                  </a:lnTo>
                  <a:lnTo>
                    <a:pt x="110540" y="84543"/>
                  </a:lnTo>
                  <a:lnTo>
                    <a:pt x="109512" y="87045"/>
                  </a:lnTo>
                  <a:lnTo>
                    <a:pt x="110540" y="89547"/>
                  </a:lnTo>
                  <a:lnTo>
                    <a:pt x="113296" y="96685"/>
                  </a:lnTo>
                  <a:lnTo>
                    <a:pt x="157251" y="106794"/>
                  </a:lnTo>
                  <a:lnTo>
                    <a:pt x="188709" y="106908"/>
                  </a:lnTo>
                  <a:lnTo>
                    <a:pt x="219202" y="107200"/>
                  </a:lnTo>
                  <a:lnTo>
                    <a:pt x="226631" y="104127"/>
                  </a:lnTo>
                  <a:lnTo>
                    <a:pt x="229704" y="96697"/>
                  </a:lnTo>
                  <a:close/>
                </a:path>
                <a:path w="239395" h="177800">
                  <a:moveTo>
                    <a:pt x="239026" y="9842"/>
                  </a:moveTo>
                  <a:lnTo>
                    <a:pt x="237883" y="7099"/>
                  </a:lnTo>
                  <a:lnTo>
                    <a:pt x="236207" y="3060"/>
                  </a:lnTo>
                  <a:lnTo>
                    <a:pt x="229425" y="254"/>
                  </a:lnTo>
                  <a:lnTo>
                    <a:pt x="228219" y="101"/>
                  </a:lnTo>
                  <a:lnTo>
                    <a:pt x="220726" y="0"/>
                  </a:lnTo>
                  <a:lnTo>
                    <a:pt x="213652" y="419"/>
                  </a:lnTo>
                  <a:lnTo>
                    <a:pt x="205651" y="1257"/>
                  </a:lnTo>
                  <a:lnTo>
                    <a:pt x="183832" y="4902"/>
                  </a:lnTo>
                  <a:lnTo>
                    <a:pt x="174294" y="6362"/>
                  </a:lnTo>
                  <a:lnTo>
                    <a:pt x="164236" y="7086"/>
                  </a:lnTo>
                  <a:lnTo>
                    <a:pt x="153720" y="7099"/>
                  </a:lnTo>
                  <a:lnTo>
                    <a:pt x="122059" y="4381"/>
                  </a:lnTo>
                  <a:lnTo>
                    <a:pt x="110998" y="4076"/>
                  </a:lnTo>
                  <a:lnTo>
                    <a:pt x="88696" y="11531"/>
                  </a:lnTo>
                  <a:lnTo>
                    <a:pt x="88531" y="11645"/>
                  </a:lnTo>
                  <a:lnTo>
                    <a:pt x="88417" y="12598"/>
                  </a:lnTo>
                  <a:lnTo>
                    <a:pt x="88112" y="13804"/>
                  </a:lnTo>
                  <a:lnTo>
                    <a:pt x="88265" y="13970"/>
                  </a:lnTo>
                  <a:lnTo>
                    <a:pt x="88226" y="14351"/>
                  </a:lnTo>
                  <a:lnTo>
                    <a:pt x="91478" y="19494"/>
                  </a:lnTo>
                  <a:lnTo>
                    <a:pt x="92138" y="21107"/>
                  </a:lnTo>
                  <a:lnTo>
                    <a:pt x="93751" y="21780"/>
                  </a:lnTo>
                  <a:lnTo>
                    <a:pt x="95364" y="21107"/>
                  </a:lnTo>
                  <a:lnTo>
                    <a:pt x="96024" y="19494"/>
                  </a:lnTo>
                  <a:lnTo>
                    <a:pt x="97396" y="18770"/>
                  </a:lnTo>
                  <a:lnTo>
                    <a:pt x="97624" y="19011"/>
                  </a:lnTo>
                  <a:lnTo>
                    <a:pt x="98069" y="19367"/>
                  </a:lnTo>
                  <a:lnTo>
                    <a:pt x="109601" y="21209"/>
                  </a:lnTo>
                  <a:lnTo>
                    <a:pt x="120154" y="23228"/>
                  </a:lnTo>
                  <a:lnTo>
                    <a:pt x="152285" y="26873"/>
                  </a:lnTo>
                  <a:lnTo>
                    <a:pt x="164922" y="26885"/>
                  </a:lnTo>
                  <a:lnTo>
                    <a:pt x="176479" y="26060"/>
                  </a:lnTo>
                  <a:lnTo>
                    <a:pt x="187020" y="24447"/>
                  </a:lnTo>
                  <a:lnTo>
                    <a:pt x="208622" y="20840"/>
                  </a:lnTo>
                  <a:lnTo>
                    <a:pt x="215290" y="20142"/>
                  </a:lnTo>
                  <a:lnTo>
                    <a:pt x="221348" y="19799"/>
                  </a:lnTo>
                  <a:lnTo>
                    <a:pt x="228320" y="19596"/>
                  </a:lnTo>
                  <a:lnTo>
                    <a:pt x="229425" y="19443"/>
                  </a:lnTo>
                  <a:lnTo>
                    <a:pt x="232003" y="18376"/>
                  </a:lnTo>
                  <a:lnTo>
                    <a:pt x="234391" y="17386"/>
                  </a:lnTo>
                  <a:lnTo>
                    <a:pt x="236207" y="16624"/>
                  </a:lnTo>
                  <a:lnTo>
                    <a:pt x="239026" y="9842"/>
                  </a:lnTo>
                  <a:close/>
                </a:path>
              </a:pathLst>
            </a:custGeom>
            <a:solidFill>
              <a:srgbClr val="003F7F"/>
            </a:solidFill>
          </p:spPr>
          <p:txBody>
            <a:bodyPr wrap="square" lIns="0" tIns="0" rIns="0" bIns="0" rtlCol="0"/>
            <a:lstStyle/>
            <a:p>
              <a:endParaRPr/>
            </a:p>
          </p:txBody>
        </p:sp>
        <p:pic>
          <p:nvPicPr>
            <p:cNvPr id="107" name="object 107"/>
            <p:cNvPicPr/>
            <p:nvPr/>
          </p:nvPicPr>
          <p:blipFill>
            <a:blip r:embed="rId77" cstate="print"/>
            <a:stretch>
              <a:fillRect/>
            </a:stretch>
          </p:blipFill>
          <p:spPr>
            <a:xfrm>
              <a:off x="6140917" y="4957632"/>
              <a:ext cx="1154377" cy="249424"/>
            </a:xfrm>
            <a:prstGeom prst="rect">
              <a:avLst/>
            </a:prstGeom>
          </p:spPr>
        </p:pic>
        <p:pic>
          <p:nvPicPr>
            <p:cNvPr id="108" name="object 108"/>
            <p:cNvPicPr/>
            <p:nvPr/>
          </p:nvPicPr>
          <p:blipFill>
            <a:blip r:embed="rId78" cstate="print"/>
            <a:stretch>
              <a:fillRect/>
            </a:stretch>
          </p:blipFill>
          <p:spPr>
            <a:xfrm>
              <a:off x="5580275" y="5324555"/>
              <a:ext cx="207700" cy="258290"/>
            </a:xfrm>
            <a:prstGeom prst="rect">
              <a:avLst/>
            </a:prstGeom>
          </p:spPr>
        </p:pic>
        <p:pic>
          <p:nvPicPr>
            <p:cNvPr id="109" name="object 109"/>
            <p:cNvPicPr/>
            <p:nvPr/>
          </p:nvPicPr>
          <p:blipFill>
            <a:blip r:embed="rId79" cstate="print"/>
            <a:stretch>
              <a:fillRect/>
            </a:stretch>
          </p:blipFill>
          <p:spPr>
            <a:xfrm>
              <a:off x="5857677" y="5490739"/>
              <a:ext cx="148421" cy="145908"/>
            </a:xfrm>
            <a:prstGeom prst="rect">
              <a:avLst/>
            </a:prstGeom>
          </p:spPr>
        </p:pic>
        <p:sp>
          <p:nvSpPr>
            <p:cNvPr id="110" name="object 110"/>
            <p:cNvSpPr/>
            <p:nvPr/>
          </p:nvSpPr>
          <p:spPr>
            <a:xfrm>
              <a:off x="6092990" y="5462676"/>
              <a:ext cx="159385" cy="118745"/>
            </a:xfrm>
            <a:custGeom>
              <a:avLst/>
              <a:gdLst/>
              <a:ahLst/>
              <a:cxnLst/>
              <a:rect l="l" t="t" r="r" b="b"/>
              <a:pathLst>
                <a:path w="159385" h="118745">
                  <a:moveTo>
                    <a:pt x="96685" y="8864"/>
                  </a:moveTo>
                  <a:lnTo>
                    <a:pt x="94081" y="2603"/>
                  </a:lnTo>
                  <a:lnTo>
                    <a:pt x="87820" y="0"/>
                  </a:lnTo>
                  <a:lnTo>
                    <a:pt x="85217" y="393"/>
                  </a:lnTo>
                  <a:lnTo>
                    <a:pt x="82613" y="1181"/>
                  </a:lnTo>
                  <a:lnTo>
                    <a:pt x="76555" y="2552"/>
                  </a:lnTo>
                  <a:lnTo>
                    <a:pt x="69824" y="3568"/>
                  </a:lnTo>
                  <a:lnTo>
                    <a:pt x="62217" y="4254"/>
                  </a:lnTo>
                  <a:lnTo>
                    <a:pt x="53797" y="4559"/>
                  </a:lnTo>
                  <a:lnTo>
                    <a:pt x="37325" y="5422"/>
                  </a:lnTo>
                  <a:lnTo>
                    <a:pt x="30683" y="6248"/>
                  </a:lnTo>
                  <a:lnTo>
                    <a:pt x="29146" y="6819"/>
                  </a:lnTo>
                  <a:lnTo>
                    <a:pt x="22263" y="13690"/>
                  </a:lnTo>
                  <a:lnTo>
                    <a:pt x="29146" y="20586"/>
                  </a:lnTo>
                  <a:lnTo>
                    <a:pt x="30683" y="21145"/>
                  </a:lnTo>
                  <a:lnTo>
                    <a:pt x="37376" y="21971"/>
                  </a:lnTo>
                  <a:lnTo>
                    <a:pt x="54102" y="22733"/>
                  </a:lnTo>
                  <a:lnTo>
                    <a:pt x="63449" y="22275"/>
                  </a:lnTo>
                  <a:lnTo>
                    <a:pt x="72047" y="21412"/>
                  </a:lnTo>
                  <a:lnTo>
                    <a:pt x="79971" y="20116"/>
                  </a:lnTo>
                  <a:lnTo>
                    <a:pt x="87045" y="18402"/>
                  </a:lnTo>
                  <a:lnTo>
                    <a:pt x="90424" y="17348"/>
                  </a:lnTo>
                  <a:lnTo>
                    <a:pt x="96685" y="8864"/>
                  </a:lnTo>
                  <a:close/>
                </a:path>
                <a:path w="159385" h="118745">
                  <a:moveTo>
                    <a:pt x="158851" y="90893"/>
                  </a:moveTo>
                  <a:lnTo>
                    <a:pt x="157835" y="88442"/>
                  </a:lnTo>
                  <a:lnTo>
                    <a:pt x="155371" y="87414"/>
                  </a:lnTo>
                  <a:lnTo>
                    <a:pt x="144602" y="86017"/>
                  </a:lnTo>
                  <a:lnTo>
                    <a:pt x="74371" y="92456"/>
                  </a:lnTo>
                  <a:lnTo>
                    <a:pt x="46863" y="99148"/>
                  </a:lnTo>
                  <a:lnTo>
                    <a:pt x="39636" y="100520"/>
                  </a:lnTo>
                  <a:lnTo>
                    <a:pt x="32626" y="101523"/>
                  </a:lnTo>
                  <a:lnTo>
                    <a:pt x="5753" y="104394"/>
                  </a:lnTo>
                  <a:lnTo>
                    <a:pt x="0" y="110197"/>
                  </a:lnTo>
                  <a:lnTo>
                    <a:pt x="5791" y="116001"/>
                  </a:lnTo>
                  <a:lnTo>
                    <a:pt x="33007" y="118478"/>
                  </a:lnTo>
                  <a:lnTo>
                    <a:pt x="41427" y="118325"/>
                  </a:lnTo>
                  <a:lnTo>
                    <a:pt x="146164" y="96647"/>
                  </a:lnTo>
                  <a:lnTo>
                    <a:pt x="157873" y="93306"/>
                  </a:lnTo>
                  <a:lnTo>
                    <a:pt x="158851" y="90893"/>
                  </a:lnTo>
                  <a:close/>
                </a:path>
              </a:pathLst>
            </a:custGeom>
            <a:solidFill>
              <a:srgbClr val="003F7F"/>
            </a:solidFill>
          </p:spPr>
          <p:txBody>
            <a:bodyPr wrap="square" lIns="0" tIns="0" rIns="0" bIns="0" rtlCol="0"/>
            <a:lstStyle/>
            <a:p>
              <a:endParaRPr/>
            </a:p>
          </p:txBody>
        </p:sp>
        <p:pic>
          <p:nvPicPr>
            <p:cNvPr id="111" name="object 111"/>
            <p:cNvPicPr/>
            <p:nvPr/>
          </p:nvPicPr>
          <p:blipFill>
            <a:blip r:embed="rId80" cstate="print"/>
            <a:stretch>
              <a:fillRect/>
            </a:stretch>
          </p:blipFill>
          <p:spPr>
            <a:xfrm>
              <a:off x="6305897" y="5379625"/>
              <a:ext cx="138126" cy="179562"/>
            </a:xfrm>
            <a:prstGeom prst="rect">
              <a:avLst/>
            </a:prstGeom>
          </p:spPr>
        </p:pic>
        <p:pic>
          <p:nvPicPr>
            <p:cNvPr id="112" name="object 112"/>
            <p:cNvPicPr/>
            <p:nvPr/>
          </p:nvPicPr>
          <p:blipFill>
            <a:blip r:embed="rId81" cstate="print"/>
            <a:stretch>
              <a:fillRect/>
            </a:stretch>
          </p:blipFill>
          <p:spPr>
            <a:xfrm>
              <a:off x="6510241" y="5413657"/>
              <a:ext cx="100344" cy="149843"/>
            </a:xfrm>
            <a:prstGeom prst="rect">
              <a:avLst/>
            </a:prstGeom>
          </p:spPr>
        </p:pic>
        <p:pic>
          <p:nvPicPr>
            <p:cNvPr id="113" name="object 113"/>
            <p:cNvPicPr/>
            <p:nvPr/>
          </p:nvPicPr>
          <p:blipFill>
            <a:blip r:embed="rId82" cstate="print"/>
            <a:stretch>
              <a:fillRect/>
            </a:stretch>
          </p:blipFill>
          <p:spPr>
            <a:xfrm>
              <a:off x="7381891" y="4898594"/>
              <a:ext cx="1147423" cy="423222"/>
            </a:xfrm>
            <a:prstGeom prst="rect">
              <a:avLst/>
            </a:prstGeom>
          </p:spPr>
        </p:pic>
        <p:pic>
          <p:nvPicPr>
            <p:cNvPr id="114" name="object 114"/>
            <p:cNvPicPr/>
            <p:nvPr/>
          </p:nvPicPr>
          <p:blipFill>
            <a:blip r:embed="rId83" cstate="print"/>
            <a:stretch>
              <a:fillRect/>
            </a:stretch>
          </p:blipFill>
          <p:spPr>
            <a:xfrm>
              <a:off x="6672402" y="5383946"/>
              <a:ext cx="328225" cy="189881"/>
            </a:xfrm>
            <a:prstGeom prst="rect">
              <a:avLst/>
            </a:prstGeom>
          </p:spPr>
        </p:pic>
        <p:pic>
          <p:nvPicPr>
            <p:cNvPr id="115" name="object 115"/>
            <p:cNvPicPr/>
            <p:nvPr/>
          </p:nvPicPr>
          <p:blipFill>
            <a:blip r:embed="rId84" cstate="print"/>
            <a:stretch>
              <a:fillRect/>
            </a:stretch>
          </p:blipFill>
          <p:spPr>
            <a:xfrm>
              <a:off x="7078536" y="5356531"/>
              <a:ext cx="332087" cy="204006"/>
            </a:xfrm>
            <a:prstGeom prst="rect">
              <a:avLst/>
            </a:prstGeom>
          </p:spPr>
        </p:pic>
        <p:pic>
          <p:nvPicPr>
            <p:cNvPr id="116" name="object 116"/>
            <p:cNvPicPr/>
            <p:nvPr/>
          </p:nvPicPr>
          <p:blipFill>
            <a:blip r:embed="rId85" cstate="print"/>
            <a:stretch>
              <a:fillRect/>
            </a:stretch>
          </p:blipFill>
          <p:spPr>
            <a:xfrm>
              <a:off x="7481731" y="5303934"/>
              <a:ext cx="553238" cy="278590"/>
            </a:xfrm>
            <a:prstGeom prst="rect">
              <a:avLst/>
            </a:prstGeom>
          </p:spPr>
        </p:pic>
        <p:pic>
          <p:nvPicPr>
            <p:cNvPr id="117" name="object 117"/>
            <p:cNvPicPr/>
            <p:nvPr/>
          </p:nvPicPr>
          <p:blipFill>
            <a:blip r:embed="rId86" cstate="print"/>
            <a:stretch>
              <a:fillRect/>
            </a:stretch>
          </p:blipFill>
          <p:spPr>
            <a:xfrm>
              <a:off x="8600622" y="4938456"/>
              <a:ext cx="504085" cy="239331"/>
            </a:xfrm>
            <a:prstGeom prst="rect">
              <a:avLst/>
            </a:prstGeom>
          </p:spPr>
        </p:pic>
        <p:sp>
          <p:nvSpPr>
            <p:cNvPr id="118" name="object 118"/>
            <p:cNvSpPr/>
            <p:nvPr/>
          </p:nvSpPr>
          <p:spPr>
            <a:xfrm>
              <a:off x="8100301" y="5458726"/>
              <a:ext cx="100330" cy="111125"/>
            </a:xfrm>
            <a:custGeom>
              <a:avLst/>
              <a:gdLst/>
              <a:ahLst/>
              <a:cxnLst/>
              <a:rect l="l" t="t" r="r" b="b"/>
              <a:pathLst>
                <a:path w="100329" h="111125">
                  <a:moveTo>
                    <a:pt x="76390" y="8001"/>
                  </a:moveTo>
                  <a:lnTo>
                    <a:pt x="68402" y="0"/>
                  </a:lnTo>
                  <a:lnTo>
                    <a:pt x="58089" y="393"/>
                  </a:lnTo>
                  <a:lnTo>
                    <a:pt x="11353" y="9474"/>
                  </a:lnTo>
                  <a:lnTo>
                    <a:pt x="3276" y="17449"/>
                  </a:lnTo>
                  <a:lnTo>
                    <a:pt x="3556" y="19354"/>
                  </a:lnTo>
                  <a:lnTo>
                    <a:pt x="4356" y="21031"/>
                  </a:lnTo>
                  <a:lnTo>
                    <a:pt x="4648" y="21056"/>
                  </a:lnTo>
                  <a:lnTo>
                    <a:pt x="5613" y="22199"/>
                  </a:lnTo>
                  <a:lnTo>
                    <a:pt x="6845" y="23075"/>
                  </a:lnTo>
                  <a:lnTo>
                    <a:pt x="9258" y="23698"/>
                  </a:lnTo>
                  <a:lnTo>
                    <a:pt x="9385" y="23825"/>
                  </a:lnTo>
                  <a:lnTo>
                    <a:pt x="9626" y="23799"/>
                  </a:lnTo>
                  <a:lnTo>
                    <a:pt x="12623" y="23228"/>
                  </a:lnTo>
                  <a:lnTo>
                    <a:pt x="12242" y="23583"/>
                  </a:lnTo>
                  <a:lnTo>
                    <a:pt x="14478" y="23406"/>
                  </a:lnTo>
                  <a:lnTo>
                    <a:pt x="31419" y="20916"/>
                  </a:lnTo>
                  <a:lnTo>
                    <a:pt x="44640" y="18453"/>
                  </a:lnTo>
                  <a:lnTo>
                    <a:pt x="59613" y="16459"/>
                  </a:lnTo>
                  <a:lnTo>
                    <a:pt x="75806" y="11023"/>
                  </a:lnTo>
                  <a:lnTo>
                    <a:pt x="76390" y="8001"/>
                  </a:lnTo>
                  <a:close/>
                </a:path>
                <a:path w="100329" h="111125">
                  <a:moveTo>
                    <a:pt x="100291" y="99669"/>
                  </a:moveTo>
                  <a:lnTo>
                    <a:pt x="92532" y="91922"/>
                  </a:lnTo>
                  <a:lnTo>
                    <a:pt x="90893" y="92087"/>
                  </a:lnTo>
                  <a:lnTo>
                    <a:pt x="87299" y="92722"/>
                  </a:lnTo>
                  <a:lnTo>
                    <a:pt x="78981" y="93484"/>
                  </a:lnTo>
                  <a:lnTo>
                    <a:pt x="69761" y="93522"/>
                  </a:lnTo>
                  <a:lnTo>
                    <a:pt x="53111" y="92202"/>
                  </a:lnTo>
                  <a:lnTo>
                    <a:pt x="40817" y="90411"/>
                  </a:lnTo>
                  <a:lnTo>
                    <a:pt x="33870" y="89687"/>
                  </a:lnTo>
                  <a:lnTo>
                    <a:pt x="23787" y="88658"/>
                  </a:lnTo>
                  <a:lnTo>
                    <a:pt x="16014" y="87553"/>
                  </a:lnTo>
                  <a:lnTo>
                    <a:pt x="13500" y="87134"/>
                  </a:lnTo>
                  <a:lnTo>
                    <a:pt x="11645" y="86779"/>
                  </a:lnTo>
                  <a:lnTo>
                    <a:pt x="10871" y="86715"/>
                  </a:lnTo>
                  <a:lnTo>
                    <a:pt x="10617" y="85191"/>
                  </a:lnTo>
                  <a:lnTo>
                    <a:pt x="5676" y="80264"/>
                  </a:lnTo>
                  <a:lnTo>
                    <a:pt x="749" y="85191"/>
                  </a:lnTo>
                  <a:lnTo>
                    <a:pt x="88" y="89687"/>
                  </a:lnTo>
                  <a:lnTo>
                    <a:pt x="0" y="90411"/>
                  </a:lnTo>
                  <a:lnTo>
                    <a:pt x="1054" y="94475"/>
                  </a:lnTo>
                  <a:lnTo>
                    <a:pt x="38087" y="108927"/>
                  </a:lnTo>
                  <a:lnTo>
                    <a:pt x="69469" y="110642"/>
                  </a:lnTo>
                  <a:lnTo>
                    <a:pt x="80327" y="109905"/>
                  </a:lnTo>
                  <a:lnTo>
                    <a:pt x="89750" y="108356"/>
                  </a:lnTo>
                  <a:lnTo>
                    <a:pt x="94183" y="107251"/>
                  </a:lnTo>
                  <a:lnTo>
                    <a:pt x="100291" y="99669"/>
                  </a:lnTo>
                  <a:close/>
                </a:path>
              </a:pathLst>
            </a:custGeom>
            <a:solidFill>
              <a:srgbClr val="003F7F"/>
            </a:solidFill>
          </p:spPr>
          <p:txBody>
            <a:bodyPr wrap="square" lIns="0" tIns="0" rIns="0" bIns="0" rtlCol="0"/>
            <a:lstStyle/>
            <a:p>
              <a:endParaRPr/>
            </a:p>
          </p:txBody>
        </p:sp>
        <p:pic>
          <p:nvPicPr>
            <p:cNvPr id="119" name="object 119"/>
            <p:cNvPicPr/>
            <p:nvPr/>
          </p:nvPicPr>
          <p:blipFill>
            <a:blip r:embed="rId87" cstate="print"/>
            <a:stretch>
              <a:fillRect/>
            </a:stretch>
          </p:blipFill>
          <p:spPr>
            <a:xfrm>
              <a:off x="8288971" y="5411682"/>
              <a:ext cx="283762" cy="382564"/>
            </a:xfrm>
            <a:prstGeom prst="rect">
              <a:avLst/>
            </a:prstGeom>
          </p:spPr>
        </p:pic>
        <p:pic>
          <p:nvPicPr>
            <p:cNvPr id="120" name="object 120"/>
            <p:cNvPicPr/>
            <p:nvPr/>
          </p:nvPicPr>
          <p:blipFill>
            <a:blip r:embed="rId88" cstate="print"/>
            <a:stretch>
              <a:fillRect/>
            </a:stretch>
          </p:blipFill>
          <p:spPr>
            <a:xfrm>
              <a:off x="8650273" y="5455760"/>
              <a:ext cx="493726" cy="259293"/>
            </a:xfrm>
            <a:prstGeom prst="rect">
              <a:avLst/>
            </a:prstGeom>
          </p:spPr>
        </p:pic>
      </p:grpSp>
      <p:pic>
        <p:nvPicPr>
          <p:cNvPr id="121" name="object 121"/>
          <p:cNvPicPr/>
          <p:nvPr/>
        </p:nvPicPr>
        <p:blipFill>
          <a:blip r:embed="rId89" cstate="print"/>
          <a:stretch>
            <a:fillRect/>
          </a:stretch>
        </p:blipFill>
        <p:spPr>
          <a:xfrm>
            <a:off x="5877592" y="5873232"/>
            <a:ext cx="1222865" cy="260948"/>
          </a:xfrm>
          <a:prstGeom prst="rect">
            <a:avLst/>
          </a:prstGeom>
        </p:spPr>
      </p:pic>
      <p:pic>
        <p:nvPicPr>
          <p:cNvPr id="122" name="object 122"/>
          <p:cNvPicPr/>
          <p:nvPr/>
        </p:nvPicPr>
        <p:blipFill>
          <a:blip r:embed="rId90" cstate="print"/>
          <a:stretch>
            <a:fillRect/>
          </a:stretch>
        </p:blipFill>
        <p:spPr>
          <a:xfrm>
            <a:off x="7185972" y="6003569"/>
            <a:ext cx="128241" cy="67035"/>
          </a:xfrm>
          <a:prstGeom prst="rect">
            <a:avLst/>
          </a:prstGeom>
        </p:spPr>
      </p:pic>
      <p:pic>
        <p:nvPicPr>
          <p:cNvPr id="123" name="object 123"/>
          <p:cNvPicPr/>
          <p:nvPr/>
        </p:nvPicPr>
        <p:blipFill>
          <a:blip r:embed="rId91" cstate="print"/>
          <a:stretch>
            <a:fillRect/>
          </a:stretch>
        </p:blipFill>
        <p:spPr>
          <a:xfrm>
            <a:off x="7429245" y="5906116"/>
            <a:ext cx="1009761" cy="215119"/>
          </a:xfrm>
          <a:prstGeom prst="rect">
            <a:avLst/>
          </a:prstGeom>
        </p:spPr>
      </p:pic>
      <p:pic>
        <p:nvPicPr>
          <p:cNvPr id="124" name="object 124"/>
          <p:cNvPicPr/>
          <p:nvPr/>
        </p:nvPicPr>
        <p:blipFill>
          <a:blip r:embed="rId92" cstate="print"/>
          <a:stretch>
            <a:fillRect/>
          </a:stretch>
        </p:blipFill>
        <p:spPr>
          <a:xfrm>
            <a:off x="70817" y="5004922"/>
            <a:ext cx="134039" cy="232264"/>
          </a:xfrm>
          <a:prstGeom prst="rect">
            <a:avLst/>
          </a:prstGeom>
        </p:spPr>
      </p:pic>
      <p:sp>
        <p:nvSpPr>
          <p:cNvPr id="125" name="object 125"/>
          <p:cNvSpPr/>
          <p:nvPr/>
        </p:nvSpPr>
        <p:spPr>
          <a:xfrm>
            <a:off x="284733" y="5025222"/>
            <a:ext cx="93980" cy="41275"/>
          </a:xfrm>
          <a:custGeom>
            <a:avLst/>
            <a:gdLst/>
            <a:ahLst/>
            <a:cxnLst/>
            <a:rect l="l" t="t" r="r" b="b"/>
            <a:pathLst>
              <a:path w="93979" h="41275">
                <a:moveTo>
                  <a:pt x="4769" y="40961"/>
                </a:moveTo>
                <a:lnTo>
                  <a:pt x="0" y="36191"/>
                </a:lnTo>
                <a:lnTo>
                  <a:pt x="859" y="33461"/>
                </a:lnTo>
                <a:lnTo>
                  <a:pt x="3067" y="31743"/>
                </a:lnTo>
                <a:lnTo>
                  <a:pt x="67196" y="2939"/>
                </a:lnTo>
                <a:lnTo>
                  <a:pt x="85119" y="0"/>
                </a:lnTo>
                <a:lnTo>
                  <a:pt x="86789" y="112"/>
                </a:lnTo>
                <a:lnTo>
                  <a:pt x="93929" y="7243"/>
                </a:lnTo>
                <a:lnTo>
                  <a:pt x="87119" y="14373"/>
                </a:lnTo>
                <a:lnTo>
                  <a:pt x="86340" y="14582"/>
                </a:lnTo>
                <a:lnTo>
                  <a:pt x="85705" y="14839"/>
                </a:lnTo>
                <a:lnTo>
                  <a:pt x="83200" y="15666"/>
                </a:lnTo>
                <a:lnTo>
                  <a:pt x="77595" y="17706"/>
                </a:lnTo>
                <a:lnTo>
                  <a:pt x="73387" y="19368"/>
                </a:lnTo>
                <a:lnTo>
                  <a:pt x="6464" y="40648"/>
                </a:lnTo>
                <a:lnTo>
                  <a:pt x="4769" y="40961"/>
                </a:lnTo>
                <a:close/>
              </a:path>
            </a:pathLst>
          </a:custGeom>
          <a:solidFill>
            <a:srgbClr val="003F7F"/>
          </a:solidFill>
        </p:spPr>
        <p:txBody>
          <a:bodyPr wrap="square" lIns="0" tIns="0" rIns="0" bIns="0" rtlCol="0"/>
          <a:lstStyle/>
          <a:p>
            <a:endParaRPr/>
          </a:p>
        </p:txBody>
      </p:sp>
      <p:sp>
        <p:nvSpPr>
          <p:cNvPr id="126" name="object 126"/>
          <p:cNvSpPr/>
          <p:nvPr/>
        </p:nvSpPr>
        <p:spPr>
          <a:xfrm>
            <a:off x="285745" y="5116131"/>
            <a:ext cx="107950" cy="22225"/>
          </a:xfrm>
          <a:custGeom>
            <a:avLst/>
            <a:gdLst/>
            <a:ahLst/>
            <a:cxnLst/>
            <a:rect l="l" t="t" r="r" b="b"/>
            <a:pathLst>
              <a:path w="107950" h="22225">
                <a:moveTo>
                  <a:pt x="46253" y="22058"/>
                </a:moveTo>
                <a:lnTo>
                  <a:pt x="7002" y="17939"/>
                </a:lnTo>
                <a:lnTo>
                  <a:pt x="0" y="8134"/>
                </a:lnTo>
                <a:lnTo>
                  <a:pt x="570" y="3187"/>
                </a:lnTo>
                <a:lnTo>
                  <a:pt x="1501" y="939"/>
                </a:lnTo>
                <a:lnTo>
                  <a:pt x="3758" y="0"/>
                </a:lnTo>
                <a:lnTo>
                  <a:pt x="6006" y="939"/>
                </a:lnTo>
                <a:lnTo>
                  <a:pt x="6938" y="3187"/>
                </a:lnTo>
                <a:lnTo>
                  <a:pt x="7508" y="7885"/>
                </a:lnTo>
                <a:lnTo>
                  <a:pt x="7877" y="7178"/>
                </a:lnTo>
                <a:lnTo>
                  <a:pt x="16614" y="4504"/>
                </a:lnTo>
                <a:lnTo>
                  <a:pt x="23110" y="3589"/>
                </a:lnTo>
                <a:lnTo>
                  <a:pt x="46173" y="3613"/>
                </a:lnTo>
                <a:lnTo>
                  <a:pt x="68979" y="3790"/>
                </a:lnTo>
                <a:lnTo>
                  <a:pt x="83602" y="3019"/>
                </a:lnTo>
                <a:lnTo>
                  <a:pt x="98787" y="682"/>
                </a:lnTo>
                <a:lnTo>
                  <a:pt x="100256" y="538"/>
                </a:lnTo>
                <a:lnTo>
                  <a:pt x="103163" y="1124"/>
                </a:lnTo>
                <a:lnTo>
                  <a:pt x="105540" y="2722"/>
                </a:lnTo>
                <a:lnTo>
                  <a:pt x="106447" y="3830"/>
                </a:lnTo>
                <a:lnTo>
                  <a:pt x="107138" y="5099"/>
                </a:lnTo>
                <a:lnTo>
                  <a:pt x="107724" y="8014"/>
                </a:lnTo>
                <a:lnTo>
                  <a:pt x="101726" y="15337"/>
                </a:lnTo>
                <a:lnTo>
                  <a:pt x="86027" y="19176"/>
                </a:lnTo>
                <a:lnTo>
                  <a:pt x="69774" y="21496"/>
                </a:lnTo>
                <a:lnTo>
                  <a:pt x="46253" y="22058"/>
                </a:lnTo>
                <a:close/>
              </a:path>
            </a:pathLst>
          </a:custGeom>
          <a:solidFill>
            <a:srgbClr val="003F7F"/>
          </a:solidFill>
        </p:spPr>
        <p:txBody>
          <a:bodyPr wrap="square" lIns="0" tIns="0" rIns="0" bIns="0" rtlCol="0"/>
          <a:lstStyle/>
          <a:p>
            <a:endParaRPr/>
          </a:p>
        </p:txBody>
      </p:sp>
      <p:pic>
        <p:nvPicPr>
          <p:cNvPr id="127" name="object 127"/>
          <p:cNvPicPr/>
          <p:nvPr/>
        </p:nvPicPr>
        <p:blipFill>
          <a:blip r:embed="rId93" cstate="print"/>
          <a:stretch>
            <a:fillRect/>
          </a:stretch>
        </p:blipFill>
        <p:spPr>
          <a:xfrm>
            <a:off x="545834" y="4903156"/>
            <a:ext cx="278092" cy="224515"/>
          </a:xfrm>
          <a:prstGeom prst="rect">
            <a:avLst/>
          </a:prstGeom>
        </p:spPr>
      </p:pic>
      <p:pic>
        <p:nvPicPr>
          <p:cNvPr id="128" name="object 128"/>
          <p:cNvPicPr/>
          <p:nvPr/>
        </p:nvPicPr>
        <p:blipFill>
          <a:blip r:embed="rId94" cstate="print"/>
          <a:stretch>
            <a:fillRect/>
          </a:stretch>
        </p:blipFill>
        <p:spPr>
          <a:xfrm>
            <a:off x="914162" y="4885770"/>
            <a:ext cx="1234855" cy="270825"/>
          </a:xfrm>
          <a:prstGeom prst="rect">
            <a:avLst/>
          </a:prstGeom>
        </p:spPr>
      </p:pic>
      <p:pic>
        <p:nvPicPr>
          <p:cNvPr id="129" name="object 129"/>
          <p:cNvPicPr/>
          <p:nvPr/>
        </p:nvPicPr>
        <p:blipFill>
          <a:blip r:embed="rId95" cstate="print"/>
          <a:stretch>
            <a:fillRect/>
          </a:stretch>
        </p:blipFill>
        <p:spPr>
          <a:xfrm>
            <a:off x="533050" y="5336985"/>
            <a:ext cx="718234" cy="259623"/>
          </a:xfrm>
          <a:prstGeom prst="rect">
            <a:avLst/>
          </a:prstGeom>
        </p:spPr>
      </p:pic>
      <p:sp>
        <p:nvSpPr>
          <p:cNvPr id="130" name="object 130"/>
          <p:cNvSpPr/>
          <p:nvPr/>
        </p:nvSpPr>
        <p:spPr>
          <a:xfrm>
            <a:off x="1346657" y="5360377"/>
            <a:ext cx="63500" cy="170180"/>
          </a:xfrm>
          <a:custGeom>
            <a:avLst/>
            <a:gdLst/>
            <a:ahLst/>
            <a:cxnLst/>
            <a:rect l="l" t="t" r="r" b="b"/>
            <a:pathLst>
              <a:path w="63500" h="170179">
                <a:moveTo>
                  <a:pt x="63347" y="164249"/>
                </a:moveTo>
                <a:lnTo>
                  <a:pt x="62801" y="161785"/>
                </a:lnTo>
                <a:lnTo>
                  <a:pt x="61671" y="157518"/>
                </a:lnTo>
                <a:lnTo>
                  <a:pt x="60020" y="149860"/>
                </a:lnTo>
                <a:lnTo>
                  <a:pt x="57048" y="132676"/>
                </a:lnTo>
                <a:lnTo>
                  <a:pt x="53695" y="120561"/>
                </a:lnTo>
                <a:lnTo>
                  <a:pt x="50800" y="111506"/>
                </a:lnTo>
                <a:lnTo>
                  <a:pt x="38468" y="78562"/>
                </a:lnTo>
                <a:lnTo>
                  <a:pt x="30797" y="56553"/>
                </a:lnTo>
                <a:lnTo>
                  <a:pt x="13106" y="7835"/>
                </a:lnTo>
                <a:lnTo>
                  <a:pt x="4432" y="0"/>
                </a:lnTo>
                <a:lnTo>
                  <a:pt x="50" y="3721"/>
                </a:lnTo>
                <a:lnTo>
                  <a:pt x="215" y="4229"/>
                </a:lnTo>
                <a:lnTo>
                  <a:pt x="0" y="4445"/>
                </a:lnTo>
                <a:lnTo>
                  <a:pt x="533" y="6565"/>
                </a:lnTo>
                <a:lnTo>
                  <a:pt x="698" y="7480"/>
                </a:lnTo>
                <a:lnTo>
                  <a:pt x="571" y="7404"/>
                </a:lnTo>
                <a:lnTo>
                  <a:pt x="25" y="7607"/>
                </a:lnTo>
                <a:lnTo>
                  <a:pt x="393" y="11849"/>
                </a:lnTo>
                <a:lnTo>
                  <a:pt x="3619" y="30175"/>
                </a:lnTo>
                <a:lnTo>
                  <a:pt x="12623" y="62344"/>
                </a:lnTo>
                <a:lnTo>
                  <a:pt x="20383" y="85115"/>
                </a:lnTo>
                <a:lnTo>
                  <a:pt x="32651" y="118071"/>
                </a:lnTo>
                <a:lnTo>
                  <a:pt x="35166" y="126009"/>
                </a:lnTo>
                <a:lnTo>
                  <a:pt x="49276" y="162483"/>
                </a:lnTo>
                <a:lnTo>
                  <a:pt x="57416" y="170180"/>
                </a:lnTo>
                <a:lnTo>
                  <a:pt x="63347" y="164249"/>
                </a:lnTo>
                <a:close/>
              </a:path>
            </a:pathLst>
          </a:custGeom>
          <a:solidFill>
            <a:srgbClr val="003F7F"/>
          </a:solidFill>
        </p:spPr>
        <p:txBody>
          <a:bodyPr wrap="square" lIns="0" tIns="0" rIns="0" bIns="0" rtlCol="0"/>
          <a:lstStyle/>
          <a:p>
            <a:endParaRPr/>
          </a:p>
        </p:txBody>
      </p:sp>
      <p:pic>
        <p:nvPicPr>
          <p:cNvPr id="131" name="object 131"/>
          <p:cNvPicPr/>
          <p:nvPr/>
        </p:nvPicPr>
        <p:blipFill>
          <a:blip r:embed="rId96" cstate="print"/>
          <a:stretch>
            <a:fillRect/>
          </a:stretch>
        </p:blipFill>
        <p:spPr>
          <a:xfrm>
            <a:off x="1550632" y="5264224"/>
            <a:ext cx="1089140" cy="472551"/>
          </a:xfrm>
          <a:prstGeom prst="rect">
            <a:avLst/>
          </a:prstGeom>
        </p:spPr>
      </p:pic>
      <p:pic>
        <p:nvPicPr>
          <p:cNvPr id="132" name="object 132"/>
          <p:cNvPicPr/>
          <p:nvPr/>
        </p:nvPicPr>
        <p:blipFill>
          <a:blip r:embed="rId97" cstate="print"/>
          <a:stretch>
            <a:fillRect/>
          </a:stretch>
        </p:blipFill>
        <p:spPr>
          <a:xfrm>
            <a:off x="467468" y="5848652"/>
            <a:ext cx="90692" cy="208961"/>
          </a:xfrm>
          <a:prstGeom prst="rect">
            <a:avLst/>
          </a:prstGeom>
        </p:spPr>
      </p:pic>
      <p:pic>
        <p:nvPicPr>
          <p:cNvPr id="133" name="object 133"/>
          <p:cNvPicPr/>
          <p:nvPr/>
        </p:nvPicPr>
        <p:blipFill>
          <a:blip r:embed="rId98" cstate="print"/>
          <a:stretch>
            <a:fillRect/>
          </a:stretch>
        </p:blipFill>
        <p:spPr>
          <a:xfrm>
            <a:off x="651069" y="5790843"/>
            <a:ext cx="1062792" cy="220966"/>
          </a:xfrm>
          <a:prstGeom prst="rect">
            <a:avLst/>
          </a:prstGeom>
        </p:spPr>
      </p:pic>
      <p:pic>
        <p:nvPicPr>
          <p:cNvPr id="134" name="object 134"/>
          <p:cNvPicPr/>
          <p:nvPr/>
        </p:nvPicPr>
        <p:blipFill>
          <a:blip r:embed="rId99" cstate="print"/>
          <a:stretch>
            <a:fillRect/>
          </a:stretch>
        </p:blipFill>
        <p:spPr>
          <a:xfrm>
            <a:off x="5562633" y="5825694"/>
            <a:ext cx="215778" cy="1422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35" y="94488"/>
            <a:ext cx="8900159" cy="676351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97606" y="757791"/>
            <a:ext cx="6089650" cy="3577590"/>
            <a:chOff x="997606" y="757791"/>
            <a:chExt cx="6089650" cy="3577590"/>
          </a:xfrm>
        </p:grpSpPr>
        <p:sp>
          <p:nvSpPr>
            <p:cNvPr id="3" name="object 3"/>
            <p:cNvSpPr/>
            <p:nvPr/>
          </p:nvSpPr>
          <p:spPr>
            <a:xfrm>
              <a:off x="997597" y="757796"/>
              <a:ext cx="5394325" cy="3510279"/>
            </a:xfrm>
            <a:custGeom>
              <a:avLst/>
              <a:gdLst/>
              <a:ahLst/>
              <a:cxnLst/>
              <a:rect l="l" t="t" r="r" b="b"/>
              <a:pathLst>
                <a:path w="5394325" h="3510279">
                  <a:moveTo>
                    <a:pt x="5393779" y="1729079"/>
                  </a:moveTo>
                  <a:lnTo>
                    <a:pt x="5389588" y="1718957"/>
                  </a:lnTo>
                  <a:lnTo>
                    <a:pt x="5379466" y="1714754"/>
                  </a:lnTo>
                  <a:lnTo>
                    <a:pt x="2606205" y="1714754"/>
                  </a:lnTo>
                  <a:lnTo>
                    <a:pt x="2606205" y="0"/>
                  </a:lnTo>
                  <a:lnTo>
                    <a:pt x="2577566" y="0"/>
                  </a:lnTo>
                  <a:lnTo>
                    <a:pt x="2577566" y="1714754"/>
                  </a:lnTo>
                  <a:lnTo>
                    <a:pt x="14325" y="1714754"/>
                  </a:lnTo>
                  <a:lnTo>
                    <a:pt x="4191" y="1718957"/>
                  </a:lnTo>
                  <a:lnTo>
                    <a:pt x="0" y="1729079"/>
                  </a:lnTo>
                  <a:lnTo>
                    <a:pt x="4191" y="1739201"/>
                  </a:lnTo>
                  <a:lnTo>
                    <a:pt x="14325" y="1743392"/>
                  </a:lnTo>
                  <a:lnTo>
                    <a:pt x="2577566" y="1743392"/>
                  </a:lnTo>
                  <a:lnTo>
                    <a:pt x="2577566" y="3509708"/>
                  </a:lnTo>
                  <a:lnTo>
                    <a:pt x="2606205" y="3509708"/>
                  </a:lnTo>
                  <a:lnTo>
                    <a:pt x="2606205" y="1743392"/>
                  </a:lnTo>
                  <a:lnTo>
                    <a:pt x="5379466" y="1743392"/>
                  </a:lnTo>
                  <a:lnTo>
                    <a:pt x="5389588" y="1739201"/>
                  </a:lnTo>
                  <a:lnTo>
                    <a:pt x="5393779" y="1729079"/>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2546054" y="4018825"/>
              <a:ext cx="327086" cy="316262"/>
            </a:xfrm>
            <a:prstGeom prst="rect">
              <a:avLst/>
            </a:prstGeom>
          </p:spPr>
        </p:pic>
        <p:pic>
          <p:nvPicPr>
            <p:cNvPr id="5" name="object 5"/>
            <p:cNvPicPr/>
            <p:nvPr/>
          </p:nvPicPr>
          <p:blipFill>
            <a:blip r:embed="rId3" cstate="print"/>
            <a:stretch>
              <a:fillRect/>
            </a:stretch>
          </p:blipFill>
          <p:spPr>
            <a:xfrm>
              <a:off x="2345792" y="982227"/>
              <a:ext cx="4016896" cy="2970026"/>
            </a:xfrm>
            <a:prstGeom prst="rect">
              <a:avLst/>
            </a:prstGeom>
          </p:spPr>
        </p:pic>
        <p:pic>
          <p:nvPicPr>
            <p:cNvPr id="6" name="object 6"/>
            <p:cNvPicPr/>
            <p:nvPr/>
          </p:nvPicPr>
          <p:blipFill>
            <a:blip r:embed="rId4" cstate="print"/>
            <a:stretch>
              <a:fillRect/>
            </a:stretch>
          </p:blipFill>
          <p:spPr>
            <a:xfrm>
              <a:off x="2161292" y="844040"/>
              <a:ext cx="391093" cy="238981"/>
            </a:xfrm>
            <a:prstGeom prst="rect">
              <a:avLst/>
            </a:prstGeom>
          </p:spPr>
        </p:pic>
        <p:pic>
          <p:nvPicPr>
            <p:cNvPr id="7" name="object 7"/>
            <p:cNvPicPr/>
            <p:nvPr/>
          </p:nvPicPr>
          <p:blipFill>
            <a:blip r:embed="rId5" cstate="print"/>
            <a:stretch>
              <a:fillRect/>
            </a:stretch>
          </p:blipFill>
          <p:spPr>
            <a:xfrm>
              <a:off x="6421857" y="774958"/>
              <a:ext cx="664806" cy="408554"/>
            </a:xfrm>
            <a:prstGeom prst="rect">
              <a:avLst/>
            </a:prstGeom>
          </p:spPr>
        </p:pic>
      </p:grpSp>
      <p:grpSp>
        <p:nvGrpSpPr>
          <p:cNvPr id="8" name="object 8"/>
          <p:cNvGrpSpPr/>
          <p:nvPr/>
        </p:nvGrpSpPr>
        <p:grpSpPr>
          <a:xfrm>
            <a:off x="7261170" y="936612"/>
            <a:ext cx="274955" cy="208279"/>
            <a:chOff x="7261170" y="936612"/>
            <a:chExt cx="274955" cy="208279"/>
          </a:xfrm>
        </p:grpSpPr>
        <p:pic>
          <p:nvPicPr>
            <p:cNvPr id="9" name="object 9"/>
            <p:cNvPicPr/>
            <p:nvPr/>
          </p:nvPicPr>
          <p:blipFill>
            <a:blip r:embed="rId6" cstate="print"/>
            <a:stretch>
              <a:fillRect/>
            </a:stretch>
          </p:blipFill>
          <p:spPr>
            <a:xfrm>
              <a:off x="7261170" y="936612"/>
              <a:ext cx="118017" cy="162026"/>
            </a:xfrm>
            <a:prstGeom prst="rect">
              <a:avLst/>
            </a:prstGeom>
          </p:spPr>
        </p:pic>
        <p:pic>
          <p:nvPicPr>
            <p:cNvPr id="10" name="object 10"/>
            <p:cNvPicPr/>
            <p:nvPr/>
          </p:nvPicPr>
          <p:blipFill>
            <a:blip r:embed="rId7" cstate="print"/>
            <a:stretch>
              <a:fillRect/>
            </a:stretch>
          </p:blipFill>
          <p:spPr>
            <a:xfrm>
              <a:off x="7404854" y="992220"/>
              <a:ext cx="131179" cy="152422"/>
            </a:xfrm>
            <a:prstGeom prst="rect">
              <a:avLst/>
            </a:prstGeom>
          </p:spPr>
        </p:pic>
      </p:grpSp>
      <p:sp>
        <p:nvSpPr>
          <p:cNvPr id="11" name="object 11"/>
          <p:cNvSpPr/>
          <p:nvPr/>
        </p:nvSpPr>
        <p:spPr>
          <a:xfrm>
            <a:off x="7291629" y="873683"/>
            <a:ext cx="168910" cy="19050"/>
          </a:xfrm>
          <a:custGeom>
            <a:avLst/>
            <a:gdLst/>
            <a:ahLst/>
            <a:cxnLst/>
            <a:rect l="l" t="t" r="r" b="b"/>
            <a:pathLst>
              <a:path w="168909" h="19050">
                <a:moveTo>
                  <a:pt x="168783" y="9372"/>
                </a:moveTo>
                <a:lnTo>
                  <a:pt x="166039" y="2755"/>
                </a:lnTo>
                <a:lnTo>
                  <a:pt x="159410" y="12"/>
                </a:lnTo>
                <a:lnTo>
                  <a:pt x="124091" y="0"/>
                </a:lnTo>
                <a:lnTo>
                  <a:pt x="93497" y="228"/>
                </a:lnTo>
                <a:lnTo>
                  <a:pt x="63754" y="381"/>
                </a:lnTo>
                <a:lnTo>
                  <a:pt x="19177" y="711"/>
                </a:lnTo>
                <a:lnTo>
                  <a:pt x="9347" y="2070"/>
                </a:lnTo>
                <a:lnTo>
                  <a:pt x="5524" y="3860"/>
                </a:lnTo>
                <a:lnTo>
                  <a:pt x="0" y="9372"/>
                </a:lnTo>
                <a:lnTo>
                  <a:pt x="5524" y="14897"/>
                </a:lnTo>
                <a:lnTo>
                  <a:pt x="9347" y="16675"/>
                </a:lnTo>
                <a:lnTo>
                  <a:pt x="19177" y="18034"/>
                </a:lnTo>
                <a:lnTo>
                  <a:pt x="36842" y="18199"/>
                </a:lnTo>
                <a:lnTo>
                  <a:pt x="93497" y="18516"/>
                </a:lnTo>
                <a:lnTo>
                  <a:pt x="124091" y="18745"/>
                </a:lnTo>
                <a:lnTo>
                  <a:pt x="159410" y="18745"/>
                </a:lnTo>
                <a:lnTo>
                  <a:pt x="166039" y="16002"/>
                </a:lnTo>
                <a:lnTo>
                  <a:pt x="168783" y="9372"/>
                </a:lnTo>
                <a:close/>
              </a:path>
            </a:pathLst>
          </a:custGeom>
          <a:solidFill>
            <a:srgbClr val="000000"/>
          </a:solidFill>
        </p:spPr>
        <p:txBody>
          <a:bodyPr wrap="square" lIns="0" tIns="0" rIns="0" bIns="0" rtlCol="0"/>
          <a:lstStyle/>
          <a:p>
            <a:endParaRPr/>
          </a:p>
        </p:txBody>
      </p:sp>
      <p:sp>
        <p:nvSpPr>
          <p:cNvPr id="12" name="object 12"/>
          <p:cNvSpPr/>
          <p:nvPr/>
        </p:nvSpPr>
        <p:spPr>
          <a:xfrm>
            <a:off x="7605751" y="1048270"/>
            <a:ext cx="65405" cy="26034"/>
          </a:xfrm>
          <a:custGeom>
            <a:avLst/>
            <a:gdLst/>
            <a:ahLst/>
            <a:cxnLst/>
            <a:rect l="l" t="t" r="r" b="b"/>
            <a:pathLst>
              <a:path w="65404" h="26034">
                <a:moveTo>
                  <a:pt x="64884" y="16167"/>
                </a:moveTo>
                <a:lnTo>
                  <a:pt x="62217" y="9537"/>
                </a:lnTo>
                <a:lnTo>
                  <a:pt x="55714" y="6604"/>
                </a:lnTo>
                <a:lnTo>
                  <a:pt x="55232" y="6604"/>
                </a:lnTo>
                <a:lnTo>
                  <a:pt x="50025" y="5956"/>
                </a:lnTo>
                <a:lnTo>
                  <a:pt x="33108" y="2882"/>
                </a:lnTo>
                <a:lnTo>
                  <a:pt x="11645" y="139"/>
                </a:lnTo>
                <a:lnTo>
                  <a:pt x="9474" y="228"/>
                </a:lnTo>
                <a:lnTo>
                  <a:pt x="9867" y="711"/>
                </a:lnTo>
                <a:lnTo>
                  <a:pt x="6819" y="0"/>
                </a:lnTo>
                <a:lnTo>
                  <a:pt x="6565" y="254"/>
                </a:lnTo>
                <a:lnTo>
                  <a:pt x="6019" y="685"/>
                </a:lnTo>
                <a:lnTo>
                  <a:pt x="1524" y="3086"/>
                </a:lnTo>
                <a:lnTo>
                  <a:pt x="1143" y="3022"/>
                </a:lnTo>
                <a:lnTo>
                  <a:pt x="292" y="4813"/>
                </a:lnTo>
                <a:lnTo>
                  <a:pt x="46863" y="24866"/>
                </a:lnTo>
                <a:lnTo>
                  <a:pt x="55321" y="25742"/>
                </a:lnTo>
                <a:lnTo>
                  <a:pt x="62090" y="22948"/>
                </a:lnTo>
                <a:lnTo>
                  <a:pt x="64884" y="16167"/>
                </a:lnTo>
                <a:close/>
              </a:path>
            </a:pathLst>
          </a:custGeom>
          <a:solidFill>
            <a:srgbClr val="000000"/>
          </a:solidFill>
        </p:spPr>
        <p:txBody>
          <a:bodyPr wrap="square" lIns="0" tIns="0" rIns="0" bIns="0" rtlCol="0"/>
          <a:lstStyle/>
          <a:p>
            <a:endParaRPr/>
          </a:p>
        </p:txBody>
      </p:sp>
      <p:pic>
        <p:nvPicPr>
          <p:cNvPr id="13" name="object 13"/>
          <p:cNvPicPr/>
          <p:nvPr/>
        </p:nvPicPr>
        <p:blipFill>
          <a:blip r:embed="rId8" cstate="print"/>
          <a:stretch>
            <a:fillRect/>
          </a:stretch>
        </p:blipFill>
        <p:spPr>
          <a:xfrm>
            <a:off x="7716357" y="982195"/>
            <a:ext cx="279106" cy="247775"/>
          </a:xfrm>
          <a:prstGeom prst="rect">
            <a:avLst/>
          </a:prstGeom>
        </p:spPr>
      </p:pic>
      <p:sp>
        <p:nvSpPr>
          <p:cNvPr id="14" name="object 14"/>
          <p:cNvSpPr/>
          <p:nvPr/>
        </p:nvSpPr>
        <p:spPr>
          <a:xfrm>
            <a:off x="7759001" y="891768"/>
            <a:ext cx="151130" cy="24130"/>
          </a:xfrm>
          <a:custGeom>
            <a:avLst/>
            <a:gdLst/>
            <a:ahLst/>
            <a:cxnLst/>
            <a:rect l="l" t="t" r="r" b="b"/>
            <a:pathLst>
              <a:path w="151129" h="24130">
                <a:moveTo>
                  <a:pt x="151117" y="10375"/>
                </a:moveTo>
                <a:lnTo>
                  <a:pt x="148069" y="3035"/>
                </a:lnTo>
                <a:lnTo>
                  <a:pt x="140728" y="0"/>
                </a:lnTo>
                <a:lnTo>
                  <a:pt x="86309" y="863"/>
                </a:lnTo>
                <a:lnTo>
                  <a:pt x="47231" y="1104"/>
                </a:lnTo>
                <a:lnTo>
                  <a:pt x="9182" y="4203"/>
                </a:lnTo>
                <a:lnTo>
                  <a:pt x="88" y="12992"/>
                </a:lnTo>
                <a:lnTo>
                  <a:pt x="50" y="13182"/>
                </a:lnTo>
                <a:lnTo>
                  <a:pt x="0" y="13436"/>
                </a:lnTo>
                <a:lnTo>
                  <a:pt x="203" y="13652"/>
                </a:lnTo>
                <a:lnTo>
                  <a:pt x="292" y="13881"/>
                </a:lnTo>
                <a:lnTo>
                  <a:pt x="292" y="14249"/>
                </a:lnTo>
                <a:lnTo>
                  <a:pt x="571" y="16103"/>
                </a:lnTo>
                <a:lnTo>
                  <a:pt x="1371" y="17729"/>
                </a:lnTo>
                <a:lnTo>
                  <a:pt x="2844" y="19164"/>
                </a:lnTo>
                <a:lnTo>
                  <a:pt x="9105" y="22669"/>
                </a:lnTo>
                <a:lnTo>
                  <a:pt x="11849" y="23812"/>
                </a:lnTo>
                <a:lnTo>
                  <a:pt x="13360" y="23495"/>
                </a:lnTo>
                <a:lnTo>
                  <a:pt x="14592" y="22669"/>
                </a:lnTo>
                <a:lnTo>
                  <a:pt x="15722" y="19926"/>
                </a:lnTo>
                <a:lnTo>
                  <a:pt x="15532" y="19011"/>
                </a:lnTo>
                <a:lnTo>
                  <a:pt x="47294" y="19672"/>
                </a:lnTo>
                <a:lnTo>
                  <a:pt x="86309" y="19900"/>
                </a:lnTo>
                <a:lnTo>
                  <a:pt x="140728" y="20777"/>
                </a:lnTo>
                <a:lnTo>
                  <a:pt x="148069" y="17729"/>
                </a:lnTo>
                <a:lnTo>
                  <a:pt x="151117" y="10375"/>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6563865" y="1297121"/>
            <a:ext cx="395224" cy="282085"/>
          </a:xfrm>
          <a:prstGeom prst="rect">
            <a:avLst/>
          </a:prstGeom>
        </p:spPr>
      </p:pic>
      <p:sp>
        <p:nvSpPr>
          <p:cNvPr id="16" name="object 16"/>
          <p:cNvSpPr/>
          <p:nvPr/>
        </p:nvSpPr>
        <p:spPr>
          <a:xfrm>
            <a:off x="7117351" y="1438390"/>
            <a:ext cx="60325" cy="15875"/>
          </a:xfrm>
          <a:custGeom>
            <a:avLst/>
            <a:gdLst/>
            <a:ahLst/>
            <a:cxnLst/>
            <a:rect l="l" t="t" r="r" b="b"/>
            <a:pathLst>
              <a:path w="60325" h="15875">
                <a:moveTo>
                  <a:pt x="52073" y="15808"/>
                </a:moveTo>
                <a:lnTo>
                  <a:pt x="4345" y="12249"/>
                </a:lnTo>
                <a:lnTo>
                  <a:pt x="0" y="7904"/>
                </a:lnTo>
                <a:lnTo>
                  <a:pt x="4345" y="3558"/>
                </a:lnTo>
                <a:lnTo>
                  <a:pt x="52073" y="0"/>
                </a:lnTo>
                <a:lnTo>
                  <a:pt x="55155" y="619"/>
                </a:lnTo>
                <a:lnTo>
                  <a:pt x="59977" y="7904"/>
                </a:lnTo>
                <a:lnTo>
                  <a:pt x="59358" y="10978"/>
                </a:lnTo>
                <a:lnTo>
                  <a:pt x="52073" y="15808"/>
                </a:lnTo>
                <a:close/>
              </a:path>
            </a:pathLst>
          </a:custGeom>
          <a:solidFill>
            <a:srgbClr val="000000"/>
          </a:solidFill>
        </p:spPr>
        <p:txBody>
          <a:bodyPr wrap="square" lIns="0" tIns="0" rIns="0" bIns="0" rtlCol="0"/>
          <a:lstStyle/>
          <a:p>
            <a:endParaRPr/>
          </a:p>
        </p:txBody>
      </p:sp>
      <p:sp>
        <p:nvSpPr>
          <p:cNvPr id="17" name="object 17"/>
          <p:cNvSpPr/>
          <p:nvPr/>
        </p:nvSpPr>
        <p:spPr>
          <a:xfrm>
            <a:off x="7101995" y="1512516"/>
            <a:ext cx="151765" cy="19050"/>
          </a:xfrm>
          <a:custGeom>
            <a:avLst/>
            <a:gdLst/>
            <a:ahLst/>
            <a:cxnLst/>
            <a:rect l="l" t="t" r="r" b="b"/>
            <a:pathLst>
              <a:path w="151765" h="19050">
                <a:moveTo>
                  <a:pt x="67389" y="18978"/>
                </a:moveTo>
                <a:lnTo>
                  <a:pt x="26477" y="12599"/>
                </a:lnTo>
                <a:lnTo>
                  <a:pt x="0" y="603"/>
                </a:lnTo>
                <a:lnTo>
                  <a:pt x="603" y="0"/>
                </a:lnTo>
                <a:lnTo>
                  <a:pt x="754" y="15"/>
                </a:lnTo>
                <a:lnTo>
                  <a:pt x="20813" y="746"/>
                </a:lnTo>
                <a:lnTo>
                  <a:pt x="28574" y="1596"/>
                </a:lnTo>
                <a:lnTo>
                  <a:pt x="36606" y="2057"/>
                </a:lnTo>
                <a:lnTo>
                  <a:pt x="44955" y="2152"/>
                </a:lnTo>
                <a:lnTo>
                  <a:pt x="67468" y="1326"/>
                </a:lnTo>
                <a:lnTo>
                  <a:pt x="96043" y="1938"/>
                </a:lnTo>
                <a:lnTo>
                  <a:pt x="131283" y="3606"/>
                </a:lnTo>
                <a:lnTo>
                  <a:pt x="138290" y="3519"/>
                </a:lnTo>
                <a:lnTo>
                  <a:pt x="144780" y="3026"/>
                </a:lnTo>
                <a:lnTo>
                  <a:pt x="148577" y="2510"/>
                </a:lnTo>
                <a:lnTo>
                  <a:pt x="150603" y="3352"/>
                </a:lnTo>
                <a:lnTo>
                  <a:pt x="151437" y="5378"/>
                </a:lnTo>
                <a:lnTo>
                  <a:pt x="150865" y="7094"/>
                </a:lnTo>
                <a:lnTo>
                  <a:pt x="149419" y="8118"/>
                </a:lnTo>
                <a:lnTo>
                  <a:pt x="96099" y="18358"/>
                </a:lnTo>
                <a:lnTo>
                  <a:pt x="67389" y="18978"/>
                </a:lnTo>
                <a:close/>
              </a:path>
            </a:pathLst>
          </a:custGeom>
          <a:solidFill>
            <a:srgbClr val="000000"/>
          </a:solidFill>
        </p:spPr>
        <p:txBody>
          <a:bodyPr wrap="square" lIns="0" tIns="0" rIns="0" bIns="0" rtlCol="0"/>
          <a:lstStyle/>
          <a:p>
            <a:endParaRPr/>
          </a:p>
        </p:txBody>
      </p:sp>
      <p:grpSp>
        <p:nvGrpSpPr>
          <p:cNvPr id="18" name="object 18"/>
          <p:cNvGrpSpPr/>
          <p:nvPr/>
        </p:nvGrpSpPr>
        <p:grpSpPr>
          <a:xfrm>
            <a:off x="7346387" y="1422780"/>
            <a:ext cx="295910" cy="165735"/>
            <a:chOff x="7346387" y="1422780"/>
            <a:chExt cx="295910" cy="165735"/>
          </a:xfrm>
        </p:grpSpPr>
        <p:pic>
          <p:nvPicPr>
            <p:cNvPr id="19" name="object 19"/>
            <p:cNvPicPr/>
            <p:nvPr/>
          </p:nvPicPr>
          <p:blipFill>
            <a:blip r:embed="rId10" cstate="print"/>
            <a:stretch>
              <a:fillRect/>
            </a:stretch>
          </p:blipFill>
          <p:spPr>
            <a:xfrm>
              <a:off x="7346387" y="1422780"/>
              <a:ext cx="119685" cy="133857"/>
            </a:xfrm>
            <a:prstGeom prst="rect">
              <a:avLst/>
            </a:prstGeom>
          </p:spPr>
        </p:pic>
        <p:pic>
          <p:nvPicPr>
            <p:cNvPr id="20" name="object 20"/>
            <p:cNvPicPr/>
            <p:nvPr/>
          </p:nvPicPr>
          <p:blipFill>
            <a:blip r:embed="rId11" cstate="print"/>
            <a:stretch>
              <a:fillRect/>
            </a:stretch>
          </p:blipFill>
          <p:spPr>
            <a:xfrm>
              <a:off x="7506650" y="1466044"/>
              <a:ext cx="135112" cy="122275"/>
            </a:xfrm>
            <a:prstGeom prst="rect">
              <a:avLst/>
            </a:prstGeom>
          </p:spPr>
        </p:pic>
      </p:grpSp>
      <p:sp>
        <p:nvSpPr>
          <p:cNvPr id="21" name="object 21"/>
          <p:cNvSpPr/>
          <p:nvPr/>
        </p:nvSpPr>
        <p:spPr>
          <a:xfrm>
            <a:off x="7386993" y="1361071"/>
            <a:ext cx="168910" cy="17780"/>
          </a:xfrm>
          <a:custGeom>
            <a:avLst/>
            <a:gdLst/>
            <a:ahLst/>
            <a:cxnLst/>
            <a:rect l="l" t="t" r="r" b="b"/>
            <a:pathLst>
              <a:path w="168909" h="17780">
                <a:moveTo>
                  <a:pt x="168376" y="8851"/>
                </a:moveTo>
                <a:lnTo>
                  <a:pt x="165773" y="2590"/>
                </a:lnTo>
                <a:lnTo>
                  <a:pt x="159512" y="0"/>
                </a:lnTo>
                <a:lnTo>
                  <a:pt x="7340" y="2171"/>
                </a:lnTo>
                <a:lnTo>
                  <a:pt x="6197" y="2667"/>
                </a:lnTo>
                <a:lnTo>
                  <a:pt x="0" y="8851"/>
                </a:lnTo>
                <a:lnTo>
                  <a:pt x="6197" y="15049"/>
                </a:lnTo>
                <a:lnTo>
                  <a:pt x="7340" y="15557"/>
                </a:lnTo>
                <a:lnTo>
                  <a:pt x="159512" y="17716"/>
                </a:lnTo>
                <a:lnTo>
                  <a:pt x="165773" y="15125"/>
                </a:lnTo>
                <a:lnTo>
                  <a:pt x="168376" y="8851"/>
                </a:lnTo>
                <a:close/>
              </a:path>
            </a:pathLst>
          </a:custGeom>
          <a:solidFill>
            <a:srgbClr val="000000"/>
          </a:solidFill>
        </p:spPr>
        <p:txBody>
          <a:bodyPr wrap="square" lIns="0" tIns="0" rIns="0" bIns="0" rtlCol="0"/>
          <a:lstStyle/>
          <a:p>
            <a:endParaRPr/>
          </a:p>
        </p:txBody>
      </p:sp>
      <p:grpSp>
        <p:nvGrpSpPr>
          <p:cNvPr id="22" name="object 22"/>
          <p:cNvGrpSpPr/>
          <p:nvPr/>
        </p:nvGrpSpPr>
        <p:grpSpPr>
          <a:xfrm>
            <a:off x="7793088" y="1458950"/>
            <a:ext cx="394970" cy="215900"/>
            <a:chOff x="7793088" y="1458950"/>
            <a:chExt cx="394970" cy="215900"/>
          </a:xfrm>
        </p:grpSpPr>
        <p:sp>
          <p:nvSpPr>
            <p:cNvPr id="23" name="object 23"/>
            <p:cNvSpPr/>
            <p:nvPr/>
          </p:nvSpPr>
          <p:spPr>
            <a:xfrm>
              <a:off x="7793088" y="1524075"/>
              <a:ext cx="72390" cy="16510"/>
            </a:xfrm>
            <a:custGeom>
              <a:avLst/>
              <a:gdLst/>
              <a:ahLst/>
              <a:cxnLst/>
              <a:rect l="l" t="t" r="r" b="b"/>
              <a:pathLst>
                <a:path w="72390" h="16509">
                  <a:moveTo>
                    <a:pt x="63687" y="16285"/>
                  </a:moveTo>
                  <a:lnTo>
                    <a:pt x="6410" y="14545"/>
                  </a:lnTo>
                  <a:lnTo>
                    <a:pt x="0" y="8142"/>
                  </a:lnTo>
                  <a:lnTo>
                    <a:pt x="6410" y="1731"/>
                  </a:lnTo>
                  <a:lnTo>
                    <a:pt x="63687" y="0"/>
                  </a:lnTo>
                  <a:lnTo>
                    <a:pt x="69447" y="2383"/>
                  </a:lnTo>
                  <a:lnTo>
                    <a:pt x="71830" y="8142"/>
                  </a:lnTo>
                  <a:lnTo>
                    <a:pt x="69447" y="13894"/>
                  </a:lnTo>
                  <a:lnTo>
                    <a:pt x="63687" y="16285"/>
                  </a:lnTo>
                  <a:close/>
                </a:path>
              </a:pathLst>
            </a:custGeom>
            <a:solidFill>
              <a:srgbClr val="000000"/>
            </a:solidFill>
          </p:spPr>
          <p:txBody>
            <a:bodyPr wrap="square" lIns="0" tIns="0" rIns="0" bIns="0" rtlCol="0"/>
            <a:lstStyle/>
            <a:p>
              <a:endParaRPr/>
            </a:p>
          </p:txBody>
        </p:sp>
        <p:pic>
          <p:nvPicPr>
            <p:cNvPr id="24" name="object 24"/>
            <p:cNvPicPr/>
            <p:nvPr/>
          </p:nvPicPr>
          <p:blipFill>
            <a:blip r:embed="rId12" cstate="print"/>
            <a:stretch>
              <a:fillRect/>
            </a:stretch>
          </p:blipFill>
          <p:spPr>
            <a:xfrm>
              <a:off x="7907610" y="1458950"/>
              <a:ext cx="136081" cy="141769"/>
            </a:xfrm>
            <a:prstGeom prst="rect">
              <a:avLst/>
            </a:prstGeom>
          </p:spPr>
        </p:pic>
        <p:pic>
          <p:nvPicPr>
            <p:cNvPr id="25" name="object 25"/>
            <p:cNvPicPr/>
            <p:nvPr/>
          </p:nvPicPr>
          <p:blipFill>
            <a:blip r:embed="rId13" cstate="print"/>
            <a:stretch>
              <a:fillRect/>
            </a:stretch>
          </p:blipFill>
          <p:spPr>
            <a:xfrm>
              <a:off x="8073585" y="1497351"/>
              <a:ext cx="113997" cy="177478"/>
            </a:xfrm>
            <a:prstGeom prst="rect">
              <a:avLst/>
            </a:prstGeom>
          </p:spPr>
        </p:pic>
      </p:grpSp>
      <p:sp>
        <p:nvSpPr>
          <p:cNvPr id="26" name="object 26"/>
          <p:cNvSpPr/>
          <p:nvPr/>
        </p:nvSpPr>
        <p:spPr>
          <a:xfrm>
            <a:off x="7947775" y="1388454"/>
            <a:ext cx="175260" cy="20320"/>
          </a:xfrm>
          <a:custGeom>
            <a:avLst/>
            <a:gdLst/>
            <a:ahLst/>
            <a:cxnLst/>
            <a:rect l="l" t="t" r="r" b="b"/>
            <a:pathLst>
              <a:path w="175259" h="20319">
                <a:moveTo>
                  <a:pt x="139831" y="20217"/>
                </a:moveTo>
                <a:lnTo>
                  <a:pt x="90379" y="20042"/>
                </a:lnTo>
                <a:lnTo>
                  <a:pt x="47807" y="19288"/>
                </a:lnTo>
                <a:lnTo>
                  <a:pt x="4464" y="14569"/>
                </a:lnTo>
                <a:lnTo>
                  <a:pt x="0" y="10112"/>
                </a:lnTo>
                <a:lnTo>
                  <a:pt x="4464" y="5648"/>
                </a:lnTo>
                <a:lnTo>
                  <a:pt x="47807" y="929"/>
                </a:lnTo>
                <a:lnTo>
                  <a:pt x="56966" y="365"/>
                </a:lnTo>
                <a:lnTo>
                  <a:pt x="114060" y="71"/>
                </a:lnTo>
                <a:lnTo>
                  <a:pt x="139831" y="0"/>
                </a:lnTo>
                <a:lnTo>
                  <a:pt x="166753" y="1763"/>
                </a:lnTo>
                <a:lnTo>
                  <a:pt x="172656" y="4210"/>
                </a:lnTo>
                <a:lnTo>
                  <a:pt x="175103" y="10112"/>
                </a:lnTo>
                <a:lnTo>
                  <a:pt x="172656" y="16007"/>
                </a:lnTo>
                <a:lnTo>
                  <a:pt x="166753" y="18454"/>
                </a:lnTo>
                <a:lnTo>
                  <a:pt x="139831" y="20217"/>
                </a:lnTo>
                <a:close/>
              </a:path>
            </a:pathLst>
          </a:custGeom>
          <a:solidFill>
            <a:srgbClr val="000000"/>
          </a:solidFill>
        </p:spPr>
        <p:txBody>
          <a:bodyPr wrap="square" lIns="0" tIns="0" rIns="0" bIns="0" rtlCol="0"/>
          <a:lstStyle/>
          <a:p>
            <a:endParaRPr/>
          </a:p>
        </p:txBody>
      </p:sp>
      <p:grpSp>
        <p:nvGrpSpPr>
          <p:cNvPr id="27" name="object 27"/>
          <p:cNvGrpSpPr/>
          <p:nvPr/>
        </p:nvGrpSpPr>
        <p:grpSpPr>
          <a:xfrm>
            <a:off x="3632444" y="960754"/>
            <a:ext cx="2711450" cy="1550035"/>
            <a:chOff x="3632444" y="960754"/>
            <a:chExt cx="2711450" cy="1550035"/>
          </a:xfrm>
        </p:grpSpPr>
        <p:sp>
          <p:nvSpPr>
            <p:cNvPr id="28" name="object 28"/>
            <p:cNvSpPr/>
            <p:nvPr/>
          </p:nvSpPr>
          <p:spPr>
            <a:xfrm>
              <a:off x="3632444" y="1365146"/>
              <a:ext cx="2701925" cy="1146175"/>
            </a:xfrm>
            <a:custGeom>
              <a:avLst/>
              <a:gdLst/>
              <a:ahLst/>
              <a:cxnLst/>
              <a:rect l="l" t="t" r="r" b="b"/>
              <a:pathLst>
                <a:path w="2701925" h="1146175">
                  <a:moveTo>
                    <a:pt x="14323" y="1145588"/>
                  </a:moveTo>
                  <a:lnTo>
                    <a:pt x="4194" y="1141394"/>
                  </a:lnTo>
                  <a:lnTo>
                    <a:pt x="0" y="1131265"/>
                  </a:lnTo>
                  <a:lnTo>
                    <a:pt x="2462" y="1123234"/>
                  </a:lnTo>
                  <a:lnTo>
                    <a:pt x="8802" y="1118054"/>
                  </a:lnTo>
                  <a:lnTo>
                    <a:pt x="2681818" y="1112"/>
                  </a:lnTo>
                  <a:lnTo>
                    <a:pt x="2684487" y="285"/>
                  </a:lnTo>
                  <a:lnTo>
                    <a:pt x="2687339" y="0"/>
                  </a:lnTo>
                  <a:lnTo>
                    <a:pt x="2697468" y="4194"/>
                  </a:lnTo>
                  <a:lnTo>
                    <a:pt x="2701662" y="14323"/>
                  </a:lnTo>
                  <a:lnTo>
                    <a:pt x="2699200" y="22354"/>
                  </a:lnTo>
                  <a:lnTo>
                    <a:pt x="2692868" y="27542"/>
                  </a:lnTo>
                  <a:lnTo>
                    <a:pt x="19844" y="1144476"/>
                  </a:lnTo>
                  <a:lnTo>
                    <a:pt x="17183" y="1145302"/>
                  </a:lnTo>
                  <a:lnTo>
                    <a:pt x="14323" y="1145588"/>
                  </a:lnTo>
                  <a:close/>
                </a:path>
              </a:pathLst>
            </a:custGeom>
            <a:solidFill>
              <a:srgbClr val="007F00"/>
            </a:solidFill>
          </p:spPr>
          <p:txBody>
            <a:bodyPr wrap="square" lIns="0" tIns="0" rIns="0" bIns="0" rtlCol="0"/>
            <a:lstStyle/>
            <a:p>
              <a:endParaRPr/>
            </a:p>
          </p:txBody>
        </p:sp>
        <p:pic>
          <p:nvPicPr>
            <p:cNvPr id="29" name="object 29"/>
            <p:cNvPicPr/>
            <p:nvPr/>
          </p:nvPicPr>
          <p:blipFill>
            <a:blip r:embed="rId14" cstate="print"/>
            <a:stretch>
              <a:fillRect/>
            </a:stretch>
          </p:blipFill>
          <p:spPr>
            <a:xfrm>
              <a:off x="5894342" y="1049783"/>
              <a:ext cx="449313" cy="449021"/>
            </a:xfrm>
            <a:prstGeom prst="rect">
              <a:avLst/>
            </a:prstGeom>
          </p:spPr>
        </p:pic>
        <p:sp>
          <p:nvSpPr>
            <p:cNvPr id="30" name="object 30"/>
            <p:cNvSpPr/>
            <p:nvPr/>
          </p:nvSpPr>
          <p:spPr>
            <a:xfrm>
              <a:off x="4493540" y="1219087"/>
              <a:ext cx="62230" cy="48260"/>
            </a:xfrm>
            <a:custGeom>
              <a:avLst/>
              <a:gdLst/>
              <a:ahLst/>
              <a:cxnLst/>
              <a:rect l="l" t="t" r="r" b="b"/>
              <a:pathLst>
                <a:path w="62229" h="48259">
                  <a:moveTo>
                    <a:pt x="60143" y="47894"/>
                  </a:moveTo>
                  <a:lnTo>
                    <a:pt x="58291" y="46750"/>
                  </a:lnTo>
                  <a:lnTo>
                    <a:pt x="50689" y="38655"/>
                  </a:lnTo>
                  <a:lnTo>
                    <a:pt x="49643" y="37178"/>
                  </a:lnTo>
                  <a:lnTo>
                    <a:pt x="48444" y="35700"/>
                  </a:lnTo>
                  <a:lnTo>
                    <a:pt x="32261" y="23260"/>
                  </a:lnTo>
                  <a:lnTo>
                    <a:pt x="27220" y="19137"/>
                  </a:lnTo>
                  <a:lnTo>
                    <a:pt x="21797" y="15339"/>
                  </a:lnTo>
                  <a:lnTo>
                    <a:pt x="12501" y="10112"/>
                  </a:lnTo>
                  <a:lnTo>
                    <a:pt x="2044" y="5608"/>
                  </a:lnTo>
                  <a:lnTo>
                    <a:pt x="578" y="4591"/>
                  </a:lnTo>
                  <a:lnTo>
                    <a:pt x="0" y="2867"/>
                  </a:lnTo>
                  <a:lnTo>
                    <a:pt x="838" y="841"/>
                  </a:lnTo>
                  <a:lnTo>
                    <a:pt x="2863" y="0"/>
                  </a:lnTo>
                  <a:lnTo>
                    <a:pt x="15278" y="2208"/>
                  </a:lnTo>
                  <a:lnTo>
                    <a:pt x="50557" y="20034"/>
                  </a:lnTo>
                  <a:lnTo>
                    <a:pt x="61994" y="44899"/>
                  </a:lnTo>
                  <a:lnTo>
                    <a:pt x="62213" y="45821"/>
                  </a:lnTo>
                  <a:lnTo>
                    <a:pt x="61607" y="47290"/>
                  </a:lnTo>
                  <a:lnTo>
                    <a:pt x="60143" y="47894"/>
                  </a:lnTo>
                  <a:close/>
                </a:path>
              </a:pathLst>
            </a:custGeom>
            <a:solidFill>
              <a:srgbClr val="007F00"/>
            </a:solidFill>
          </p:spPr>
          <p:txBody>
            <a:bodyPr wrap="square" lIns="0" tIns="0" rIns="0" bIns="0" rtlCol="0"/>
            <a:lstStyle/>
            <a:p>
              <a:endParaRPr/>
            </a:p>
          </p:txBody>
        </p:sp>
        <p:pic>
          <p:nvPicPr>
            <p:cNvPr id="31" name="object 31"/>
            <p:cNvPicPr/>
            <p:nvPr/>
          </p:nvPicPr>
          <p:blipFill>
            <a:blip r:embed="rId15" cstate="print"/>
            <a:stretch>
              <a:fillRect/>
            </a:stretch>
          </p:blipFill>
          <p:spPr>
            <a:xfrm>
              <a:off x="4292486" y="960754"/>
              <a:ext cx="74142" cy="78916"/>
            </a:xfrm>
            <a:prstGeom prst="rect">
              <a:avLst/>
            </a:prstGeom>
          </p:spPr>
        </p:pic>
      </p:grpSp>
      <p:pic>
        <p:nvPicPr>
          <p:cNvPr id="32" name="object 32"/>
          <p:cNvPicPr/>
          <p:nvPr/>
        </p:nvPicPr>
        <p:blipFill>
          <a:blip r:embed="rId16" cstate="print"/>
          <a:stretch>
            <a:fillRect/>
          </a:stretch>
        </p:blipFill>
        <p:spPr>
          <a:xfrm>
            <a:off x="4163672" y="750792"/>
            <a:ext cx="80307" cy="70765"/>
          </a:xfrm>
          <a:prstGeom prst="rect">
            <a:avLst/>
          </a:prstGeom>
        </p:spPr>
      </p:pic>
      <p:pic>
        <p:nvPicPr>
          <p:cNvPr id="33" name="object 33"/>
          <p:cNvPicPr/>
          <p:nvPr/>
        </p:nvPicPr>
        <p:blipFill>
          <a:blip r:embed="rId17" cstate="print"/>
          <a:stretch>
            <a:fillRect/>
          </a:stretch>
        </p:blipFill>
        <p:spPr>
          <a:xfrm>
            <a:off x="2919711" y="691053"/>
            <a:ext cx="88504" cy="98053"/>
          </a:xfrm>
          <a:prstGeom prst="rect">
            <a:avLst/>
          </a:prstGeom>
        </p:spPr>
      </p:pic>
      <p:grpSp>
        <p:nvGrpSpPr>
          <p:cNvPr id="34" name="object 34"/>
          <p:cNvGrpSpPr/>
          <p:nvPr/>
        </p:nvGrpSpPr>
        <p:grpSpPr>
          <a:xfrm>
            <a:off x="3053314" y="396106"/>
            <a:ext cx="212090" cy="221615"/>
            <a:chOff x="3053314" y="396106"/>
            <a:chExt cx="212090" cy="221615"/>
          </a:xfrm>
        </p:grpSpPr>
        <p:pic>
          <p:nvPicPr>
            <p:cNvPr id="35" name="object 35"/>
            <p:cNvPicPr/>
            <p:nvPr/>
          </p:nvPicPr>
          <p:blipFill>
            <a:blip r:embed="rId18" cstate="print"/>
            <a:stretch>
              <a:fillRect/>
            </a:stretch>
          </p:blipFill>
          <p:spPr>
            <a:xfrm>
              <a:off x="3053314" y="509635"/>
              <a:ext cx="107681" cy="107681"/>
            </a:xfrm>
            <a:prstGeom prst="rect">
              <a:avLst/>
            </a:prstGeom>
          </p:spPr>
        </p:pic>
        <p:pic>
          <p:nvPicPr>
            <p:cNvPr id="36" name="object 36"/>
            <p:cNvPicPr/>
            <p:nvPr/>
          </p:nvPicPr>
          <p:blipFill>
            <a:blip r:embed="rId19" cstate="print"/>
            <a:stretch>
              <a:fillRect/>
            </a:stretch>
          </p:blipFill>
          <p:spPr>
            <a:xfrm>
              <a:off x="3194766" y="396106"/>
              <a:ext cx="70217" cy="70217"/>
            </a:xfrm>
            <a:prstGeom prst="rect">
              <a:avLst/>
            </a:prstGeom>
          </p:spPr>
        </p:pic>
      </p:grpSp>
      <p:pic>
        <p:nvPicPr>
          <p:cNvPr id="37" name="object 37"/>
          <p:cNvPicPr/>
          <p:nvPr/>
        </p:nvPicPr>
        <p:blipFill>
          <a:blip r:embed="rId20" cstate="print"/>
          <a:stretch>
            <a:fillRect/>
          </a:stretch>
        </p:blipFill>
        <p:spPr>
          <a:xfrm>
            <a:off x="4393759" y="2146142"/>
            <a:ext cx="264130" cy="679352"/>
          </a:xfrm>
          <a:prstGeom prst="rect">
            <a:avLst/>
          </a:prstGeom>
        </p:spPr>
      </p:pic>
      <p:grpSp>
        <p:nvGrpSpPr>
          <p:cNvPr id="38" name="object 38"/>
          <p:cNvGrpSpPr/>
          <p:nvPr/>
        </p:nvGrpSpPr>
        <p:grpSpPr>
          <a:xfrm>
            <a:off x="2615358" y="31077"/>
            <a:ext cx="1482090" cy="1787525"/>
            <a:chOff x="2615358" y="31077"/>
            <a:chExt cx="1482090" cy="1787525"/>
          </a:xfrm>
        </p:grpSpPr>
        <p:pic>
          <p:nvPicPr>
            <p:cNvPr id="39" name="object 39"/>
            <p:cNvPicPr/>
            <p:nvPr/>
          </p:nvPicPr>
          <p:blipFill>
            <a:blip r:embed="rId21" cstate="print"/>
            <a:stretch>
              <a:fillRect/>
            </a:stretch>
          </p:blipFill>
          <p:spPr>
            <a:xfrm>
              <a:off x="2615358" y="31077"/>
              <a:ext cx="1481799" cy="1607734"/>
            </a:xfrm>
            <a:prstGeom prst="rect">
              <a:avLst/>
            </a:prstGeom>
          </p:spPr>
        </p:pic>
        <p:pic>
          <p:nvPicPr>
            <p:cNvPr id="40" name="object 40"/>
            <p:cNvPicPr/>
            <p:nvPr/>
          </p:nvPicPr>
          <p:blipFill>
            <a:blip r:embed="rId22" cstate="print"/>
            <a:stretch>
              <a:fillRect/>
            </a:stretch>
          </p:blipFill>
          <p:spPr>
            <a:xfrm>
              <a:off x="3431737" y="1677713"/>
              <a:ext cx="170232" cy="140633"/>
            </a:xfrm>
            <a:prstGeom prst="rect">
              <a:avLst/>
            </a:prstGeom>
          </p:spPr>
        </p:pic>
      </p:grpSp>
      <p:pic>
        <p:nvPicPr>
          <p:cNvPr id="41" name="object 41"/>
          <p:cNvPicPr/>
          <p:nvPr/>
        </p:nvPicPr>
        <p:blipFill>
          <a:blip r:embed="rId23" cstate="print"/>
          <a:stretch>
            <a:fillRect/>
          </a:stretch>
        </p:blipFill>
        <p:spPr>
          <a:xfrm>
            <a:off x="4755766" y="2004341"/>
            <a:ext cx="843920" cy="395407"/>
          </a:xfrm>
          <a:prstGeom prst="rect">
            <a:avLst/>
          </a:prstGeom>
        </p:spPr>
      </p:pic>
      <p:grpSp>
        <p:nvGrpSpPr>
          <p:cNvPr id="42" name="object 42"/>
          <p:cNvGrpSpPr/>
          <p:nvPr/>
        </p:nvGrpSpPr>
        <p:grpSpPr>
          <a:xfrm>
            <a:off x="4117490" y="3465035"/>
            <a:ext cx="241300" cy="240029"/>
            <a:chOff x="4117490" y="3465035"/>
            <a:chExt cx="241300" cy="240029"/>
          </a:xfrm>
        </p:grpSpPr>
        <p:pic>
          <p:nvPicPr>
            <p:cNvPr id="43" name="object 43"/>
            <p:cNvPicPr/>
            <p:nvPr/>
          </p:nvPicPr>
          <p:blipFill>
            <a:blip r:embed="rId24" cstate="print"/>
            <a:stretch>
              <a:fillRect/>
            </a:stretch>
          </p:blipFill>
          <p:spPr>
            <a:xfrm>
              <a:off x="4117490" y="3465035"/>
              <a:ext cx="188834" cy="183240"/>
            </a:xfrm>
            <a:prstGeom prst="rect">
              <a:avLst/>
            </a:prstGeom>
          </p:spPr>
        </p:pic>
        <p:sp>
          <p:nvSpPr>
            <p:cNvPr id="44" name="object 44"/>
            <p:cNvSpPr/>
            <p:nvPr/>
          </p:nvSpPr>
          <p:spPr>
            <a:xfrm>
              <a:off x="4327333" y="3572221"/>
              <a:ext cx="31115" cy="132715"/>
            </a:xfrm>
            <a:custGeom>
              <a:avLst/>
              <a:gdLst/>
              <a:ahLst/>
              <a:cxnLst/>
              <a:rect l="l" t="t" r="r" b="b"/>
              <a:pathLst>
                <a:path w="31114" h="132714">
                  <a:moveTo>
                    <a:pt x="21100" y="132224"/>
                  </a:moveTo>
                  <a:lnTo>
                    <a:pt x="6202" y="96368"/>
                  </a:lnTo>
                  <a:lnTo>
                    <a:pt x="2091" y="76720"/>
                  </a:lnTo>
                  <a:lnTo>
                    <a:pt x="1053" y="70194"/>
                  </a:lnTo>
                  <a:lnTo>
                    <a:pt x="298" y="61968"/>
                  </a:lnTo>
                  <a:lnTo>
                    <a:pt x="0" y="52833"/>
                  </a:lnTo>
                  <a:lnTo>
                    <a:pt x="118" y="42721"/>
                  </a:lnTo>
                  <a:lnTo>
                    <a:pt x="635" y="31614"/>
                  </a:lnTo>
                  <a:lnTo>
                    <a:pt x="3836" y="2944"/>
                  </a:lnTo>
                  <a:lnTo>
                    <a:pt x="4698" y="862"/>
                  </a:lnTo>
                  <a:lnTo>
                    <a:pt x="6781" y="0"/>
                  </a:lnTo>
                  <a:lnTo>
                    <a:pt x="8863" y="862"/>
                  </a:lnTo>
                  <a:lnTo>
                    <a:pt x="9725" y="2944"/>
                  </a:lnTo>
                  <a:lnTo>
                    <a:pt x="12926" y="31554"/>
                  </a:lnTo>
                  <a:lnTo>
                    <a:pt x="13825" y="42213"/>
                  </a:lnTo>
                  <a:lnTo>
                    <a:pt x="15089" y="51575"/>
                  </a:lnTo>
                  <a:lnTo>
                    <a:pt x="16699" y="59625"/>
                  </a:lnTo>
                  <a:lnTo>
                    <a:pt x="18618" y="66291"/>
                  </a:lnTo>
                  <a:lnTo>
                    <a:pt x="21016" y="72366"/>
                  </a:lnTo>
                  <a:lnTo>
                    <a:pt x="25592" y="92814"/>
                  </a:lnTo>
                  <a:lnTo>
                    <a:pt x="26157" y="99682"/>
                  </a:lnTo>
                  <a:lnTo>
                    <a:pt x="26986" y="112282"/>
                  </a:lnTo>
                  <a:lnTo>
                    <a:pt x="27157" y="112707"/>
                  </a:lnTo>
                  <a:lnTo>
                    <a:pt x="27472" y="113788"/>
                  </a:lnTo>
                  <a:lnTo>
                    <a:pt x="27772" y="114569"/>
                  </a:lnTo>
                  <a:lnTo>
                    <a:pt x="28149" y="115259"/>
                  </a:lnTo>
                  <a:lnTo>
                    <a:pt x="28629" y="115774"/>
                  </a:lnTo>
                  <a:lnTo>
                    <a:pt x="31048" y="122276"/>
                  </a:lnTo>
                  <a:lnTo>
                    <a:pt x="28134" y="129310"/>
                  </a:lnTo>
                  <a:lnTo>
                    <a:pt x="21100" y="132224"/>
                  </a:lnTo>
                  <a:close/>
                </a:path>
              </a:pathLst>
            </a:custGeom>
            <a:solidFill>
              <a:srgbClr val="000000"/>
            </a:solidFill>
          </p:spPr>
          <p:txBody>
            <a:bodyPr wrap="square" lIns="0" tIns="0" rIns="0" bIns="0" rtlCol="0"/>
            <a:lstStyle/>
            <a:p>
              <a:endParaRPr/>
            </a:p>
          </p:txBody>
        </p:sp>
      </p:grpSp>
      <p:sp>
        <p:nvSpPr>
          <p:cNvPr id="45" name="object 45"/>
          <p:cNvSpPr/>
          <p:nvPr/>
        </p:nvSpPr>
        <p:spPr>
          <a:xfrm>
            <a:off x="4424057" y="3555796"/>
            <a:ext cx="120650" cy="86995"/>
          </a:xfrm>
          <a:custGeom>
            <a:avLst/>
            <a:gdLst/>
            <a:ahLst/>
            <a:cxnLst/>
            <a:rect l="l" t="t" r="r" b="b"/>
            <a:pathLst>
              <a:path w="120650" h="86995">
                <a:moveTo>
                  <a:pt x="91719" y="9829"/>
                </a:moveTo>
                <a:lnTo>
                  <a:pt x="90805" y="7607"/>
                </a:lnTo>
                <a:lnTo>
                  <a:pt x="88836" y="2870"/>
                </a:lnTo>
                <a:lnTo>
                  <a:pt x="81889" y="0"/>
                </a:lnTo>
                <a:lnTo>
                  <a:pt x="29349" y="63"/>
                </a:lnTo>
                <a:lnTo>
                  <a:pt x="0" y="12890"/>
                </a:lnTo>
                <a:lnTo>
                  <a:pt x="88" y="13144"/>
                </a:lnTo>
                <a:lnTo>
                  <a:pt x="76" y="13995"/>
                </a:lnTo>
                <a:lnTo>
                  <a:pt x="16611" y="25742"/>
                </a:lnTo>
                <a:lnTo>
                  <a:pt x="18694" y="25666"/>
                </a:lnTo>
                <a:lnTo>
                  <a:pt x="24574" y="23050"/>
                </a:lnTo>
                <a:lnTo>
                  <a:pt x="26035" y="22771"/>
                </a:lnTo>
                <a:lnTo>
                  <a:pt x="27216" y="21983"/>
                </a:lnTo>
                <a:lnTo>
                  <a:pt x="28181" y="19621"/>
                </a:lnTo>
                <a:lnTo>
                  <a:pt x="29413" y="19596"/>
                </a:lnTo>
                <a:lnTo>
                  <a:pt x="81889" y="19659"/>
                </a:lnTo>
                <a:lnTo>
                  <a:pt x="82054" y="19596"/>
                </a:lnTo>
                <a:lnTo>
                  <a:pt x="85509" y="18161"/>
                </a:lnTo>
                <a:lnTo>
                  <a:pt x="88836" y="16789"/>
                </a:lnTo>
                <a:lnTo>
                  <a:pt x="91719" y="9829"/>
                </a:lnTo>
                <a:close/>
              </a:path>
              <a:path w="120650" h="86995">
                <a:moveTo>
                  <a:pt x="120192" y="76657"/>
                </a:moveTo>
                <a:lnTo>
                  <a:pt x="117360" y="69824"/>
                </a:lnTo>
                <a:lnTo>
                  <a:pt x="110528" y="66992"/>
                </a:lnTo>
                <a:lnTo>
                  <a:pt x="96202" y="66433"/>
                </a:lnTo>
                <a:lnTo>
                  <a:pt x="79019" y="66446"/>
                </a:lnTo>
                <a:lnTo>
                  <a:pt x="64604" y="66865"/>
                </a:lnTo>
                <a:lnTo>
                  <a:pt x="50863" y="68453"/>
                </a:lnTo>
                <a:lnTo>
                  <a:pt x="38544" y="69634"/>
                </a:lnTo>
                <a:lnTo>
                  <a:pt x="29387" y="70434"/>
                </a:lnTo>
                <a:lnTo>
                  <a:pt x="5511" y="74409"/>
                </a:lnTo>
                <a:lnTo>
                  <a:pt x="3924" y="75057"/>
                </a:lnTo>
                <a:lnTo>
                  <a:pt x="3263" y="76657"/>
                </a:lnTo>
                <a:lnTo>
                  <a:pt x="3924" y="78244"/>
                </a:lnTo>
                <a:lnTo>
                  <a:pt x="5511" y="78905"/>
                </a:lnTo>
                <a:lnTo>
                  <a:pt x="29387" y="82880"/>
                </a:lnTo>
                <a:lnTo>
                  <a:pt x="38544" y="83667"/>
                </a:lnTo>
                <a:lnTo>
                  <a:pt x="50863" y="84861"/>
                </a:lnTo>
                <a:lnTo>
                  <a:pt x="64604" y="86448"/>
                </a:lnTo>
                <a:lnTo>
                  <a:pt x="79019" y="86855"/>
                </a:lnTo>
                <a:lnTo>
                  <a:pt x="96202" y="86880"/>
                </a:lnTo>
                <a:lnTo>
                  <a:pt x="110528" y="86321"/>
                </a:lnTo>
                <a:lnTo>
                  <a:pt x="117360" y="83489"/>
                </a:lnTo>
                <a:lnTo>
                  <a:pt x="120192" y="76657"/>
                </a:lnTo>
                <a:close/>
              </a:path>
            </a:pathLst>
          </a:custGeom>
          <a:solidFill>
            <a:srgbClr val="000000"/>
          </a:solidFill>
        </p:spPr>
        <p:txBody>
          <a:bodyPr wrap="square" lIns="0" tIns="0" rIns="0" bIns="0" rtlCol="0"/>
          <a:lstStyle/>
          <a:p>
            <a:endParaRPr/>
          </a:p>
        </p:txBody>
      </p:sp>
      <p:grpSp>
        <p:nvGrpSpPr>
          <p:cNvPr id="46" name="object 46"/>
          <p:cNvGrpSpPr/>
          <p:nvPr/>
        </p:nvGrpSpPr>
        <p:grpSpPr>
          <a:xfrm>
            <a:off x="4706832" y="3474603"/>
            <a:ext cx="234315" cy="254000"/>
            <a:chOff x="4706832" y="3474603"/>
            <a:chExt cx="234315" cy="254000"/>
          </a:xfrm>
        </p:grpSpPr>
        <p:pic>
          <p:nvPicPr>
            <p:cNvPr id="47" name="object 47"/>
            <p:cNvPicPr/>
            <p:nvPr/>
          </p:nvPicPr>
          <p:blipFill>
            <a:blip r:embed="rId25" cstate="print"/>
            <a:stretch>
              <a:fillRect/>
            </a:stretch>
          </p:blipFill>
          <p:spPr>
            <a:xfrm>
              <a:off x="4706832" y="3474603"/>
              <a:ext cx="129563" cy="183070"/>
            </a:xfrm>
            <a:prstGeom prst="rect">
              <a:avLst/>
            </a:prstGeom>
          </p:spPr>
        </p:pic>
        <p:pic>
          <p:nvPicPr>
            <p:cNvPr id="48" name="object 48"/>
            <p:cNvPicPr/>
            <p:nvPr/>
          </p:nvPicPr>
          <p:blipFill>
            <a:blip r:embed="rId26" cstate="print"/>
            <a:stretch>
              <a:fillRect/>
            </a:stretch>
          </p:blipFill>
          <p:spPr>
            <a:xfrm>
              <a:off x="4858547" y="3612394"/>
              <a:ext cx="82136" cy="116172"/>
            </a:xfrm>
            <a:prstGeom prst="rect">
              <a:avLst/>
            </a:prstGeom>
          </p:spPr>
        </p:pic>
      </p:grpSp>
      <p:pic>
        <p:nvPicPr>
          <p:cNvPr id="49" name="object 49"/>
          <p:cNvPicPr/>
          <p:nvPr/>
        </p:nvPicPr>
        <p:blipFill>
          <a:blip r:embed="rId27" cstate="print"/>
          <a:stretch>
            <a:fillRect/>
          </a:stretch>
        </p:blipFill>
        <p:spPr>
          <a:xfrm>
            <a:off x="4997816" y="3545926"/>
            <a:ext cx="234456" cy="163873"/>
          </a:xfrm>
          <a:prstGeom prst="rect">
            <a:avLst/>
          </a:prstGeom>
        </p:spPr>
      </p:pic>
      <p:pic>
        <p:nvPicPr>
          <p:cNvPr id="50" name="object 50"/>
          <p:cNvPicPr/>
          <p:nvPr/>
        </p:nvPicPr>
        <p:blipFill>
          <a:blip r:embed="rId28" cstate="print"/>
          <a:stretch>
            <a:fillRect/>
          </a:stretch>
        </p:blipFill>
        <p:spPr>
          <a:xfrm>
            <a:off x="5299941" y="3542569"/>
            <a:ext cx="346114" cy="198892"/>
          </a:xfrm>
          <a:prstGeom prst="rect">
            <a:avLst/>
          </a:prstGeom>
        </p:spPr>
      </p:pic>
      <p:pic>
        <p:nvPicPr>
          <p:cNvPr id="51" name="object 51"/>
          <p:cNvPicPr/>
          <p:nvPr/>
        </p:nvPicPr>
        <p:blipFill>
          <a:blip r:embed="rId29" cstate="print"/>
          <a:stretch>
            <a:fillRect/>
          </a:stretch>
        </p:blipFill>
        <p:spPr>
          <a:xfrm>
            <a:off x="5728213" y="3531997"/>
            <a:ext cx="461700" cy="185136"/>
          </a:xfrm>
          <a:prstGeom prst="rect">
            <a:avLst/>
          </a:prstGeom>
        </p:spPr>
      </p:pic>
      <p:pic>
        <p:nvPicPr>
          <p:cNvPr id="52" name="object 52"/>
          <p:cNvPicPr/>
          <p:nvPr/>
        </p:nvPicPr>
        <p:blipFill>
          <a:blip r:embed="rId30" cstate="print"/>
          <a:stretch>
            <a:fillRect/>
          </a:stretch>
        </p:blipFill>
        <p:spPr>
          <a:xfrm>
            <a:off x="6297047" y="3551988"/>
            <a:ext cx="158293" cy="132915"/>
          </a:xfrm>
          <a:prstGeom prst="rect">
            <a:avLst/>
          </a:prstGeom>
        </p:spPr>
      </p:pic>
      <p:grpSp>
        <p:nvGrpSpPr>
          <p:cNvPr id="53" name="object 53"/>
          <p:cNvGrpSpPr/>
          <p:nvPr/>
        </p:nvGrpSpPr>
        <p:grpSpPr>
          <a:xfrm>
            <a:off x="6509178" y="3464146"/>
            <a:ext cx="306070" cy="274320"/>
            <a:chOff x="6509178" y="3464146"/>
            <a:chExt cx="306070" cy="274320"/>
          </a:xfrm>
        </p:grpSpPr>
        <p:pic>
          <p:nvPicPr>
            <p:cNvPr id="54" name="object 54"/>
            <p:cNvPicPr/>
            <p:nvPr/>
          </p:nvPicPr>
          <p:blipFill>
            <a:blip r:embed="rId31" cstate="print"/>
            <a:stretch>
              <a:fillRect/>
            </a:stretch>
          </p:blipFill>
          <p:spPr>
            <a:xfrm>
              <a:off x="6509178" y="3511746"/>
              <a:ext cx="163347" cy="220534"/>
            </a:xfrm>
            <a:prstGeom prst="rect">
              <a:avLst/>
            </a:prstGeom>
          </p:spPr>
        </p:pic>
        <p:sp>
          <p:nvSpPr>
            <p:cNvPr id="55" name="object 55"/>
            <p:cNvSpPr/>
            <p:nvPr/>
          </p:nvSpPr>
          <p:spPr>
            <a:xfrm>
              <a:off x="6667630" y="3464146"/>
              <a:ext cx="147320" cy="274320"/>
            </a:xfrm>
            <a:custGeom>
              <a:avLst/>
              <a:gdLst/>
              <a:ahLst/>
              <a:cxnLst/>
              <a:rect l="l" t="t" r="r" b="b"/>
              <a:pathLst>
                <a:path w="147320" h="274320">
                  <a:moveTo>
                    <a:pt x="10152" y="273915"/>
                  </a:moveTo>
                  <a:lnTo>
                    <a:pt x="2971" y="270942"/>
                  </a:lnTo>
                  <a:lnTo>
                    <a:pt x="0" y="263764"/>
                  </a:lnTo>
                  <a:lnTo>
                    <a:pt x="2677" y="256898"/>
                  </a:lnTo>
                  <a:lnTo>
                    <a:pt x="9230" y="253656"/>
                  </a:lnTo>
                  <a:lnTo>
                    <a:pt x="9699" y="253788"/>
                  </a:lnTo>
                  <a:lnTo>
                    <a:pt x="10398" y="253643"/>
                  </a:lnTo>
                  <a:lnTo>
                    <a:pt x="67524" y="220237"/>
                  </a:lnTo>
                  <a:lnTo>
                    <a:pt x="100953" y="194579"/>
                  </a:lnTo>
                  <a:lnTo>
                    <a:pt x="123935" y="160722"/>
                  </a:lnTo>
                  <a:lnTo>
                    <a:pt x="130655" y="110787"/>
                  </a:lnTo>
                  <a:lnTo>
                    <a:pt x="130600" y="101884"/>
                  </a:lnTo>
                  <a:lnTo>
                    <a:pt x="120114" y="63425"/>
                  </a:lnTo>
                  <a:lnTo>
                    <a:pt x="94065" y="23158"/>
                  </a:lnTo>
                  <a:lnTo>
                    <a:pt x="85597" y="12407"/>
                  </a:lnTo>
                  <a:lnTo>
                    <a:pt x="85597" y="12130"/>
                  </a:lnTo>
                  <a:lnTo>
                    <a:pt x="86328" y="12018"/>
                  </a:lnTo>
                  <a:lnTo>
                    <a:pt x="81752" y="10940"/>
                  </a:lnTo>
                  <a:lnTo>
                    <a:pt x="76819" y="6008"/>
                  </a:lnTo>
                  <a:lnTo>
                    <a:pt x="81752" y="1077"/>
                  </a:lnTo>
                  <a:lnTo>
                    <a:pt x="86717" y="0"/>
                  </a:lnTo>
                  <a:lnTo>
                    <a:pt x="89553" y="269"/>
                  </a:lnTo>
                  <a:lnTo>
                    <a:pt x="123315" y="35736"/>
                  </a:lnTo>
                  <a:lnTo>
                    <a:pt x="142325" y="72578"/>
                  </a:lnTo>
                  <a:lnTo>
                    <a:pt x="147306" y="111254"/>
                  </a:lnTo>
                  <a:lnTo>
                    <a:pt x="146551" y="125920"/>
                  </a:lnTo>
                  <a:lnTo>
                    <a:pt x="139616" y="165948"/>
                  </a:lnTo>
                  <a:lnTo>
                    <a:pt x="120066" y="198730"/>
                  </a:lnTo>
                  <a:lnTo>
                    <a:pt x="76787" y="234643"/>
                  </a:lnTo>
                  <a:lnTo>
                    <a:pt x="24356" y="268537"/>
                  </a:lnTo>
                  <a:lnTo>
                    <a:pt x="11074" y="273873"/>
                  </a:lnTo>
                  <a:lnTo>
                    <a:pt x="10152" y="273915"/>
                  </a:lnTo>
                  <a:close/>
                </a:path>
              </a:pathLst>
            </a:custGeom>
            <a:solidFill>
              <a:srgbClr val="000000"/>
            </a:solidFill>
          </p:spPr>
          <p:txBody>
            <a:bodyPr wrap="square" lIns="0" tIns="0" rIns="0" bIns="0" rtlCol="0"/>
            <a:lstStyle/>
            <a:p>
              <a:endParaRPr/>
            </a:p>
          </p:txBody>
        </p:sp>
      </p:grpSp>
      <p:grpSp>
        <p:nvGrpSpPr>
          <p:cNvPr id="56" name="object 56"/>
          <p:cNvGrpSpPr/>
          <p:nvPr/>
        </p:nvGrpSpPr>
        <p:grpSpPr>
          <a:xfrm>
            <a:off x="4184079" y="3931353"/>
            <a:ext cx="377825" cy="292735"/>
            <a:chOff x="4184079" y="3931353"/>
            <a:chExt cx="377825" cy="292735"/>
          </a:xfrm>
        </p:grpSpPr>
        <p:pic>
          <p:nvPicPr>
            <p:cNvPr id="57" name="object 57"/>
            <p:cNvPicPr/>
            <p:nvPr/>
          </p:nvPicPr>
          <p:blipFill>
            <a:blip r:embed="rId32" cstate="print"/>
            <a:stretch>
              <a:fillRect/>
            </a:stretch>
          </p:blipFill>
          <p:spPr>
            <a:xfrm>
              <a:off x="4184079" y="3931353"/>
              <a:ext cx="217108" cy="241564"/>
            </a:xfrm>
            <a:prstGeom prst="rect">
              <a:avLst/>
            </a:prstGeom>
          </p:spPr>
        </p:pic>
        <p:pic>
          <p:nvPicPr>
            <p:cNvPr id="58" name="object 58"/>
            <p:cNvPicPr/>
            <p:nvPr/>
          </p:nvPicPr>
          <p:blipFill>
            <a:blip r:embed="rId33" cstate="print"/>
            <a:stretch>
              <a:fillRect/>
            </a:stretch>
          </p:blipFill>
          <p:spPr>
            <a:xfrm>
              <a:off x="4433858" y="4085775"/>
              <a:ext cx="127442" cy="137825"/>
            </a:xfrm>
            <a:prstGeom prst="rect">
              <a:avLst/>
            </a:prstGeom>
          </p:spPr>
        </p:pic>
      </p:grpSp>
      <p:sp>
        <p:nvSpPr>
          <p:cNvPr id="59" name="object 59"/>
          <p:cNvSpPr/>
          <p:nvPr/>
        </p:nvSpPr>
        <p:spPr>
          <a:xfrm>
            <a:off x="4623906" y="4080983"/>
            <a:ext cx="101600" cy="25400"/>
          </a:xfrm>
          <a:custGeom>
            <a:avLst/>
            <a:gdLst/>
            <a:ahLst/>
            <a:cxnLst/>
            <a:rect l="l" t="t" r="r" b="b"/>
            <a:pathLst>
              <a:path w="101600" h="25400">
                <a:moveTo>
                  <a:pt x="6148" y="25390"/>
                </a:moveTo>
                <a:lnTo>
                  <a:pt x="0" y="19241"/>
                </a:lnTo>
                <a:lnTo>
                  <a:pt x="5007" y="13199"/>
                </a:lnTo>
                <a:lnTo>
                  <a:pt x="46062" y="2931"/>
                </a:lnTo>
                <a:lnTo>
                  <a:pt x="54278" y="1531"/>
                </a:lnTo>
                <a:lnTo>
                  <a:pt x="61543" y="566"/>
                </a:lnTo>
                <a:lnTo>
                  <a:pt x="68090" y="0"/>
                </a:lnTo>
                <a:lnTo>
                  <a:pt x="78893" y="245"/>
                </a:lnTo>
                <a:lnTo>
                  <a:pt x="92067" y="614"/>
                </a:lnTo>
                <a:lnTo>
                  <a:pt x="98488" y="3274"/>
                </a:lnTo>
                <a:lnTo>
                  <a:pt x="101147" y="9694"/>
                </a:lnTo>
                <a:lnTo>
                  <a:pt x="98488" y="16115"/>
                </a:lnTo>
                <a:lnTo>
                  <a:pt x="92067" y="18774"/>
                </a:lnTo>
                <a:lnTo>
                  <a:pt x="68310" y="19389"/>
                </a:lnTo>
                <a:lnTo>
                  <a:pt x="62639" y="19206"/>
                </a:lnTo>
                <a:lnTo>
                  <a:pt x="56157" y="19385"/>
                </a:lnTo>
                <a:lnTo>
                  <a:pt x="49099" y="19895"/>
                </a:lnTo>
                <a:lnTo>
                  <a:pt x="7290" y="25283"/>
                </a:lnTo>
                <a:lnTo>
                  <a:pt x="6148" y="25390"/>
                </a:lnTo>
                <a:close/>
              </a:path>
            </a:pathLst>
          </a:custGeom>
          <a:solidFill>
            <a:srgbClr val="000000"/>
          </a:solidFill>
        </p:spPr>
        <p:txBody>
          <a:bodyPr wrap="square" lIns="0" tIns="0" rIns="0" bIns="0" rtlCol="0"/>
          <a:lstStyle/>
          <a:p>
            <a:endParaRPr/>
          </a:p>
        </p:txBody>
      </p:sp>
      <p:sp>
        <p:nvSpPr>
          <p:cNvPr id="60" name="object 60"/>
          <p:cNvSpPr/>
          <p:nvPr/>
        </p:nvSpPr>
        <p:spPr>
          <a:xfrm>
            <a:off x="4628293" y="4165284"/>
            <a:ext cx="102235" cy="21590"/>
          </a:xfrm>
          <a:custGeom>
            <a:avLst/>
            <a:gdLst/>
            <a:ahLst/>
            <a:cxnLst/>
            <a:rect l="l" t="t" r="r" b="b"/>
            <a:pathLst>
              <a:path w="102235" h="21589">
                <a:moveTo>
                  <a:pt x="58905" y="21417"/>
                </a:moveTo>
                <a:lnTo>
                  <a:pt x="20637" y="14863"/>
                </a:lnTo>
                <a:lnTo>
                  <a:pt x="0" y="1763"/>
                </a:lnTo>
                <a:lnTo>
                  <a:pt x="1761" y="0"/>
                </a:lnTo>
                <a:lnTo>
                  <a:pt x="2319" y="95"/>
                </a:lnTo>
                <a:lnTo>
                  <a:pt x="17880" y="881"/>
                </a:lnTo>
                <a:lnTo>
                  <a:pt x="23744" y="1652"/>
                </a:lnTo>
                <a:lnTo>
                  <a:pt x="30254" y="2065"/>
                </a:lnTo>
                <a:lnTo>
                  <a:pt x="37505" y="2121"/>
                </a:lnTo>
                <a:lnTo>
                  <a:pt x="58986" y="1207"/>
                </a:lnTo>
                <a:lnTo>
                  <a:pt x="92453" y="1644"/>
                </a:lnTo>
                <a:lnTo>
                  <a:pt x="99290" y="4480"/>
                </a:lnTo>
                <a:lnTo>
                  <a:pt x="102121" y="11312"/>
                </a:lnTo>
                <a:lnTo>
                  <a:pt x="99290" y="18152"/>
                </a:lnTo>
                <a:lnTo>
                  <a:pt x="92453" y="20980"/>
                </a:lnTo>
                <a:lnTo>
                  <a:pt x="58905" y="21417"/>
                </a:lnTo>
                <a:close/>
              </a:path>
            </a:pathLst>
          </a:custGeom>
          <a:solidFill>
            <a:srgbClr val="000000"/>
          </a:solidFill>
        </p:spPr>
        <p:txBody>
          <a:bodyPr wrap="square" lIns="0" tIns="0" rIns="0" bIns="0" rtlCol="0"/>
          <a:lstStyle/>
          <a:p>
            <a:endParaRPr/>
          </a:p>
        </p:txBody>
      </p:sp>
      <p:pic>
        <p:nvPicPr>
          <p:cNvPr id="61" name="object 61"/>
          <p:cNvPicPr/>
          <p:nvPr/>
        </p:nvPicPr>
        <p:blipFill>
          <a:blip r:embed="rId34" cstate="print"/>
          <a:stretch>
            <a:fillRect/>
          </a:stretch>
        </p:blipFill>
        <p:spPr>
          <a:xfrm>
            <a:off x="4823030" y="3977230"/>
            <a:ext cx="1005389" cy="209629"/>
          </a:xfrm>
          <a:prstGeom prst="rect">
            <a:avLst/>
          </a:prstGeom>
        </p:spPr>
      </p:pic>
      <p:pic>
        <p:nvPicPr>
          <p:cNvPr id="62" name="object 62"/>
          <p:cNvPicPr/>
          <p:nvPr/>
        </p:nvPicPr>
        <p:blipFill>
          <a:blip r:embed="rId35" cstate="print"/>
          <a:stretch>
            <a:fillRect/>
          </a:stretch>
        </p:blipFill>
        <p:spPr>
          <a:xfrm>
            <a:off x="5918688" y="3997745"/>
            <a:ext cx="474323" cy="176928"/>
          </a:xfrm>
          <a:prstGeom prst="rect">
            <a:avLst/>
          </a:prstGeom>
        </p:spPr>
      </p:pic>
      <p:sp>
        <p:nvSpPr>
          <p:cNvPr id="63" name="object 63"/>
          <p:cNvSpPr/>
          <p:nvPr/>
        </p:nvSpPr>
        <p:spPr>
          <a:xfrm>
            <a:off x="6469632" y="4071240"/>
            <a:ext cx="156210" cy="29845"/>
          </a:xfrm>
          <a:custGeom>
            <a:avLst/>
            <a:gdLst/>
            <a:ahLst/>
            <a:cxnLst/>
            <a:rect l="l" t="t" r="r" b="b"/>
            <a:pathLst>
              <a:path w="156209" h="29845">
                <a:moveTo>
                  <a:pt x="74396" y="29279"/>
                </a:moveTo>
                <a:lnTo>
                  <a:pt x="35263" y="23346"/>
                </a:lnTo>
                <a:lnTo>
                  <a:pt x="0" y="9891"/>
                </a:lnTo>
                <a:lnTo>
                  <a:pt x="849" y="7838"/>
                </a:lnTo>
                <a:lnTo>
                  <a:pt x="2899" y="6988"/>
                </a:lnTo>
                <a:lnTo>
                  <a:pt x="3471" y="7044"/>
                </a:lnTo>
                <a:lnTo>
                  <a:pt x="27971" y="8439"/>
                </a:lnTo>
                <a:lnTo>
                  <a:pt x="37353" y="9419"/>
                </a:lnTo>
                <a:lnTo>
                  <a:pt x="51517" y="10200"/>
                </a:lnTo>
                <a:lnTo>
                  <a:pt x="60621" y="10227"/>
                </a:lnTo>
                <a:lnTo>
                  <a:pt x="74594" y="9595"/>
                </a:lnTo>
                <a:lnTo>
                  <a:pt x="83444" y="9400"/>
                </a:lnTo>
                <a:lnTo>
                  <a:pt x="91976" y="8843"/>
                </a:lnTo>
                <a:lnTo>
                  <a:pt x="100087" y="7929"/>
                </a:lnTo>
                <a:lnTo>
                  <a:pt x="107681" y="6683"/>
                </a:lnTo>
                <a:lnTo>
                  <a:pt x="119144" y="4064"/>
                </a:lnTo>
                <a:lnTo>
                  <a:pt x="135303" y="892"/>
                </a:lnTo>
                <a:lnTo>
                  <a:pt x="143270" y="80"/>
                </a:lnTo>
                <a:lnTo>
                  <a:pt x="146099" y="0"/>
                </a:lnTo>
                <a:lnTo>
                  <a:pt x="153090" y="2897"/>
                </a:lnTo>
                <a:lnTo>
                  <a:pt x="155989" y="9891"/>
                </a:lnTo>
                <a:lnTo>
                  <a:pt x="153169" y="16808"/>
                </a:lnTo>
                <a:lnTo>
                  <a:pt x="146329" y="19779"/>
                </a:lnTo>
                <a:lnTo>
                  <a:pt x="144915" y="19797"/>
                </a:lnTo>
                <a:lnTo>
                  <a:pt x="138560" y="20416"/>
                </a:lnTo>
                <a:lnTo>
                  <a:pt x="123212" y="23450"/>
                </a:lnTo>
                <a:lnTo>
                  <a:pt x="111574" y="26082"/>
                </a:lnTo>
                <a:lnTo>
                  <a:pt x="102756" y="27508"/>
                </a:lnTo>
                <a:lnTo>
                  <a:pt x="93684" y="28504"/>
                </a:lnTo>
                <a:lnTo>
                  <a:pt x="84262" y="29093"/>
                </a:lnTo>
                <a:lnTo>
                  <a:pt x="74396" y="29279"/>
                </a:lnTo>
                <a:close/>
              </a:path>
            </a:pathLst>
          </a:custGeom>
          <a:solidFill>
            <a:srgbClr val="000000"/>
          </a:solidFill>
        </p:spPr>
        <p:txBody>
          <a:bodyPr wrap="square" lIns="0" tIns="0" rIns="0" bIns="0" rtlCol="0"/>
          <a:lstStyle/>
          <a:p>
            <a:endParaRPr/>
          </a:p>
        </p:txBody>
      </p:sp>
      <p:pic>
        <p:nvPicPr>
          <p:cNvPr id="64" name="object 64"/>
          <p:cNvPicPr/>
          <p:nvPr/>
        </p:nvPicPr>
        <p:blipFill>
          <a:blip r:embed="rId36" cstate="print"/>
          <a:stretch>
            <a:fillRect/>
          </a:stretch>
        </p:blipFill>
        <p:spPr>
          <a:xfrm>
            <a:off x="6697817" y="3964311"/>
            <a:ext cx="260897" cy="216288"/>
          </a:xfrm>
          <a:prstGeom prst="rect">
            <a:avLst/>
          </a:prstGeom>
        </p:spPr>
      </p:pic>
      <p:pic>
        <p:nvPicPr>
          <p:cNvPr id="65" name="object 65"/>
          <p:cNvPicPr/>
          <p:nvPr/>
        </p:nvPicPr>
        <p:blipFill>
          <a:blip r:embed="rId37" cstate="print"/>
          <a:stretch>
            <a:fillRect/>
          </a:stretch>
        </p:blipFill>
        <p:spPr>
          <a:xfrm>
            <a:off x="2892860" y="4730646"/>
            <a:ext cx="1368565" cy="250619"/>
          </a:xfrm>
          <a:prstGeom prst="rect">
            <a:avLst/>
          </a:prstGeom>
        </p:spPr>
      </p:pic>
      <p:sp>
        <p:nvSpPr>
          <p:cNvPr id="66" name="object 66"/>
          <p:cNvSpPr/>
          <p:nvPr/>
        </p:nvSpPr>
        <p:spPr>
          <a:xfrm>
            <a:off x="4391317" y="4816081"/>
            <a:ext cx="109220" cy="19685"/>
          </a:xfrm>
          <a:custGeom>
            <a:avLst/>
            <a:gdLst/>
            <a:ahLst/>
            <a:cxnLst/>
            <a:rect l="l" t="t" r="r" b="b"/>
            <a:pathLst>
              <a:path w="109220" h="19685">
                <a:moveTo>
                  <a:pt x="109004" y="9690"/>
                </a:moveTo>
                <a:lnTo>
                  <a:pt x="106451" y="3543"/>
                </a:lnTo>
                <a:lnTo>
                  <a:pt x="100304" y="990"/>
                </a:lnTo>
                <a:lnTo>
                  <a:pt x="80111" y="101"/>
                </a:lnTo>
                <a:lnTo>
                  <a:pt x="54965" y="0"/>
                </a:lnTo>
                <a:lnTo>
                  <a:pt x="28714" y="0"/>
                </a:lnTo>
                <a:lnTo>
                  <a:pt x="11912" y="1358"/>
                </a:lnTo>
                <a:lnTo>
                  <a:pt x="7327" y="2362"/>
                </a:lnTo>
                <a:lnTo>
                  <a:pt x="4470" y="2946"/>
                </a:lnTo>
                <a:lnTo>
                  <a:pt x="3225" y="3619"/>
                </a:lnTo>
                <a:lnTo>
                  <a:pt x="2146" y="4508"/>
                </a:lnTo>
                <a:lnTo>
                  <a:pt x="584" y="6832"/>
                </a:lnTo>
                <a:lnTo>
                  <a:pt x="0" y="9690"/>
                </a:lnTo>
                <a:lnTo>
                  <a:pt x="584" y="12534"/>
                </a:lnTo>
                <a:lnTo>
                  <a:pt x="1257" y="13779"/>
                </a:lnTo>
                <a:lnTo>
                  <a:pt x="2146" y="14859"/>
                </a:lnTo>
                <a:lnTo>
                  <a:pt x="4470" y="16433"/>
                </a:lnTo>
                <a:lnTo>
                  <a:pt x="7327" y="17005"/>
                </a:lnTo>
                <a:lnTo>
                  <a:pt x="11912" y="18021"/>
                </a:lnTo>
                <a:lnTo>
                  <a:pt x="28714" y="19367"/>
                </a:lnTo>
                <a:lnTo>
                  <a:pt x="54965" y="19367"/>
                </a:lnTo>
                <a:lnTo>
                  <a:pt x="80111" y="19278"/>
                </a:lnTo>
                <a:lnTo>
                  <a:pt x="100304" y="18376"/>
                </a:lnTo>
                <a:lnTo>
                  <a:pt x="106451" y="15836"/>
                </a:lnTo>
                <a:lnTo>
                  <a:pt x="109004" y="9690"/>
                </a:lnTo>
                <a:close/>
              </a:path>
            </a:pathLst>
          </a:custGeom>
          <a:solidFill>
            <a:srgbClr val="000000"/>
          </a:solidFill>
        </p:spPr>
        <p:txBody>
          <a:bodyPr wrap="square" lIns="0" tIns="0" rIns="0" bIns="0" rtlCol="0"/>
          <a:lstStyle/>
          <a:p>
            <a:endParaRPr/>
          </a:p>
        </p:txBody>
      </p:sp>
      <p:sp>
        <p:nvSpPr>
          <p:cNvPr id="67" name="object 67"/>
          <p:cNvSpPr/>
          <p:nvPr/>
        </p:nvSpPr>
        <p:spPr>
          <a:xfrm>
            <a:off x="4375858" y="4889805"/>
            <a:ext cx="157480" cy="32384"/>
          </a:xfrm>
          <a:custGeom>
            <a:avLst/>
            <a:gdLst/>
            <a:ahLst/>
            <a:cxnLst/>
            <a:rect l="l" t="t" r="r" b="b"/>
            <a:pathLst>
              <a:path w="157479" h="32385">
                <a:moveTo>
                  <a:pt x="67125" y="31776"/>
                </a:moveTo>
                <a:lnTo>
                  <a:pt x="22673" y="26731"/>
                </a:lnTo>
                <a:lnTo>
                  <a:pt x="0" y="7753"/>
                </a:lnTo>
                <a:lnTo>
                  <a:pt x="3211" y="2780"/>
                </a:lnTo>
                <a:lnTo>
                  <a:pt x="4024" y="818"/>
                </a:lnTo>
                <a:lnTo>
                  <a:pt x="5987" y="0"/>
                </a:lnTo>
                <a:lnTo>
                  <a:pt x="7951" y="818"/>
                </a:lnTo>
                <a:lnTo>
                  <a:pt x="8764" y="2780"/>
                </a:lnTo>
                <a:lnTo>
                  <a:pt x="11975" y="7356"/>
                </a:lnTo>
                <a:lnTo>
                  <a:pt x="12106" y="6132"/>
                </a:lnTo>
                <a:lnTo>
                  <a:pt x="12044" y="5227"/>
                </a:lnTo>
                <a:lnTo>
                  <a:pt x="12297" y="4909"/>
                </a:lnTo>
                <a:lnTo>
                  <a:pt x="13052" y="4957"/>
                </a:lnTo>
                <a:lnTo>
                  <a:pt x="20933" y="6466"/>
                </a:lnTo>
                <a:lnTo>
                  <a:pt x="27488" y="7467"/>
                </a:lnTo>
                <a:lnTo>
                  <a:pt x="67236" y="11971"/>
                </a:lnTo>
                <a:lnTo>
                  <a:pt x="89615" y="12090"/>
                </a:lnTo>
                <a:lnTo>
                  <a:pt x="149185" y="14148"/>
                </a:lnTo>
                <a:lnTo>
                  <a:pt x="156908" y="21870"/>
                </a:lnTo>
                <a:lnTo>
                  <a:pt x="156301" y="24880"/>
                </a:lnTo>
                <a:lnTo>
                  <a:pt x="89615" y="31657"/>
                </a:lnTo>
                <a:lnTo>
                  <a:pt x="67125" y="31776"/>
                </a:lnTo>
                <a:close/>
              </a:path>
            </a:pathLst>
          </a:custGeom>
          <a:solidFill>
            <a:srgbClr val="000000"/>
          </a:solidFill>
        </p:spPr>
        <p:txBody>
          <a:bodyPr wrap="square" lIns="0" tIns="0" rIns="0" bIns="0" rtlCol="0"/>
          <a:lstStyle/>
          <a:p>
            <a:endParaRPr/>
          </a:p>
        </p:txBody>
      </p:sp>
      <p:grpSp>
        <p:nvGrpSpPr>
          <p:cNvPr id="68" name="object 68"/>
          <p:cNvGrpSpPr/>
          <p:nvPr/>
        </p:nvGrpSpPr>
        <p:grpSpPr>
          <a:xfrm>
            <a:off x="4693691" y="4618365"/>
            <a:ext cx="1059815" cy="456565"/>
            <a:chOff x="4693691" y="4618365"/>
            <a:chExt cx="1059815" cy="456565"/>
          </a:xfrm>
        </p:grpSpPr>
        <p:pic>
          <p:nvPicPr>
            <p:cNvPr id="69" name="object 69"/>
            <p:cNvPicPr/>
            <p:nvPr/>
          </p:nvPicPr>
          <p:blipFill>
            <a:blip r:embed="rId38" cstate="print"/>
            <a:stretch>
              <a:fillRect/>
            </a:stretch>
          </p:blipFill>
          <p:spPr>
            <a:xfrm>
              <a:off x="4693691" y="4678446"/>
              <a:ext cx="128077" cy="229654"/>
            </a:xfrm>
            <a:prstGeom prst="rect">
              <a:avLst/>
            </a:prstGeom>
          </p:spPr>
        </p:pic>
        <p:pic>
          <p:nvPicPr>
            <p:cNvPr id="70" name="object 70"/>
            <p:cNvPicPr/>
            <p:nvPr/>
          </p:nvPicPr>
          <p:blipFill>
            <a:blip r:embed="rId39" cstate="print"/>
            <a:stretch>
              <a:fillRect/>
            </a:stretch>
          </p:blipFill>
          <p:spPr>
            <a:xfrm>
              <a:off x="4858975" y="4750308"/>
              <a:ext cx="240066" cy="195670"/>
            </a:xfrm>
            <a:prstGeom prst="rect">
              <a:avLst/>
            </a:prstGeom>
          </p:spPr>
        </p:pic>
        <p:pic>
          <p:nvPicPr>
            <p:cNvPr id="71" name="object 71"/>
            <p:cNvPicPr/>
            <p:nvPr/>
          </p:nvPicPr>
          <p:blipFill>
            <a:blip r:embed="rId40" cstate="print"/>
            <a:stretch>
              <a:fillRect/>
            </a:stretch>
          </p:blipFill>
          <p:spPr>
            <a:xfrm>
              <a:off x="5119705" y="4802635"/>
              <a:ext cx="98624" cy="148394"/>
            </a:xfrm>
            <a:prstGeom prst="rect">
              <a:avLst/>
            </a:prstGeom>
          </p:spPr>
        </p:pic>
        <p:pic>
          <p:nvPicPr>
            <p:cNvPr id="72" name="object 72"/>
            <p:cNvPicPr/>
            <p:nvPr/>
          </p:nvPicPr>
          <p:blipFill>
            <a:blip r:embed="rId41" cstate="print"/>
            <a:stretch>
              <a:fillRect/>
            </a:stretch>
          </p:blipFill>
          <p:spPr>
            <a:xfrm>
              <a:off x="5262286" y="4618365"/>
              <a:ext cx="491162" cy="456290"/>
            </a:xfrm>
            <a:prstGeom prst="rect">
              <a:avLst/>
            </a:prstGeom>
          </p:spPr>
        </p:pic>
      </p:grpSp>
      <p:pic>
        <p:nvPicPr>
          <p:cNvPr id="73" name="object 73"/>
          <p:cNvPicPr/>
          <p:nvPr/>
        </p:nvPicPr>
        <p:blipFill>
          <a:blip r:embed="rId42" cstate="print"/>
          <a:stretch>
            <a:fillRect/>
          </a:stretch>
        </p:blipFill>
        <p:spPr>
          <a:xfrm>
            <a:off x="5830453" y="4799791"/>
            <a:ext cx="93430" cy="157307"/>
          </a:xfrm>
          <a:prstGeom prst="rect">
            <a:avLst/>
          </a:prstGeom>
        </p:spPr>
      </p:pic>
      <p:pic>
        <p:nvPicPr>
          <p:cNvPr id="74" name="object 74"/>
          <p:cNvPicPr/>
          <p:nvPr/>
        </p:nvPicPr>
        <p:blipFill>
          <a:blip r:embed="rId43" cstate="print"/>
          <a:stretch>
            <a:fillRect/>
          </a:stretch>
        </p:blipFill>
        <p:spPr>
          <a:xfrm>
            <a:off x="6033106" y="4746121"/>
            <a:ext cx="511907" cy="191912"/>
          </a:xfrm>
          <a:prstGeom prst="rect">
            <a:avLst/>
          </a:prstGeom>
        </p:spPr>
      </p:pic>
      <p:pic>
        <p:nvPicPr>
          <p:cNvPr id="75" name="object 75"/>
          <p:cNvPicPr/>
          <p:nvPr/>
        </p:nvPicPr>
        <p:blipFill>
          <a:blip r:embed="rId44" cstate="print"/>
          <a:stretch>
            <a:fillRect/>
          </a:stretch>
        </p:blipFill>
        <p:spPr>
          <a:xfrm>
            <a:off x="6621761" y="4735619"/>
            <a:ext cx="151350" cy="158968"/>
          </a:xfrm>
          <a:prstGeom prst="rect">
            <a:avLst/>
          </a:prstGeom>
        </p:spPr>
      </p:pic>
      <p:grpSp>
        <p:nvGrpSpPr>
          <p:cNvPr id="76" name="object 76"/>
          <p:cNvGrpSpPr/>
          <p:nvPr/>
        </p:nvGrpSpPr>
        <p:grpSpPr>
          <a:xfrm>
            <a:off x="6849223" y="4726475"/>
            <a:ext cx="243204" cy="226060"/>
            <a:chOff x="6849223" y="4726475"/>
            <a:chExt cx="243204" cy="226060"/>
          </a:xfrm>
        </p:grpSpPr>
        <p:pic>
          <p:nvPicPr>
            <p:cNvPr id="77" name="object 77"/>
            <p:cNvPicPr/>
            <p:nvPr/>
          </p:nvPicPr>
          <p:blipFill>
            <a:blip r:embed="rId45" cstate="print"/>
            <a:stretch>
              <a:fillRect/>
            </a:stretch>
          </p:blipFill>
          <p:spPr>
            <a:xfrm>
              <a:off x="6849223" y="4726475"/>
              <a:ext cx="144823" cy="188067"/>
            </a:xfrm>
            <a:prstGeom prst="rect">
              <a:avLst/>
            </a:prstGeom>
          </p:spPr>
        </p:pic>
        <p:pic>
          <p:nvPicPr>
            <p:cNvPr id="78" name="object 78"/>
            <p:cNvPicPr/>
            <p:nvPr/>
          </p:nvPicPr>
          <p:blipFill>
            <a:blip r:embed="rId46" cstate="print"/>
            <a:stretch>
              <a:fillRect/>
            </a:stretch>
          </p:blipFill>
          <p:spPr>
            <a:xfrm>
              <a:off x="7020584" y="4734197"/>
              <a:ext cx="71599" cy="218080"/>
            </a:xfrm>
            <a:prstGeom prst="rect">
              <a:avLst/>
            </a:prstGeom>
          </p:spPr>
        </p:pic>
      </p:grpSp>
      <p:pic>
        <p:nvPicPr>
          <p:cNvPr id="79" name="object 79"/>
          <p:cNvPicPr/>
          <p:nvPr/>
        </p:nvPicPr>
        <p:blipFill>
          <a:blip r:embed="rId47" cstate="print"/>
          <a:stretch>
            <a:fillRect/>
          </a:stretch>
        </p:blipFill>
        <p:spPr>
          <a:xfrm>
            <a:off x="7243582" y="4751794"/>
            <a:ext cx="127152" cy="181625"/>
          </a:xfrm>
          <a:prstGeom prst="rect">
            <a:avLst/>
          </a:prstGeom>
        </p:spPr>
      </p:pic>
      <p:pic>
        <p:nvPicPr>
          <p:cNvPr id="80" name="object 80"/>
          <p:cNvPicPr/>
          <p:nvPr/>
        </p:nvPicPr>
        <p:blipFill>
          <a:blip r:embed="rId48" cstate="print"/>
          <a:stretch>
            <a:fillRect/>
          </a:stretch>
        </p:blipFill>
        <p:spPr>
          <a:xfrm>
            <a:off x="7447764" y="4553629"/>
            <a:ext cx="1363912" cy="463265"/>
          </a:xfrm>
          <a:prstGeom prst="rect">
            <a:avLst/>
          </a:prstGeom>
        </p:spPr>
      </p:pic>
      <p:sp>
        <p:nvSpPr>
          <p:cNvPr id="81" name="object 81"/>
          <p:cNvSpPr/>
          <p:nvPr/>
        </p:nvSpPr>
        <p:spPr>
          <a:xfrm>
            <a:off x="3906228" y="5351487"/>
            <a:ext cx="121920" cy="27305"/>
          </a:xfrm>
          <a:custGeom>
            <a:avLst/>
            <a:gdLst/>
            <a:ahLst/>
            <a:cxnLst/>
            <a:rect l="l" t="t" r="r" b="b"/>
            <a:pathLst>
              <a:path w="121920" h="27304">
                <a:moveTo>
                  <a:pt x="121729" y="8877"/>
                </a:moveTo>
                <a:lnTo>
                  <a:pt x="119126" y="2603"/>
                </a:lnTo>
                <a:lnTo>
                  <a:pt x="112839" y="0"/>
                </a:lnTo>
                <a:lnTo>
                  <a:pt x="110705" y="254"/>
                </a:lnTo>
                <a:lnTo>
                  <a:pt x="87896" y="5918"/>
                </a:lnTo>
                <a:lnTo>
                  <a:pt x="80772" y="7353"/>
                </a:lnTo>
                <a:lnTo>
                  <a:pt x="73558" y="8445"/>
                </a:lnTo>
                <a:lnTo>
                  <a:pt x="66357" y="9182"/>
                </a:lnTo>
                <a:lnTo>
                  <a:pt x="59169" y="9563"/>
                </a:lnTo>
                <a:lnTo>
                  <a:pt x="51968" y="9575"/>
                </a:lnTo>
                <a:lnTo>
                  <a:pt x="44767" y="9245"/>
                </a:lnTo>
                <a:lnTo>
                  <a:pt x="37553" y="8547"/>
                </a:lnTo>
                <a:lnTo>
                  <a:pt x="30340" y="7493"/>
                </a:lnTo>
                <a:lnTo>
                  <a:pt x="23101" y="6057"/>
                </a:lnTo>
                <a:lnTo>
                  <a:pt x="16078" y="4749"/>
                </a:lnTo>
                <a:lnTo>
                  <a:pt x="14084" y="4495"/>
                </a:lnTo>
                <a:lnTo>
                  <a:pt x="12738" y="4330"/>
                </a:lnTo>
                <a:lnTo>
                  <a:pt x="12598" y="4292"/>
                </a:lnTo>
                <a:lnTo>
                  <a:pt x="9855" y="3937"/>
                </a:lnTo>
                <a:lnTo>
                  <a:pt x="8826" y="3848"/>
                </a:lnTo>
                <a:lnTo>
                  <a:pt x="8559" y="3708"/>
                </a:lnTo>
                <a:lnTo>
                  <a:pt x="6642" y="3429"/>
                </a:lnTo>
                <a:lnTo>
                  <a:pt x="6502" y="3403"/>
                </a:lnTo>
                <a:lnTo>
                  <a:pt x="6146" y="3759"/>
                </a:lnTo>
                <a:lnTo>
                  <a:pt x="5181" y="3784"/>
                </a:lnTo>
                <a:lnTo>
                  <a:pt x="3149" y="4381"/>
                </a:lnTo>
                <a:lnTo>
                  <a:pt x="266" y="9639"/>
                </a:lnTo>
                <a:lnTo>
                  <a:pt x="279" y="9791"/>
                </a:lnTo>
                <a:lnTo>
                  <a:pt x="0" y="10071"/>
                </a:lnTo>
                <a:lnTo>
                  <a:pt x="469" y="10947"/>
                </a:lnTo>
                <a:lnTo>
                  <a:pt x="584" y="11620"/>
                </a:lnTo>
                <a:lnTo>
                  <a:pt x="342" y="12179"/>
                </a:lnTo>
                <a:lnTo>
                  <a:pt x="1663" y="13144"/>
                </a:lnTo>
                <a:lnTo>
                  <a:pt x="43459" y="26758"/>
                </a:lnTo>
                <a:lnTo>
                  <a:pt x="59601" y="27203"/>
                </a:lnTo>
                <a:lnTo>
                  <a:pt x="67678" y="26809"/>
                </a:lnTo>
                <a:lnTo>
                  <a:pt x="114985" y="17513"/>
                </a:lnTo>
                <a:lnTo>
                  <a:pt x="115138" y="17322"/>
                </a:lnTo>
                <a:lnTo>
                  <a:pt x="115658" y="17310"/>
                </a:lnTo>
                <a:lnTo>
                  <a:pt x="121729" y="8877"/>
                </a:lnTo>
                <a:close/>
              </a:path>
            </a:pathLst>
          </a:custGeom>
          <a:solidFill>
            <a:srgbClr val="000000"/>
          </a:solidFill>
        </p:spPr>
        <p:txBody>
          <a:bodyPr wrap="square" lIns="0" tIns="0" rIns="0" bIns="0" rtlCol="0"/>
          <a:lstStyle/>
          <a:p>
            <a:endParaRPr/>
          </a:p>
        </p:txBody>
      </p:sp>
      <p:sp>
        <p:nvSpPr>
          <p:cNvPr id="82" name="object 82"/>
          <p:cNvSpPr/>
          <p:nvPr/>
        </p:nvSpPr>
        <p:spPr>
          <a:xfrm>
            <a:off x="3895611" y="5437200"/>
            <a:ext cx="156210" cy="27940"/>
          </a:xfrm>
          <a:custGeom>
            <a:avLst/>
            <a:gdLst/>
            <a:ahLst/>
            <a:cxnLst/>
            <a:rect l="l" t="t" r="r" b="b"/>
            <a:pathLst>
              <a:path w="156210" h="27939">
                <a:moveTo>
                  <a:pt x="156095" y="9080"/>
                </a:moveTo>
                <a:lnTo>
                  <a:pt x="153530" y="2882"/>
                </a:lnTo>
                <a:lnTo>
                  <a:pt x="147332" y="317"/>
                </a:lnTo>
                <a:lnTo>
                  <a:pt x="130987" y="0"/>
                </a:lnTo>
                <a:lnTo>
                  <a:pt x="124409" y="50"/>
                </a:lnTo>
                <a:lnTo>
                  <a:pt x="97929" y="3124"/>
                </a:lnTo>
                <a:lnTo>
                  <a:pt x="78676" y="6578"/>
                </a:lnTo>
                <a:lnTo>
                  <a:pt x="68491" y="7848"/>
                </a:lnTo>
                <a:lnTo>
                  <a:pt x="57467" y="8763"/>
                </a:lnTo>
                <a:lnTo>
                  <a:pt x="16573" y="10388"/>
                </a:lnTo>
                <a:lnTo>
                  <a:pt x="8140" y="11252"/>
                </a:lnTo>
                <a:lnTo>
                  <a:pt x="6807" y="11836"/>
                </a:lnTo>
                <a:lnTo>
                  <a:pt x="0" y="18630"/>
                </a:lnTo>
                <a:lnTo>
                  <a:pt x="6807" y="25438"/>
                </a:lnTo>
                <a:lnTo>
                  <a:pt x="8140" y="26009"/>
                </a:lnTo>
                <a:lnTo>
                  <a:pt x="16598" y="26885"/>
                </a:lnTo>
                <a:lnTo>
                  <a:pt x="39522" y="27698"/>
                </a:lnTo>
                <a:lnTo>
                  <a:pt x="58483" y="26974"/>
                </a:lnTo>
                <a:lnTo>
                  <a:pt x="70370" y="25984"/>
                </a:lnTo>
                <a:lnTo>
                  <a:pt x="81559" y="24574"/>
                </a:lnTo>
                <a:lnTo>
                  <a:pt x="100507" y="21170"/>
                </a:lnTo>
                <a:lnTo>
                  <a:pt x="126149" y="18224"/>
                </a:lnTo>
                <a:lnTo>
                  <a:pt x="131025" y="18186"/>
                </a:lnTo>
                <a:lnTo>
                  <a:pt x="147332" y="17868"/>
                </a:lnTo>
                <a:lnTo>
                  <a:pt x="153530" y="15290"/>
                </a:lnTo>
                <a:lnTo>
                  <a:pt x="156095" y="9080"/>
                </a:lnTo>
                <a:close/>
              </a:path>
            </a:pathLst>
          </a:custGeom>
          <a:solidFill>
            <a:srgbClr val="000000"/>
          </a:solidFill>
        </p:spPr>
        <p:txBody>
          <a:bodyPr wrap="square" lIns="0" tIns="0" rIns="0" bIns="0" rtlCol="0"/>
          <a:lstStyle/>
          <a:p>
            <a:endParaRPr/>
          </a:p>
        </p:txBody>
      </p:sp>
      <p:pic>
        <p:nvPicPr>
          <p:cNvPr id="83" name="object 83"/>
          <p:cNvPicPr/>
          <p:nvPr/>
        </p:nvPicPr>
        <p:blipFill>
          <a:blip r:embed="rId49" cstate="print"/>
          <a:stretch>
            <a:fillRect/>
          </a:stretch>
        </p:blipFill>
        <p:spPr>
          <a:xfrm>
            <a:off x="4136819" y="5200513"/>
            <a:ext cx="804661" cy="418485"/>
          </a:xfrm>
          <a:prstGeom prst="rect">
            <a:avLst/>
          </a:prstGeom>
        </p:spPr>
      </p:pic>
      <p:pic>
        <p:nvPicPr>
          <p:cNvPr id="84" name="object 84"/>
          <p:cNvPicPr/>
          <p:nvPr/>
        </p:nvPicPr>
        <p:blipFill>
          <a:blip r:embed="rId50" cstate="print"/>
          <a:stretch>
            <a:fillRect/>
          </a:stretch>
        </p:blipFill>
        <p:spPr>
          <a:xfrm>
            <a:off x="5051650" y="5318864"/>
            <a:ext cx="303414" cy="212297"/>
          </a:xfrm>
          <a:prstGeom prst="rect">
            <a:avLst/>
          </a:prstGeom>
        </p:spPr>
      </p:pic>
      <p:sp>
        <p:nvSpPr>
          <p:cNvPr id="85" name="object 85"/>
          <p:cNvSpPr/>
          <p:nvPr/>
        </p:nvSpPr>
        <p:spPr>
          <a:xfrm>
            <a:off x="5450840" y="5284025"/>
            <a:ext cx="79375" cy="288925"/>
          </a:xfrm>
          <a:custGeom>
            <a:avLst/>
            <a:gdLst/>
            <a:ahLst/>
            <a:cxnLst/>
            <a:rect l="l" t="t" r="r" b="b"/>
            <a:pathLst>
              <a:path w="79375" h="288925">
                <a:moveTo>
                  <a:pt x="79032" y="281597"/>
                </a:moveTo>
                <a:lnTo>
                  <a:pt x="73101" y="274485"/>
                </a:lnTo>
                <a:lnTo>
                  <a:pt x="60909" y="271767"/>
                </a:lnTo>
                <a:lnTo>
                  <a:pt x="50520" y="268363"/>
                </a:lnTo>
                <a:lnTo>
                  <a:pt x="22745" y="239649"/>
                </a:lnTo>
                <a:lnTo>
                  <a:pt x="19507" y="209994"/>
                </a:lnTo>
                <a:lnTo>
                  <a:pt x="20040" y="195249"/>
                </a:lnTo>
                <a:lnTo>
                  <a:pt x="28257" y="148386"/>
                </a:lnTo>
                <a:lnTo>
                  <a:pt x="61252" y="45808"/>
                </a:lnTo>
                <a:lnTo>
                  <a:pt x="68376" y="18503"/>
                </a:lnTo>
                <a:lnTo>
                  <a:pt x="70345" y="9664"/>
                </a:lnTo>
                <a:lnTo>
                  <a:pt x="70408" y="9525"/>
                </a:lnTo>
                <a:lnTo>
                  <a:pt x="70421" y="9347"/>
                </a:lnTo>
                <a:lnTo>
                  <a:pt x="70688" y="8153"/>
                </a:lnTo>
                <a:lnTo>
                  <a:pt x="70573" y="7264"/>
                </a:lnTo>
                <a:lnTo>
                  <a:pt x="70713" y="5422"/>
                </a:lnTo>
                <a:lnTo>
                  <a:pt x="71158" y="4267"/>
                </a:lnTo>
                <a:lnTo>
                  <a:pt x="70853" y="3975"/>
                </a:lnTo>
                <a:lnTo>
                  <a:pt x="70980" y="3035"/>
                </a:lnTo>
                <a:lnTo>
                  <a:pt x="69469" y="863"/>
                </a:lnTo>
                <a:lnTo>
                  <a:pt x="66890" y="0"/>
                </a:lnTo>
                <a:lnTo>
                  <a:pt x="65125" y="381"/>
                </a:lnTo>
                <a:lnTo>
                  <a:pt x="63715" y="1422"/>
                </a:lnTo>
                <a:lnTo>
                  <a:pt x="62357" y="2286"/>
                </a:lnTo>
                <a:lnTo>
                  <a:pt x="44183" y="40055"/>
                </a:lnTo>
                <a:lnTo>
                  <a:pt x="14897" y="125869"/>
                </a:lnTo>
                <a:lnTo>
                  <a:pt x="2425" y="177304"/>
                </a:lnTo>
                <a:lnTo>
                  <a:pt x="0" y="209994"/>
                </a:lnTo>
                <a:lnTo>
                  <a:pt x="584" y="224917"/>
                </a:lnTo>
                <a:lnTo>
                  <a:pt x="13627" y="265353"/>
                </a:lnTo>
                <a:lnTo>
                  <a:pt x="57505" y="286842"/>
                </a:lnTo>
                <a:lnTo>
                  <a:pt x="71805" y="288810"/>
                </a:lnTo>
                <a:lnTo>
                  <a:pt x="74625" y="288251"/>
                </a:lnTo>
                <a:lnTo>
                  <a:pt x="76911" y="286702"/>
                </a:lnTo>
                <a:lnTo>
                  <a:pt x="78460" y="284403"/>
                </a:lnTo>
                <a:lnTo>
                  <a:pt x="79032" y="281597"/>
                </a:lnTo>
                <a:close/>
              </a:path>
            </a:pathLst>
          </a:custGeom>
          <a:solidFill>
            <a:srgbClr val="000000"/>
          </a:solidFill>
        </p:spPr>
        <p:txBody>
          <a:bodyPr wrap="square" lIns="0" tIns="0" rIns="0" bIns="0" rtlCol="0"/>
          <a:lstStyle/>
          <a:p>
            <a:endParaRPr/>
          </a:p>
        </p:txBody>
      </p:sp>
      <p:sp>
        <p:nvSpPr>
          <p:cNvPr id="86" name="object 86"/>
          <p:cNvSpPr/>
          <p:nvPr/>
        </p:nvSpPr>
        <p:spPr>
          <a:xfrm>
            <a:off x="5697184" y="5494015"/>
            <a:ext cx="19685" cy="3810"/>
          </a:xfrm>
          <a:custGeom>
            <a:avLst/>
            <a:gdLst/>
            <a:ahLst/>
            <a:cxnLst/>
            <a:rect l="l" t="t" r="r" b="b"/>
            <a:pathLst>
              <a:path w="19685" h="3810">
                <a:moveTo>
                  <a:pt x="10907" y="3789"/>
                </a:moveTo>
                <a:lnTo>
                  <a:pt x="6275" y="3471"/>
                </a:lnTo>
                <a:lnTo>
                  <a:pt x="2224" y="1763"/>
                </a:lnTo>
                <a:lnTo>
                  <a:pt x="0" y="0"/>
                </a:lnTo>
                <a:lnTo>
                  <a:pt x="19534" y="0"/>
                </a:lnTo>
                <a:lnTo>
                  <a:pt x="17889" y="1143"/>
                </a:lnTo>
                <a:lnTo>
                  <a:pt x="14958" y="2748"/>
                </a:lnTo>
                <a:lnTo>
                  <a:pt x="10907" y="3789"/>
                </a:lnTo>
                <a:close/>
              </a:path>
            </a:pathLst>
          </a:custGeom>
          <a:solidFill>
            <a:srgbClr val="000000"/>
          </a:solidFill>
        </p:spPr>
        <p:txBody>
          <a:bodyPr wrap="square" lIns="0" tIns="0" rIns="0" bIns="0" rtlCol="0"/>
          <a:lstStyle/>
          <a:p>
            <a:endParaRPr/>
          </a:p>
        </p:txBody>
      </p:sp>
      <p:sp>
        <p:nvSpPr>
          <p:cNvPr id="87" name="object 87"/>
          <p:cNvSpPr/>
          <p:nvPr/>
        </p:nvSpPr>
        <p:spPr>
          <a:xfrm>
            <a:off x="7261091" y="5269817"/>
            <a:ext cx="117475" cy="371475"/>
          </a:xfrm>
          <a:custGeom>
            <a:avLst/>
            <a:gdLst/>
            <a:ahLst/>
            <a:cxnLst/>
            <a:rect l="l" t="t" r="r" b="b"/>
            <a:pathLst>
              <a:path w="117475" h="371475">
                <a:moveTo>
                  <a:pt x="8571" y="371194"/>
                </a:moveTo>
                <a:lnTo>
                  <a:pt x="2510" y="368683"/>
                </a:lnTo>
                <a:lnTo>
                  <a:pt x="0" y="362622"/>
                </a:lnTo>
                <a:lnTo>
                  <a:pt x="2486" y="356577"/>
                </a:lnTo>
                <a:lnTo>
                  <a:pt x="26993" y="331648"/>
                </a:lnTo>
                <a:lnTo>
                  <a:pt x="43811" y="312082"/>
                </a:lnTo>
                <a:lnTo>
                  <a:pt x="66578" y="279201"/>
                </a:lnTo>
                <a:lnTo>
                  <a:pt x="87511" y="232451"/>
                </a:lnTo>
                <a:lnTo>
                  <a:pt x="98251" y="194192"/>
                </a:lnTo>
                <a:lnTo>
                  <a:pt x="100587" y="161510"/>
                </a:lnTo>
                <a:lnTo>
                  <a:pt x="99936" y="151008"/>
                </a:lnTo>
                <a:lnTo>
                  <a:pt x="98553" y="140903"/>
                </a:lnTo>
                <a:lnTo>
                  <a:pt x="96464" y="131188"/>
                </a:lnTo>
                <a:lnTo>
                  <a:pt x="93866" y="122378"/>
                </a:lnTo>
                <a:lnTo>
                  <a:pt x="63345" y="54083"/>
                </a:lnTo>
                <a:lnTo>
                  <a:pt x="57189" y="39680"/>
                </a:lnTo>
                <a:lnTo>
                  <a:pt x="53884" y="31101"/>
                </a:lnTo>
                <a:lnTo>
                  <a:pt x="47171" y="6156"/>
                </a:lnTo>
                <a:lnTo>
                  <a:pt x="46909" y="4623"/>
                </a:lnTo>
                <a:lnTo>
                  <a:pt x="51533" y="0"/>
                </a:lnTo>
                <a:lnTo>
                  <a:pt x="54234" y="873"/>
                </a:lnTo>
                <a:lnTo>
                  <a:pt x="55234" y="1850"/>
                </a:lnTo>
                <a:lnTo>
                  <a:pt x="55894" y="3098"/>
                </a:lnTo>
                <a:lnTo>
                  <a:pt x="66173" y="26549"/>
                </a:lnTo>
                <a:lnTo>
                  <a:pt x="69740" y="34016"/>
                </a:lnTo>
                <a:lnTo>
                  <a:pt x="108293" y="116086"/>
                </a:lnTo>
                <a:lnTo>
                  <a:pt x="116841" y="160962"/>
                </a:lnTo>
                <a:lnTo>
                  <a:pt x="116904" y="172918"/>
                </a:lnTo>
                <a:lnTo>
                  <a:pt x="116149" y="184921"/>
                </a:lnTo>
                <a:lnTo>
                  <a:pt x="103383" y="238091"/>
                </a:lnTo>
                <a:lnTo>
                  <a:pt x="87702" y="275785"/>
                </a:lnTo>
                <a:lnTo>
                  <a:pt x="57348" y="323045"/>
                </a:lnTo>
                <a:lnTo>
                  <a:pt x="14664" y="368660"/>
                </a:lnTo>
                <a:lnTo>
                  <a:pt x="8571" y="371194"/>
                </a:lnTo>
                <a:close/>
              </a:path>
            </a:pathLst>
          </a:custGeom>
          <a:solidFill>
            <a:srgbClr val="000000"/>
          </a:solidFill>
        </p:spPr>
        <p:txBody>
          <a:bodyPr wrap="square" lIns="0" tIns="0" rIns="0" bIns="0" rtlCol="0"/>
          <a:lstStyle/>
          <a:p>
            <a:endParaRPr/>
          </a:p>
        </p:txBody>
      </p:sp>
      <p:pic>
        <p:nvPicPr>
          <p:cNvPr id="88" name="object 88"/>
          <p:cNvPicPr/>
          <p:nvPr/>
        </p:nvPicPr>
        <p:blipFill>
          <a:blip r:embed="rId51" cstate="print"/>
          <a:stretch>
            <a:fillRect/>
          </a:stretch>
        </p:blipFill>
        <p:spPr>
          <a:xfrm>
            <a:off x="7449993" y="5338224"/>
            <a:ext cx="282043" cy="190649"/>
          </a:xfrm>
          <a:prstGeom prst="rect">
            <a:avLst/>
          </a:prstGeom>
        </p:spPr>
      </p:pic>
      <p:pic>
        <p:nvPicPr>
          <p:cNvPr id="89" name="object 89"/>
          <p:cNvPicPr/>
          <p:nvPr/>
        </p:nvPicPr>
        <p:blipFill>
          <a:blip r:embed="rId52" cstate="print"/>
          <a:stretch>
            <a:fillRect/>
          </a:stretch>
        </p:blipFill>
        <p:spPr>
          <a:xfrm>
            <a:off x="5622470" y="5184983"/>
            <a:ext cx="1649440" cy="910039"/>
          </a:xfrm>
          <a:prstGeom prst="rect">
            <a:avLst/>
          </a:prstGeom>
        </p:spPr>
      </p:pic>
      <p:pic>
        <p:nvPicPr>
          <p:cNvPr id="90" name="object 90"/>
          <p:cNvPicPr/>
          <p:nvPr/>
        </p:nvPicPr>
        <p:blipFill>
          <a:blip r:embed="rId53" cstate="print"/>
          <a:stretch>
            <a:fillRect/>
          </a:stretch>
        </p:blipFill>
        <p:spPr>
          <a:xfrm>
            <a:off x="7799261" y="5194674"/>
            <a:ext cx="1344738" cy="489528"/>
          </a:xfrm>
          <a:prstGeom prst="rect">
            <a:avLst/>
          </a:prstGeom>
        </p:spPr>
      </p:pic>
      <p:sp>
        <p:nvSpPr>
          <p:cNvPr id="91" name="object 91"/>
          <p:cNvSpPr/>
          <p:nvPr/>
        </p:nvSpPr>
        <p:spPr>
          <a:xfrm>
            <a:off x="3964851" y="5813297"/>
            <a:ext cx="134620" cy="77470"/>
          </a:xfrm>
          <a:custGeom>
            <a:avLst/>
            <a:gdLst/>
            <a:ahLst/>
            <a:cxnLst/>
            <a:rect l="l" t="t" r="r" b="b"/>
            <a:pathLst>
              <a:path w="134620" h="77470">
                <a:moveTo>
                  <a:pt x="83400" y="5295"/>
                </a:moveTo>
                <a:lnTo>
                  <a:pt x="78092" y="0"/>
                </a:lnTo>
                <a:lnTo>
                  <a:pt x="35128" y="1930"/>
                </a:lnTo>
                <a:lnTo>
                  <a:pt x="32740" y="2921"/>
                </a:lnTo>
                <a:lnTo>
                  <a:pt x="31750" y="5295"/>
                </a:lnTo>
                <a:lnTo>
                  <a:pt x="32740" y="7696"/>
                </a:lnTo>
                <a:lnTo>
                  <a:pt x="35128" y="8686"/>
                </a:lnTo>
                <a:lnTo>
                  <a:pt x="78092" y="10617"/>
                </a:lnTo>
                <a:lnTo>
                  <a:pt x="83400" y="5295"/>
                </a:lnTo>
                <a:close/>
              </a:path>
              <a:path w="134620" h="77470">
                <a:moveTo>
                  <a:pt x="134556" y="57810"/>
                </a:moveTo>
                <a:lnTo>
                  <a:pt x="134239" y="56273"/>
                </a:lnTo>
                <a:lnTo>
                  <a:pt x="133388" y="55003"/>
                </a:lnTo>
                <a:lnTo>
                  <a:pt x="130594" y="53848"/>
                </a:lnTo>
                <a:lnTo>
                  <a:pt x="100088" y="58039"/>
                </a:lnTo>
                <a:lnTo>
                  <a:pt x="86220" y="59740"/>
                </a:lnTo>
                <a:lnTo>
                  <a:pt x="77012" y="61201"/>
                </a:lnTo>
                <a:lnTo>
                  <a:pt x="67487" y="61925"/>
                </a:lnTo>
                <a:lnTo>
                  <a:pt x="57556" y="61937"/>
                </a:lnTo>
                <a:lnTo>
                  <a:pt x="47459" y="61252"/>
                </a:lnTo>
                <a:lnTo>
                  <a:pt x="7505" y="56172"/>
                </a:lnTo>
                <a:lnTo>
                  <a:pt x="6489" y="56095"/>
                </a:lnTo>
                <a:lnTo>
                  <a:pt x="0" y="62585"/>
                </a:lnTo>
                <a:lnTo>
                  <a:pt x="5473" y="68999"/>
                </a:lnTo>
                <a:lnTo>
                  <a:pt x="45326" y="76517"/>
                </a:lnTo>
                <a:lnTo>
                  <a:pt x="56997" y="77368"/>
                </a:lnTo>
                <a:lnTo>
                  <a:pt x="68059" y="77368"/>
                </a:lnTo>
                <a:lnTo>
                  <a:pt x="131483" y="61671"/>
                </a:lnTo>
                <a:lnTo>
                  <a:pt x="133680" y="60286"/>
                </a:lnTo>
                <a:lnTo>
                  <a:pt x="134556" y="57810"/>
                </a:lnTo>
                <a:close/>
              </a:path>
            </a:pathLst>
          </a:custGeom>
          <a:solidFill>
            <a:srgbClr val="000000"/>
          </a:solidFill>
        </p:spPr>
        <p:txBody>
          <a:bodyPr wrap="square" lIns="0" tIns="0" rIns="0" bIns="0" rtlCol="0"/>
          <a:lstStyle/>
          <a:p>
            <a:endParaRPr/>
          </a:p>
        </p:txBody>
      </p:sp>
      <p:grpSp>
        <p:nvGrpSpPr>
          <p:cNvPr id="92" name="object 92"/>
          <p:cNvGrpSpPr/>
          <p:nvPr/>
        </p:nvGrpSpPr>
        <p:grpSpPr>
          <a:xfrm>
            <a:off x="4143141" y="5722716"/>
            <a:ext cx="682625" cy="250190"/>
            <a:chOff x="4143141" y="5722716"/>
            <a:chExt cx="682625" cy="250190"/>
          </a:xfrm>
        </p:grpSpPr>
        <p:sp>
          <p:nvSpPr>
            <p:cNvPr id="93" name="object 93"/>
            <p:cNvSpPr/>
            <p:nvPr/>
          </p:nvSpPr>
          <p:spPr>
            <a:xfrm>
              <a:off x="4252379" y="5722721"/>
              <a:ext cx="130175" cy="207010"/>
            </a:xfrm>
            <a:custGeom>
              <a:avLst/>
              <a:gdLst/>
              <a:ahLst/>
              <a:cxnLst/>
              <a:rect l="l" t="t" r="r" b="b"/>
              <a:pathLst>
                <a:path w="130175" h="207010">
                  <a:moveTo>
                    <a:pt x="129870" y="9969"/>
                  </a:moveTo>
                  <a:lnTo>
                    <a:pt x="126961" y="2921"/>
                  </a:lnTo>
                  <a:lnTo>
                    <a:pt x="119913" y="0"/>
                  </a:lnTo>
                  <a:lnTo>
                    <a:pt x="113017" y="2768"/>
                  </a:lnTo>
                  <a:lnTo>
                    <a:pt x="109969" y="9512"/>
                  </a:lnTo>
                  <a:lnTo>
                    <a:pt x="109816" y="13169"/>
                  </a:lnTo>
                  <a:lnTo>
                    <a:pt x="108940" y="19977"/>
                  </a:lnTo>
                  <a:lnTo>
                    <a:pt x="102908" y="48272"/>
                  </a:lnTo>
                  <a:lnTo>
                    <a:pt x="100863" y="64719"/>
                  </a:lnTo>
                  <a:lnTo>
                    <a:pt x="100431" y="88138"/>
                  </a:lnTo>
                  <a:lnTo>
                    <a:pt x="100380" y="119227"/>
                  </a:lnTo>
                  <a:lnTo>
                    <a:pt x="99720" y="131775"/>
                  </a:lnTo>
                  <a:lnTo>
                    <a:pt x="98196" y="147485"/>
                  </a:lnTo>
                  <a:lnTo>
                    <a:pt x="95732" y="165481"/>
                  </a:lnTo>
                  <a:lnTo>
                    <a:pt x="82245" y="142773"/>
                  </a:lnTo>
                  <a:lnTo>
                    <a:pt x="71932" y="123151"/>
                  </a:lnTo>
                  <a:lnTo>
                    <a:pt x="61785" y="105410"/>
                  </a:lnTo>
                  <a:lnTo>
                    <a:pt x="9715" y="35496"/>
                  </a:lnTo>
                  <a:lnTo>
                    <a:pt x="5359" y="33248"/>
                  </a:lnTo>
                  <a:lnTo>
                    <a:pt x="0" y="38595"/>
                  </a:lnTo>
                  <a:lnTo>
                    <a:pt x="266" y="40259"/>
                  </a:lnTo>
                  <a:lnTo>
                    <a:pt x="1003" y="41706"/>
                  </a:lnTo>
                  <a:lnTo>
                    <a:pt x="32766" y="91630"/>
                  </a:lnTo>
                  <a:lnTo>
                    <a:pt x="37833" y="100558"/>
                  </a:lnTo>
                  <a:lnTo>
                    <a:pt x="45923" y="114604"/>
                  </a:lnTo>
                  <a:lnTo>
                    <a:pt x="55626" y="131991"/>
                  </a:lnTo>
                  <a:lnTo>
                    <a:pt x="65938" y="151993"/>
                  </a:lnTo>
                  <a:lnTo>
                    <a:pt x="89115" y="191757"/>
                  </a:lnTo>
                  <a:lnTo>
                    <a:pt x="90576" y="194906"/>
                  </a:lnTo>
                  <a:lnTo>
                    <a:pt x="90893" y="195795"/>
                  </a:lnTo>
                  <a:lnTo>
                    <a:pt x="91059" y="196519"/>
                  </a:lnTo>
                  <a:lnTo>
                    <a:pt x="91046" y="196684"/>
                  </a:lnTo>
                  <a:lnTo>
                    <a:pt x="91084" y="197561"/>
                  </a:lnTo>
                  <a:lnTo>
                    <a:pt x="93103" y="201676"/>
                  </a:lnTo>
                  <a:lnTo>
                    <a:pt x="93916" y="203644"/>
                  </a:lnTo>
                  <a:lnTo>
                    <a:pt x="94107" y="203733"/>
                  </a:lnTo>
                  <a:lnTo>
                    <a:pt x="94208" y="203923"/>
                  </a:lnTo>
                  <a:lnTo>
                    <a:pt x="100863" y="206527"/>
                  </a:lnTo>
                  <a:lnTo>
                    <a:pt x="107823" y="203644"/>
                  </a:lnTo>
                  <a:lnTo>
                    <a:pt x="108127" y="202895"/>
                  </a:lnTo>
                  <a:lnTo>
                    <a:pt x="108737" y="202590"/>
                  </a:lnTo>
                  <a:lnTo>
                    <a:pt x="117856" y="149948"/>
                  </a:lnTo>
                  <a:lnTo>
                    <a:pt x="120307" y="88138"/>
                  </a:lnTo>
                  <a:lnTo>
                    <a:pt x="120726" y="65938"/>
                  </a:lnTo>
                  <a:lnTo>
                    <a:pt x="122504" y="51841"/>
                  </a:lnTo>
                  <a:lnTo>
                    <a:pt x="128498" y="23812"/>
                  </a:lnTo>
                  <a:lnTo>
                    <a:pt x="129641" y="15151"/>
                  </a:lnTo>
                  <a:lnTo>
                    <a:pt x="129870" y="9969"/>
                  </a:lnTo>
                  <a:close/>
                </a:path>
              </a:pathLst>
            </a:custGeom>
            <a:solidFill>
              <a:srgbClr val="000000"/>
            </a:solidFill>
          </p:spPr>
          <p:txBody>
            <a:bodyPr wrap="square" lIns="0" tIns="0" rIns="0" bIns="0" rtlCol="0"/>
            <a:lstStyle/>
            <a:p>
              <a:endParaRPr/>
            </a:p>
          </p:txBody>
        </p:sp>
        <p:pic>
          <p:nvPicPr>
            <p:cNvPr id="94" name="object 94"/>
            <p:cNvPicPr/>
            <p:nvPr/>
          </p:nvPicPr>
          <p:blipFill>
            <a:blip r:embed="rId54" cstate="print"/>
            <a:stretch>
              <a:fillRect/>
            </a:stretch>
          </p:blipFill>
          <p:spPr>
            <a:xfrm>
              <a:off x="4420479" y="5804214"/>
              <a:ext cx="98355" cy="139076"/>
            </a:xfrm>
            <a:prstGeom prst="rect">
              <a:avLst/>
            </a:prstGeom>
          </p:spPr>
        </p:pic>
        <p:pic>
          <p:nvPicPr>
            <p:cNvPr id="95" name="object 95"/>
            <p:cNvPicPr/>
            <p:nvPr/>
          </p:nvPicPr>
          <p:blipFill>
            <a:blip r:embed="rId55" cstate="print"/>
            <a:stretch>
              <a:fillRect/>
            </a:stretch>
          </p:blipFill>
          <p:spPr>
            <a:xfrm>
              <a:off x="4548074" y="5785546"/>
              <a:ext cx="151671" cy="138401"/>
            </a:xfrm>
            <a:prstGeom prst="rect">
              <a:avLst/>
            </a:prstGeom>
          </p:spPr>
        </p:pic>
        <p:pic>
          <p:nvPicPr>
            <p:cNvPr id="96" name="object 96"/>
            <p:cNvPicPr/>
            <p:nvPr/>
          </p:nvPicPr>
          <p:blipFill>
            <a:blip r:embed="rId56" cstate="print"/>
            <a:stretch>
              <a:fillRect/>
            </a:stretch>
          </p:blipFill>
          <p:spPr>
            <a:xfrm>
              <a:off x="4724561" y="5813088"/>
              <a:ext cx="100739" cy="159548"/>
            </a:xfrm>
            <a:prstGeom prst="rect">
              <a:avLst/>
            </a:prstGeom>
          </p:spPr>
        </p:pic>
        <p:sp>
          <p:nvSpPr>
            <p:cNvPr id="97" name="object 97"/>
            <p:cNvSpPr/>
            <p:nvPr/>
          </p:nvSpPr>
          <p:spPr>
            <a:xfrm>
              <a:off x="4143141" y="5746286"/>
              <a:ext cx="179705" cy="175260"/>
            </a:xfrm>
            <a:custGeom>
              <a:avLst/>
              <a:gdLst/>
              <a:ahLst/>
              <a:cxnLst/>
              <a:rect l="l" t="t" r="r" b="b"/>
              <a:pathLst>
                <a:path w="179704" h="175260">
                  <a:moveTo>
                    <a:pt x="47775" y="67786"/>
                  </a:moveTo>
                  <a:lnTo>
                    <a:pt x="17995" y="42111"/>
                  </a:lnTo>
                  <a:lnTo>
                    <a:pt x="10366" y="23506"/>
                  </a:lnTo>
                  <a:lnTo>
                    <a:pt x="10655" y="20892"/>
                  </a:lnTo>
                  <a:lnTo>
                    <a:pt x="44524" y="278"/>
                  </a:lnTo>
                  <a:lnTo>
                    <a:pt x="48570" y="0"/>
                  </a:lnTo>
                  <a:lnTo>
                    <a:pt x="52517" y="71"/>
                  </a:lnTo>
                  <a:lnTo>
                    <a:pt x="78611" y="17357"/>
                  </a:lnTo>
                  <a:lnTo>
                    <a:pt x="49081" y="17357"/>
                  </a:lnTo>
                  <a:lnTo>
                    <a:pt x="46444" y="17564"/>
                  </a:lnTo>
                  <a:lnTo>
                    <a:pt x="27914" y="25103"/>
                  </a:lnTo>
                  <a:lnTo>
                    <a:pt x="28003" y="27049"/>
                  </a:lnTo>
                  <a:lnTo>
                    <a:pt x="51337" y="59223"/>
                  </a:lnTo>
                  <a:lnTo>
                    <a:pt x="52406" y="60811"/>
                  </a:lnTo>
                  <a:lnTo>
                    <a:pt x="52798" y="62766"/>
                  </a:lnTo>
                  <a:lnTo>
                    <a:pt x="47775" y="67786"/>
                  </a:lnTo>
                  <a:close/>
                </a:path>
                <a:path w="179704" h="175260">
                  <a:moveTo>
                    <a:pt x="40815" y="174785"/>
                  </a:moveTo>
                  <a:lnTo>
                    <a:pt x="3852" y="155640"/>
                  </a:lnTo>
                  <a:lnTo>
                    <a:pt x="0" y="142905"/>
                  </a:lnTo>
                  <a:lnTo>
                    <a:pt x="621" y="139807"/>
                  </a:lnTo>
                  <a:lnTo>
                    <a:pt x="26540" y="114926"/>
                  </a:lnTo>
                  <a:lnTo>
                    <a:pt x="33001" y="109326"/>
                  </a:lnTo>
                  <a:lnTo>
                    <a:pt x="54578" y="76334"/>
                  </a:lnTo>
                  <a:lnTo>
                    <a:pt x="64398" y="38687"/>
                  </a:lnTo>
                  <a:lnTo>
                    <a:pt x="64568" y="32094"/>
                  </a:lnTo>
                  <a:lnTo>
                    <a:pt x="64308" y="29369"/>
                  </a:lnTo>
                  <a:lnTo>
                    <a:pt x="49081" y="17357"/>
                  </a:lnTo>
                  <a:lnTo>
                    <a:pt x="78611" y="17357"/>
                  </a:lnTo>
                  <a:lnTo>
                    <a:pt x="79356" y="18994"/>
                  </a:lnTo>
                  <a:lnTo>
                    <a:pt x="80567" y="22870"/>
                  </a:lnTo>
                  <a:lnTo>
                    <a:pt x="81371" y="27049"/>
                  </a:lnTo>
                  <a:lnTo>
                    <a:pt x="81734" y="30814"/>
                  </a:lnTo>
                  <a:lnTo>
                    <a:pt x="81610" y="39362"/>
                  </a:lnTo>
                  <a:lnTo>
                    <a:pt x="70662" y="82697"/>
                  </a:lnTo>
                  <a:lnTo>
                    <a:pt x="45556" y="122259"/>
                  </a:lnTo>
                  <a:lnTo>
                    <a:pt x="21693" y="142905"/>
                  </a:lnTo>
                  <a:lnTo>
                    <a:pt x="19278" y="142905"/>
                  </a:lnTo>
                  <a:lnTo>
                    <a:pt x="19288" y="144359"/>
                  </a:lnTo>
                  <a:lnTo>
                    <a:pt x="18935" y="145916"/>
                  </a:lnTo>
                  <a:lnTo>
                    <a:pt x="18688" y="146377"/>
                  </a:lnTo>
                  <a:lnTo>
                    <a:pt x="21907" y="146385"/>
                  </a:lnTo>
                  <a:lnTo>
                    <a:pt x="40989" y="154273"/>
                  </a:lnTo>
                  <a:lnTo>
                    <a:pt x="140171" y="154273"/>
                  </a:lnTo>
                  <a:lnTo>
                    <a:pt x="124407" y="161248"/>
                  </a:lnTo>
                  <a:lnTo>
                    <a:pt x="90621" y="169478"/>
                  </a:lnTo>
                  <a:lnTo>
                    <a:pt x="53765" y="174562"/>
                  </a:lnTo>
                  <a:lnTo>
                    <a:pt x="40815" y="174785"/>
                  </a:lnTo>
                  <a:close/>
                </a:path>
                <a:path w="179704" h="175260">
                  <a:moveTo>
                    <a:pt x="140171" y="154273"/>
                  </a:moveTo>
                  <a:lnTo>
                    <a:pt x="40989" y="154273"/>
                  </a:lnTo>
                  <a:lnTo>
                    <a:pt x="51713" y="154114"/>
                  </a:lnTo>
                  <a:lnTo>
                    <a:pt x="87220" y="149936"/>
                  </a:lnTo>
                  <a:lnTo>
                    <a:pt x="119305" y="143374"/>
                  </a:lnTo>
                  <a:lnTo>
                    <a:pt x="169076" y="132562"/>
                  </a:lnTo>
                  <a:lnTo>
                    <a:pt x="175747" y="131641"/>
                  </a:lnTo>
                  <a:lnTo>
                    <a:pt x="176653" y="131498"/>
                  </a:lnTo>
                  <a:lnTo>
                    <a:pt x="178678" y="132340"/>
                  </a:lnTo>
                  <a:lnTo>
                    <a:pt x="179517" y="134365"/>
                  </a:lnTo>
                  <a:lnTo>
                    <a:pt x="178965" y="136049"/>
                  </a:lnTo>
                  <a:lnTo>
                    <a:pt x="177560" y="137082"/>
                  </a:lnTo>
                  <a:lnTo>
                    <a:pt x="171628" y="140355"/>
                  </a:lnTo>
                  <a:lnTo>
                    <a:pt x="140171" y="154273"/>
                  </a:lnTo>
                  <a:close/>
                </a:path>
                <a:path w="179704" h="175260">
                  <a:moveTo>
                    <a:pt x="18688" y="146377"/>
                  </a:moveTo>
                  <a:lnTo>
                    <a:pt x="18940" y="145908"/>
                  </a:lnTo>
                  <a:lnTo>
                    <a:pt x="19288" y="144359"/>
                  </a:lnTo>
                  <a:lnTo>
                    <a:pt x="19278" y="142905"/>
                  </a:lnTo>
                  <a:lnTo>
                    <a:pt x="20099" y="144113"/>
                  </a:lnTo>
                  <a:lnTo>
                    <a:pt x="20140" y="144359"/>
                  </a:lnTo>
                  <a:lnTo>
                    <a:pt x="18944" y="145916"/>
                  </a:lnTo>
                  <a:lnTo>
                    <a:pt x="18688" y="146377"/>
                  </a:lnTo>
                  <a:close/>
                </a:path>
                <a:path w="179704" h="175260">
                  <a:moveTo>
                    <a:pt x="20216" y="144260"/>
                  </a:moveTo>
                  <a:lnTo>
                    <a:pt x="19278" y="142905"/>
                  </a:lnTo>
                  <a:lnTo>
                    <a:pt x="21693" y="142905"/>
                  </a:lnTo>
                  <a:lnTo>
                    <a:pt x="20445" y="143962"/>
                  </a:lnTo>
                  <a:lnTo>
                    <a:pt x="20216" y="144260"/>
                  </a:lnTo>
                  <a:close/>
                </a:path>
                <a:path w="179704" h="175260">
                  <a:moveTo>
                    <a:pt x="21900" y="146377"/>
                  </a:moveTo>
                  <a:lnTo>
                    <a:pt x="18688" y="146377"/>
                  </a:lnTo>
                  <a:lnTo>
                    <a:pt x="18950" y="145908"/>
                  </a:lnTo>
                  <a:lnTo>
                    <a:pt x="20216" y="144260"/>
                  </a:lnTo>
                  <a:lnTo>
                    <a:pt x="21900" y="146377"/>
                  </a:lnTo>
                  <a:close/>
                </a:path>
              </a:pathLst>
            </a:custGeom>
            <a:solidFill>
              <a:srgbClr val="000000"/>
            </a:solidFill>
          </p:spPr>
          <p:txBody>
            <a:bodyPr wrap="square" lIns="0" tIns="0" rIns="0" bIns="0" rtlCol="0"/>
            <a:lstStyle/>
            <a:p>
              <a:endParaRPr/>
            </a:p>
          </p:txBody>
        </p:sp>
      </p:grpSp>
      <p:sp>
        <p:nvSpPr>
          <p:cNvPr id="98" name="object 98"/>
          <p:cNvSpPr/>
          <p:nvPr/>
        </p:nvSpPr>
        <p:spPr>
          <a:xfrm>
            <a:off x="5007885" y="5725386"/>
            <a:ext cx="150495" cy="313055"/>
          </a:xfrm>
          <a:custGeom>
            <a:avLst/>
            <a:gdLst/>
            <a:ahLst/>
            <a:cxnLst/>
            <a:rect l="l" t="t" r="r" b="b"/>
            <a:pathLst>
              <a:path w="150495" h="313054">
                <a:moveTo>
                  <a:pt x="51988" y="312686"/>
                </a:moveTo>
                <a:lnTo>
                  <a:pt x="27456" y="292865"/>
                </a:lnTo>
                <a:lnTo>
                  <a:pt x="27582" y="290823"/>
                </a:lnTo>
                <a:lnTo>
                  <a:pt x="27698" y="289425"/>
                </a:lnTo>
                <a:lnTo>
                  <a:pt x="30196" y="280830"/>
                </a:lnTo>
                <a:lnTo>
                  <a:pt x="31457" y="275650"/>
                </a:lnTo>
                <a:lnTo>
                  <a:pt x="33723" y="199387"/>
                </a:lnTo>
                <a:lnTo>
                  <a:pt x="33736" y="190252"/>
                </a:lnTo>
                <a:lnTo>
                  <a:pt x="33488" y="185167"/>
                </a:lnTo>
                <a:lnTo>
                  <a:pt x="28380" y="151747"/>
                </a:lnTo>
                <a:lnTo>
                  <a:pt x="26247" y="137225"/>
                </a:lnTo>
                <a:lnTo>
                  <a:pt x="25266" y="127065"/>
                </a:lnTo>
                <a:lnTo>
                  <a:pt x="24489" y="103201"/>
                </a:lnTo>
                <a:lnTo>
                  <a:pt x="23832" y="94661"/>
                </a:lnTo>
                <a:lnTo>
                  <a:pt x="22481" y="86590"/>
                </a:lnTo>
                <a:lnTo>
                  <a:pt x="20601" y="79361"/>
                </a:lnTo>
                <a:lnTo>
                  <a:pt x="10745" y="56132"/>
                </a:lnTo>
                <a:lnTo>
                  <a:pt x="7666" y="48140"/>
                </a:lnTo>
                <a:lnTo>
                  <a:pt x="0" y="13560"/>
                </a:lnTo>
                <a:lnTo>
                  <a:pt x="529" y="10295"/>
                </a:lnTo>
                <a:lnTo>
                  <a:pt x="13507" y="0"/>
                </a:lnTo>
                <a:lnTo>
                  <a:pt x="66852" y="87"/>
                </a:lnTo>
                <a:lnTo>
                  <a:pt x="105107" y="2518"/>
                </a:lnTo>
                <a:lnTo>
                  <a:pt x="119708" y="13608"/>
                </a:lnTo>
                <a:lnTo>
                  <a:pt x="14758" y="13608"/>
                </a:lnTo>
                <a:lnTo>
                  <a:pt x="14516" y="13941"/>
                </a:lnTo>
                <a:lnTo>
                  <a:pt x="13949" y="14386"/>
                </a:lnTo>
                <a:lnTo>
                  <a:pt x="13481" y="14577"/>
                </a:lnTo>
                <a:lnTo>
                  <a:pt x="14581" y="14577"/>
                </a:lnTo>
                <a:lnTo>
                  <a:pt x="35383" y="73553"/>
                </a:lnTo>
                <a:lnTo>
                  <a:pt x="38085" y="83126"/>
                </a:lnTo>
                <a:lnTo>
                  <a:pt x="39790" y="92619"/>
                </a:lnTo>
                <a:lnTo>
                  <a:pt x="40660" y="102406"/>
                </a:lnTo>
                <a:lnTo>
                  <a:pt x="41602" y="126175"/>
                </a:lnTo>
                <a:lnTo>
                  <a:pt x="42530" y="135112"/>
                </a:lnTo>
                <a:lnTo>
                  <a:pt x="44693" y="149228"/>
                </a:lnTo>
                <a:lnTo>
                  <a:pt x="50086" y="182832"/>
                </a:lnTo>
                <a:lnTo>
                  <a:pt x="50579" y="190252"/>
                </a:lnTo>
                <a:lnTo>
                  <a:pt x="50710" y="199387"/>
                </a:lnTo>
                <a:lnTo>
                  <a:pt x="51192" y="251206"/>
                </a:lnTo>
                <a:lnTo>
                  <a:pt x="51141" y="266340"/>
                </a:lnTo>
                <a:lnTo>
                  <a:pt x="50543" y="272941"/>
                </a:lnTo>
                <a:lnTo>
                  <a:pt x="49539" y="279265"/>
                </a:lnTo>
                <a:lnTo>
                  <a:pt x="48126" y="285541"/>
                </a:lnTo>
                <a:lnTo>
                  <a:pt x="46337" y="292079"/>
                </a:lnTo>
                <a:lnTo>
                  <a:pt x="45513" y="292079"/>
                </a:lnTo>
                <a:lnTo>
                  <a:pt x="45715" y="292397"/>
                </a:lnTo>
                <a:lnTo>
                  <a:pt x="45902" y="292770"/>
                </a:lnTo>
                <a:lnTo>
                  <a:pt x="45889" y="293715"/>
                </a:lnTo>
                <a:lnTo>
                  <a:pt x="150079" y="293715"/>
                </a:lnTo>
                <a:lnTo>
                  <a:pt x="149253" y="295709"/>
                </a:lnTo>
                <a:lnTo>
                  <a:pt x="147228" y="296551"/>
                </a:lnTo>
                <a:lnTo>
                  <a:pt x="146695" y="297949"/>
                </a:lnTo>
                <a:lnTo>
                  <a:pt x="127390" y="303701"/>
                </a:lnTo>
                <a:lnTo>
                  <a:pt x="119116" y="304535"/>
                </a:lnTo>
                <a:lnTo>
                  <a:pt x="89229" y="310493"/>
                </a:lnTo>
                <a:lnTo>
                  <a:pt x="71023" y="312455"/>
                </a:lnTo>
                <a:lnTo>
                  <a:pt x="51988" y="312686"/>
                </a:lnTo>
                <a:close/>
              </a:path>
              <a:path w="150495" h="313054">
                <a:moveTo>
                  <a:pt x="13647" y="14577"/>
                </a:moveTo>
                <a:lnTo>
                  <a:pt x="13481" y="14577"/>
                </a:lnTo>
                <a:lnTo>
                  <a:pt x="13949" y="14386"/>
                </a:lnTo>
                <a:lnTo>
                  <a:pt x="14516" y="13941"/>
                </a:lnTo>
                <a:lnTo>
                  <a:pt x="14758" y="13608"/>
                </a:lnTo>
                <a:lnTo>
                  <a:pt x="14581" y="14575"/>
                </a:lnTo>
                <a:lnTo>
                  <a:pt x="13647" y="14577"/>
                </a:lnTo>
                <a:close/>
              </a:path>
              <a:path w="150495" h="313054">
                <a:moveTo>
                  <a:pt x="14581" y="14575"/>
                </a:moveTo>
                <a:lnTo>
                  <a:pt x="14758" y="13608"/>
                </a:lnTo>
                <a:lnTo>
                  <a:pt x="119708" y="13608"/>
                </a:lnTo>
                <a:lnTo>
                  <a:pt x="119999" y="14187"/>
                </a:lnTo>
                <a:lnTo>
                  <a:pt x="97266" y="14187"/>
                </a:lnTo>
                <a:lnTo>
                  <a:pt x="14581" y="14575"/>
                </a:lnTo>
                <a:close/>
              </a:path>
              <a:path w="150495" h="313054">
                <a:moveTo>
                  <a:pt x="118588" y="19423"/>
                </a:moveTo>
                <a:lnTo>
                  <a:pt x="116649" y="18604"/>
                </a:lnTo>
                <a:lnTo>
                  <a:pt x="110454" y="15570"/>
                </a:lnTo>
                <a:lnTo>
                  <a:pt x="108981" y="15212"/>
                </a:lnTo>
                <a:lnTo>
                  <a:pt x="107549" y="14926"/>
                </a:lnTo>
                <a:lnTo>
                  <a:pt x="105640" y="14648"/>
                </a:lnTo>
                <a:lnTo>
                  <a:pt x="103430" y="14450"/>
                </a:lnTo>
                <a:lnTo>
                  <a:pt x="97266" y="14187"/>
                </a:lnTo>
                <a:lnTo>
                  <a:pt x="119999" y="14187"/>
                </a:lnTo>
                <a:lnTo>
                  <a:pt x="120495" y="15212"/>
                </a:lnTo>
                <a:lnTo>
                  <a:pt x="121169" y="16841"/>
                </a:lnTo>
                <a:lnTo>
                  <a:pt x="120413" y="18660"/>
                </a:lnTo>
                <a:lnTo>
                  <a:pt x="118588" y="19423"/>
                </a:lnTo>
                <a:close/>
              </a:path>
              <a:path w="150495" h="313054">
                <a:moveTo>
                  <a:pt x="14581" y="14577"/>
                </a:moveTo>
                <a:lnTo>
                  <a:pt x="13647" y="14577"/>
                </a:lnTo>
                <a:lnTo>
                  <a:pt x="14581" y="14575"/>
                </a:lnTo>
                <a:close/>
              </a:path>
              <a:path w="150495" h="313054">
                <a:moveTo>
                  <a:pt x="150013" y="293493"/>
                </a:moveTo>
                <a:lnTo>
                  <a:pt x="52111" y="293493"/>
                </a:lnTo>
                <a:lnTo>
                  <a:pt x="69830" y="293151"/>
                </a:lnTo>
                <a:lnTo>
                  <a:pt x="85991" y="291300"/>
                </a:lnTo>
                <a:lnTo>
                  <a:pt x="115674" y="285223"/>
                </a:lnTo>
                <a:lnTo>
                  <a:pt x="126589" y="284055"/>
                </a:lnTo>
                <a:lnTo>
                  <a:pt x="146615" y="289425"/>
                </a:lnTo>
                <a:lnTo>
                  <a:pt x="147228" y="290823"/>
                </a:lnTo>
                <a:lnTo>
                  <a:pt x="149253" y="291658"/>
                </a:lnTo>
                <a:lnTo>
                  <a:pt x="150013" y="293493"/>
                </a:lnTo>
                <a:close/>
              </a:path>
              <a:path w="150495" h="313054">
                <a:moveTo>
                  <a:pt x="46018" y="293244"/>
                </a:moveTo>
                <a:lnTo>
                  <a:pt x="45902" y="292770"/>
                </a:lnTo>
                <a:lnTo>
                  <a:pt x="45659" y="292285"/>
                </a:lnTo>
                <a:lnTo>
                  <a:pt x="45513" y="292079"/>
                </a:lnTo>
                <a:lnTo>
                  <a:pt x="46008" y="292317"/>
                </a:lnTo>
                <a:lnTo>
                  <a:pt x="46250" y="292397"/>
                </a:lnTo>
                <a:lnTo>
                  <a:pt x="46018" y="293244"/>
                </a:lnTo>
                <a:close/>
              </a:path>
              <a:path w="150495" h="313054">
                <a:moveTo>
                  <a:pt x="46250" y="292397"/>
                </a:moveTo>
                <a:lnTo>
                  <a:pt x="45942" y="292285"/>
                </a:lnTo>
                <a:lnTo>
                  <a:pt x="45513" y="292079"/>
                </a:lnTo>
                <a:lnTo>
                  <a:pt x="46337" y="292079"/>
                </a:lnTo>
                <a:lnTo>
                  <a:pt x="46250" y="292397"/>
                </a:lnTo>
                <a:close/>
              </a:path>
              <a:path w="150495" h="313054">
                <a:moveTo>
                  <a:pt x="150079" y="293715"/>
                </a:moveTo>
                <a:lnTo>
                  <a:pt x="45889" y="293715"/>
                </a:lnTo>
                <a:lnTo>
                  <a:pt x="46250" y="292397"/>
                </a:lnTo>
                <a:lnTo>
                  <a:pt x="47375" y="292770"/>
                </a:lnTo>
                <a:lnTo>
                  <a:pt x="49627" y="293214"/>
                </a:lnTo>
                <a:lnTo>
                  <a:pt x="52111" y="293493"/>
                </a:lnTo>
                <a:lnTo>
                  <a:pt x="150013" y="293493"/>
                </a:lnTo>
                <a:lnTo>
                  <a:pt x="150079" y="293715"/>
                </a:lnTo>
                <a:close/>
              </a:path>
            </a:pathLst>
          </a:custGeom>
          <a:solidFill>
            <a:srgbClr val="000000"/>
          </a:solidFill>
        </p:spPr>
        <p:txBody>
          <a:bodyPr wrap="square" lIns="0" tIns="0" rIns="0" bIns="0" rtlCol="0"/>
          <a:lstStyle/>
          <a:p>
            <a:endParaRPr/>
          </a:p>
        </p:txBody>
      </p:sp>
      <p:pic>
        <p:nvPicPr>
          <p:cNvPr id="99" name="object 99"/>
          <p:cNvPicPr/>
          <p:nvPr/>
        </p:nvPicPr>
        <p:blipFill>
          <a:blip r:embed="rId57" cstate="print"/>
          <a:stretch>
            <a:fillRect/>
          </a:stretch>
        </p:blipFill>
        <p:spPr>
          <a:xfrm>
            <a:off x="5241822" y="5764041"/>
            <a:ext cx="309493" cy="222639"/>
          </a:xfrm>
          <a:prstGeom prst="rect">
            <a:avLst/>
          </a:prstGeom>
        </p:spPr>
      </p:pic>
      <p:grpSp>
        <p:nvGrpSpPr>
          <p:cNvPr id="100" name="object 100"/>
          <p:cNvGrpSpPr/>
          <p:nvPr/>
        </p:nvGrpSpPr>
        <p:grpSpPr>
          <a:xfrm>
            <a:off x="5638724" y="5847803"/>
            <a:ext cx="275590" cy="148590"/>
            <a:chOff x="5638724" y="5847803"/>
            <a:chExt cx="275590" cy="148590"/>
          </a:xfrm>
        </p:grpSpPr>
        <p:pic>
          <p:nvPicPr>
            <p:cNvPr id="101" name="object 101"/>
            <p:cNvPicPr/>
            <p:nvPr/>
          </p:nvPicPr>
          <p:blipFill>
            <a:blip r:embed="rId58" cstate="print"/>
            <a:stretch>
              <a:fillRect/>
            </a:stretch>
          </p:blipFill>
          <p:spPr>
            <a:xfrm>
              <a:off x="5638724" y="5847803"/>
              <a:ext cx="104369" cy="148077"/>
            </a:xfrm>
            <a:prstGeom prst="rect">
              <a:avLst/>
            </a:prstGeom>
          </p:spPr>
        </p:pic>
        <p:pic>
          <p:nvPicPr>
            <p:cNvPr id="102" name="object 102"/>
            <p:cNvPicPr/>
            <p:nvPr/>
          </p:nvPicPr>
          <p:blipFill>
            <a:blip r:embed="rId59" cstate="print"/>
            <a:stretch>
              <a:fillRect/>
            </a:stretch>
          </p:blipFill>
          <p:spPr>
            <a:xfrm>
              <a:off x="5780771" y="5866869"/>
              <a:ext cx="133380" cy="114735"/>
            </a:xfrm>
            <a:prstGeom prst="rect">
              <a:avLst/>
            </a:prstGeom>
          </p:spPr>
        </p:pic>
      </p:grpSp>
      <p:sp>
        <p:nvSpPr>
          <p:cNvPr id="103" name="object 103"/>
          <p:cNvSpPr/>
          <p:nvPr/>
        </p:nvSpPr>
        <p:spPr>
          <a:xfrm>
            <a:off x="6130963" y="5882220"/>
            <a:ext cx="23495" cy="19050"/>
          </a:xfrm>
          <a:custGeom>
            <a:avLst/>
            <a:gdLst/>
            <a:ahLst/>
            <a:cxnLst/>
            <a:rect l="l" t="t" r="r" b="b"/>
            <a:pathLst>
              <a:path w="23495" h="19050">
                <a:moveTo>
                  <a:pt x="23241" y="12750"/>
                </a:moveTo>
                <a:lnTo>
                  <a:pt x="19062" y="8597"/>
                </a:lnTo>
                <a:lnTo>
                  <a:pt x="19786" y="7162"/>
                </a:lnTo>
                <a:lnTo>
                  <a:pt x="10756" y="1333"/>
                </a:lnTo>
                <a:lnTo>
                  <a:pt x="9766" y="1104"/>
                </a:lnTo>
                <a:lnTo>
                  <a:pt x="9702" y="939"/>
                </a:lnTo>
                <a:lnTo>
                  <a:pt x="7429" y="0"/>
                </a:lnTo>
                <a:lnTo>
                  <a:pt x="5168" y="939"/>
                </a:lnTo>
                <a:lnTo>
                  <a:pt x="4546" y="1130"/>
                </a:lnTo>
                <a:lnTo>
                  <a:pt x="3276" y="1816"/>
                </a:lnTo>
                <a:lnTo>
                  <a:pt x="2171" y="2730"/>
                </a:lnTo>
                <a:lnTo>
                  <a:pt x="584" y="5092"/>
                </a:lnTo>
                <a:lnTo>
                  <a:pt x="0" y="7975"/>
                </a:lnTo>
                <a:lnTo>
                  <a:pt x="584" y="10871"/>
                </a:lnTo>
                <a:lnTo>
                  <a:pt x="1270" y="12128"/>
                </a:lnTo>
                <a:lnTo>
                  <a:pt x="2171" y="13233"/>
                </a:lnTo>
                <a:lnTo>
                  <a:pt x="3987" y="14452"/>
                </a:lnTo>
                <a:lnTo>
                  <a:pt x="4102" y="14630"/>
                </a:lnTo>
                <a:lnTo>
                  <a:pt x="4457" y="14770"/>
                </a:lnTo>
                <a:lnTo>
                  <a:pt x="4699" y="14859"/>
                </a:lnTo>
                <a:lnTo>
                  <a:pt x="14185" y="18351"/>
                </a:lnTo>
                <a:lnTo>
                  <a:pt x="14897" y="16929"/>
                </a:lnTo>
                <a:lnTo>
                  <a:pt x="16979" y="18999"/>
                </a:lnTo>
                <a:lnTo>
                  <a:pt x="23241" y="12750"/>
                </a:lnTo>
                <a:close/>
              </a:path>
            </a:pathLst>
          </a:custGeom>
          <a:solidFill>
            <a:srgbClr val="000000"/>
          </a:solidFill>
        </p:spPr>
        <p:txBody>
          <a:bodyPr wrap="square" lIns="0" tIns="0" rIns="0" bIns="0" rtlCol="0"/>
          <a:lstStyle/>
          <a:p>
            <a:endParaRPr/>
          </a:p>
        </p:txBody>
      </p:sp>
      <p:pic>
        <p:nvPicPr>
          <p:cNvPr id="104" name="object 104"/>
          <p:cNvPicPr/>
          <p:nvPr/>
        </p:nvPicPr>
        <p:blipFill>
          <a:blip r:embed="rId60" cstate="print"/>
          <a:stretch>
            <a:fillRect/>
          </a:stretch>
        </p:blipFill>
        <p:spPr>
          <a:xfrm>
            <a:off x="6263627" y="5813937"/>
            <a:ext cx="243135" cy="211733"/>
          </a:xfrm>
          <a:prstGeom prst="rect">
            <a:avLst/>
          </a:prstGeom>
        </p:spPr>
      </p:pic>
      <p:pic>
        <p:nvPicPr>
          <p:cNvPr id="105" name="object 105"/>
          <p:cNvPicPr/>
          <p:nvPr/>
        </p:nvPicPr>
        <p:blipFill>
          <a:blip r:embed="rId61" cstate="print"/>
          <a:stretch>
            <a:fillRect/>
          </a:stretch>
        </p:blipFill>
        <p:spPr>
          <a:xfrm>
            <a:off x="7430569" y="5799972"/>
            <a:ext cx="1299409" cy="34798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35" y="94488"/>
            <a:ext cx="8900159" cy="67635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535" y="94488"/>
            <a:ext cx="8900160" cy="6764020"/>
            <a:chOff x="97535" y="94488"/>
            <a:chExt cx="8900160" cy="6764020"/>
          </a:xfrm>
        </p:grpSpPr>
        <p:pic>
          <p:nvPicPr>
            <p:cNvPr id="3" name="object 3"/>
            <p:cNvPicPr/>
            <p:nvPr/>
          </p:nvPicPr>
          <p:blipFill>
            <a:blip r:embed="rId2" cstate="print"/>
            <a:stretch>
              <a:fillRect/>
            </a:stretch>
          </p:blipFill>
          <p:spPr>
            <a:xfrm>
              <a:off x="97535" y="94488"/>
              <a:ext cx="8900159" cy="6763511"/>
            </a:xfrm>
            <a:prstGeom prst="rect">
              <a:avLst/>
            </a:prstGeom>
          </p:spPr>
        </p:pic>
        <p:sp>
          <p:nvSpPr>
            <p:cNvPr id="4" name="object 4"/>
            <p:cNvSpPr/>
            <p:nvPr/>
          </p:nvSpPr>
          <p:spPr>
            <a:xfrm>
              <a:off x="1594313" y="3433905"/>
              <a:ext cx="245745" cy="932180"/>
            </a:xfrm>
            <a:custGeom>
              <a:avLst/>
              <a:gdLst/>
              <a:ahLst/>
              <a:cxnLst/>
              <a:rect l="l" t="t" r="r" b="b"/>
              <a:pathLst>
                <a:path w="245744" h="932179">
                  <a:moveTo>
                    <a:pt x="14720" y="932060"/>
                  </a:moveTo>
                  <a:lnTo>
                    <a:pt x="4310" y="927749"/>
                  </a:lnTo>
                  <a:lnTo>
                    <a:pt x="0" y="917340"/>
                  </a:lnTo>
                  <a:lnTo>
                    <a:pt x="400" y="913919"/>
                  </a:lnTo>
                  <a:lnTo>
                    <a:pt x="216247" y="11293"/>
                  </a:lnTo>
                  <a:lnTo>
                    <a:pt x="221382" y="3216"/>
                  </a:lnTo>
                  <a:lnTo>
                    <a:pt x="230559" y="0"/>
                  </a:lnTo>
                  <a:lnTo>
                    <a:pt x="240969" y="4310"/>
                  </a:lnTo>
                  <a:lnTo>
                    <a:pt x="245279" y="14716"/>
                  </a:lnTo>
                  <a:lnTo>
                    <a:pt x="244871" y="18139"/>
                  </a:lnTo>
                  <a:lnTo>
                    <a:pt x="29032" y="920769"/>
                  </a:lnTo>
                  <a:lnTo>
                    <a:pt x="23896" y="928843"/>
                  </a:lnTo>
                  <a:lnTo>
                    <a:pt x="14720" y="932060"/>
                  </a:lnTo>
                  <a:close/>
                </a:path>
              </a:pathLst>
            </a:custGeom>
            <a:solidFill>
              <a:srgbClr val="FFDC00"/>
            </a:solidFill>
          </p:spPr>
          <p:txBody>
            <a:bodyPr wrap="square" lIns="0" tIns="0" rIns="0" bIns="0" rtlCol="0"/>
            <a:lstStyle/>
            <a:p>
              <a:endParaRPr/>
            </a:p>
          </p:txBody>
        </p:sp>
        <p:pic>
          <p:nvPicPr>
            <p:cNvPr id="5" name="object 5"/>
            <p:cNvPicPr/>
            <p:nvPr/>
          </p:nvPicPr>
          <p:blipFill>
            <a:blip r:embed="rId3" cstate="print"/>
            <a:stretch>
              <a:fillRect/>
            </a:stretch>
          </p:blipFill>
          <p:spPr>
            <a:xfrm>
              <a:off x="1545254" y="4199176"/>
              <a:ext cx="176601" cy="176603"/>
            </a:xfrm>
            <a:prstGeom prst="rect">
              <a:avLst/>
            </a:prstGeom>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8767" y="94488"/>
            <a:ext cx="8876030" cy="6586855"/>
            <a:chOff x="48767" y="94488"/>
            <a:chExt cx="8876030" cy="6586855"/>
          </a:xfrm>
        </p:grpSpPr>
        <p:pic>
          <p:nvPicPr>
            <p:cNvPr id="3" name="object 3"/>
            <p:cNvPicPr/>
            <p:nvPr/>
          </p:nvPicPr>
          <p:blipFill>
            <a:blip r:embed="rId2" cstate="print"/>
            <a:stretch>
              <a:fillRect/>
            </a:stretch>
          </p:blipFill>
          <p:spPr>
            <a:xfrm>
              <a:off x="48767" y="94488"/>
              <a:ext cx="8875775" cy="6586727"/>
            </a:xfrm>
            <a:prstGeom prst="rect">
              <a:avLst/>
            </a:prstGeom>
          </p:spPr>
        </p:pic>
        <p:pic>
          <p:nvPicPr>
            <p:cNvPr id="4" name="object 4"/>
            <p:cNvPicPr/>
            <p:nvPr/>
          </p:nvPicPr>
          <p:blipFill>
            <a:blip r:embed="rId3" cstate="print"/>
            <a:stretch>
              <a:fillRect/>
            </a:stretch>
          </p:blipFill>
          <p:spPr>
            <a:xfrm>
              <a:off x="2365194" y="3498719"/>
              <a:ext cx="142441" cy="165100"/>
            </a:xfrm>
            <a:prstGeom prst="rect">
              <a:avLst/>
            </a:prstGeom>
          </p:spPr>
        </p:pic>
        <p:pic>
          <p:nvPicPr>
            <p:cNvPr id="5" name="object 5"/>
            <p:cNvPicPr/>
            <p:nvPr/>
          </p:nvPicPr>
          <p:blipFill>
            <a:blip r:embed="rId4" cstate="print"/>
            <a:stretch>
              <a:fillRect/>
            </a:stretch>
          </p:blipFill>
          <p:spPr>
            <a:xfrm>
              <a:off x="3130794" y="3492150"/>
              <a:ext cx="112749" cy="129251"/>
            </a:xfrm>
            <a:prstGeom prst="rect">
              <a:avLst/>
            </a:prstGeom>
          </p:spPr>
        </p:pic>
        <p:pic>
          <p:nvPicPr>
            <p:cNvPr id="6" name="object 6"/>
            <p:cNvPicPr/>
            <p:nvPr/>
          </p:nvPicPr>
          <p:blipFill>
            <a:blip r:embed="rId5" cstate="print"/>
            <a:stretch>
              <a:fillRect/>
            </a:stretch>
          </p:blipFill>
          <p:spPr>
            <a:xfrm>
              <a:off x="1729456" y="1297950"/>
              <a:ext cx="127664" cy="147544"/>
            </a:xfrm>
            <a:prstGeom prst="rect">
              <a:avLst/>
            </a:prstGeom>
          </p:spPr>
        </p:pic>
        <p:sp>
          <p:nvSpPr>
            <p:cNvPr id="7" name="object 7"/>
            <p:cNvSpPr/>
            <p:nvPr/>
          </p:nvSpPr>
          <p:spPr>
            <a:xfrm>
              <a:off x="2155533" y="3412985"/>
              <a:ext cx="81915" cy="26034"/>
            </a:xfrm>
            <a:custGeom>
              <a:avLst/>
              <a:gdLst/>
              <a:ahLst/>
              <a:cxnLst/>
              <a:rect l="l" t="t" r="r" b="b"/>
              <a:pathLst>
                <a:path w="81914" h="26035">
                  <a:moveTo>
                    <a:pt x="81521" y="16014"/>
                  </a:moveTo>
                  <a:lnTo>
                    <a:pt x="78613" y="9004"/>
                  </a:lnTo>
                  <a:lnTo>
                    <a:pt x="73672" y="4140"/>
                  </a:lnTo>
                  <a:lnTo>
                    <a:pt x="66687" y="1244"/>
                  </a:lnTo>
                  <a:lnTo>
                    <a:pt x="59715" y="4140"/>
                  </a:lnTo>
                  <a:lnTo>
                    <a:pt x="58674" y="6642"/>
                  </a:lnTo>
                  <a:lnTo>
                    <a:pt x="52057" y="6794"/>
                  </a:lnTo>
                  <a:lnTo>
                    <a:pt x="20434" y="2489"/>
                  </a:lnTo>
                  <a:lnTo>
                    <a:pt x="16192" y="1651"/>
                  </a:lnTo>
                  <a:lnTo>
                    <a:pt x="13398" y="1092"/>
                  </a:lnTo>
                  <a:lnTo>
                    <a:pt x="10883" y="762"/>
                  </a:lnTo>
                  <a:lnTo>
                    <a:pt x="10922" y="1168"/>
                  </a:lnTo>
                  <a:lnTo>
                    <a:pt x="11023" y="1651"/>
                  </a:lnTo>
                  <a:lnTo>
                    <a:pt x="9029" y="444"/>
                  </a:lnTo>
                  <a:lnTo>
                    <a:pt x="6642" y="0"/>
                  </a:lnTo>
                  <a:lnTo>
                    <a:pt x="6235" y="406"/>
                  </a:lnTo>
                  <a:lnTo>
                    <a:pt x="6057" y="381"/>
                  </a:lnTo>
                  <a:lnTo>
                    <a:pt x="4432" y="508"/>
                  </a:lnTo>
                  <a:lnTo>
                    <a:pt x="571" y="6070"/>
                  </a:lnTo>
                  <a:lnTo>
                    <a:pt x="0" y="6642"/>
                  </a:lnTo>
                  <a:lnTo>
                    <a:pt x="609" y="9448"/>
                  </a:lnTo>
                  <a:lnTo>
                    <a:pt x="36055" y="24345"/>
                  </a:lnTo>
                  <a:lnTo>
                    <a:pt x="66687" y="25603"/>
                  </a:lnTo>
                  <a:lnTo>
                    <a:pt x="71602" y="25946"/>
                  </a:lnTo>
                  <a:lnTo>
                    <a:pt x="78613" y="23037"/>
                  </a:lnTo>
                  <a:lnTo>
                    <a:pt x="81521" y="16027"/>
                  </a:lnTo>
                  <a:close/>
                </a:path>
              </a:pathLst>
            </a:custGeom>
            <a:solidFill>
              <a:srgbClr val="000000"/>
            </a:solidFill>
          </p:spPr>
          <p:txBody>
            <a:bodyPr wrap="square" lIns="0" tIns="0" rIns="0" bIns="0" rtlCol="0"/>
            <a:lstStyle/>
            <a:p>
              <a:endParaRPr/>
            </a:p>
          </p:txBody>
        </p:sp>
        <p:pic>
          <p:nvPicPr>
            <p:cNvPr id="8" name="object 8"/>
            <p:cNvPicPr/>
            <p:nvPr/>
          </p:nvPicPr>
          <p:blipFill>
            <a:blip r:embed="rId6" cstate="print"/>
            <a:stretch>
              <a:fillRect/>
            </a:stretch>
          </p:blipFill>
          <p:spPr>
            <a:xfrm>
              <a:off x="2681273" y="2426997"/>
              <a:ext cx="93652" cy="115353"/>
            </a:xfrm>
            <a:prstGeom prst="rect">
              <a:avLst/>
            </a:prstGeom>
          </p:spPr>
        </p:pic>
        <p:sp>
          <p:nvSpPr>
            <p:cNvPr id="9" name="object 9"/>
            <p:cNvSpPr/>
            <p:nvPr/>
          </p:nvSpPr>
          <p:spPr>
            <a:xfrm>
              <a:off x="2960433" y="3481222"/>
              <a:ext cx="88265" cy="22225"/>
            </a:xfrm>
            <a:custGeom>
              <a:avLst/>
              <a:gdLst/>
              <a:ahLst/>
              <a:cxnLst/>
              <a:rect l="l" t="t" r="r" b="b"/>
              <a:pathLst>
                <a:path w="88264" h="22225">
                  <a:moveTo>
                    <a:pt x="88023" y="11557"/>
                  </a:moveTo>
                  <a:lnTo>
                    <a:pt x="81013" y="4559"/>
                  </a:lnTo>
                  <a:lnTo>
                    <a:pt x="79514" y="4711"/>
                  </a:lnTo>
                  <a:lnTo>
                    <a:pt x="75844" y="5359"/>
                  </a:lnTo>
                  <a:lnTo>
                    <a:pt x="67703" y="6121"/>
                  </a:lnTo>
                  <a:lnTo>
                    <a:pt x="58940" y="6146"/>
                  </a:lnTo>
                  <a:lnTo>
                    <a:pt x="49352" y="5435"/>
                  </a:lnTo>
                  <a:lnTo>
                    <a:pt x="15265" y="749"/>
                  </a:lnTo>
                  <a:lnTo>
                    <a:pt x="9118" y="177"/>
                  </a:lnTo>
                  <a:lnTo>
                    <a:pt x="9017" y="342"/>
                  </a:lnTo>
                  <a:lnTo>
                    <a:pt x="6845" y="0"/>
                  </a:lnTo>
                  <a:lnTo>
                    <a:pt x="6680" y="165"/>
                  </a:lnTo>
                  <a:lnTo>
                    <a:pt x="6286" y="101"/>
                  </a:lnTo>
                  <a:lnTo>
                    <a:pt x="647" y="6197"/>
                  </a:lnTo>
                  <a:lnTo>
                    <a:pt x="0" y="6845"/>
                  </a:lnTo>
                  <a:lnTo>
                    <a:pt x="254" y="7200"/>
                  </a:lnTo>
                  <a:lnTo>
                    <a:pt x="508" y="8801"/>
                  </a:lnTo>
                  <a:lnTo>
                    <a:pt x="342" y="9017"/>
                  </a:lnTo>
                  <a:lnTo>
                    <a:pt x="2882" y="10858"/>
                  </a:lnTo>
                  <a:lnTo>
                    <a:pt x="48133" y="21793"/>
                  </a:lnTo>
                  <a:lnTo>
                    <a:pt x="58940" y="21869"/>
                  </a:lnTo>
                  <a:lnTo>
                    <a:pt x="69011" y="21107"/>
                  </a:lnTo>
                  <a:lnTo>
                    <a:pt x="78155" y="19519"/>
                  </a:lnTo>
                  <a:lnTo>
                    <a:pt x="82524" y="18402"/>
                  </a:lnTo>
                  <a:lnTo>
                    <a:pt x="88023" y="11557"/>
                  </a:lnTo>
                  <a:close/>
                </a:path>
              </a:pathLst>
            </a:custGeom>
            <a:solidFill>
              <a:srgbClr val="000000"/>
            </a:solidFill>
          </p:spPr>
          <p:txBody>
            <a:bodyPr wrap="square" lIns="0" tIns="0" rIns="0" bIns="0" rtlCol="0"/>
            <a:lstStyle/>
            <a:p>
              <a:endParaRPr/>
            </a:p>
          </p:txBody>
        </p:sp>
        <p:sp>
          <p:nvSpPr>
            <p:cNvPr id="10" name="object 10"/>
            <p:cNvSpPr/>
            <p:nvPr/>
          </p:nvSpPr>
          <p:spPr>
            <a:xfrm>
              <a:off x="1468861" y="1146649"/>
              <a:ext cx="320675" cy="22860"/>
            </a:xfrm>
            <a:custGeom>
              <a:avLst/>
              <a:gdLst/>
              <a:ahLst/>
              <a:cxnLst/>
              <a:rect l="l" t="t" r="r" b="b"/>
              <a:pathLst>
                <a:path w="320675" h="22859">
                  <a:moveTo>
                    <a:pt x="249606" y="22827"/>
                  </a:moveTo>
                  <a:lnTo>
                    <a:pt x="196212" y="15463"/>
                  </a:lnTo>
                  <a:lnTo>
                    <a:pt x="189615" y="14148"/>
                  </a:lnTo>
                  <a:lnTo>
                    <a:pt x="182153" y="13185"/>
                  </a:lnTo>
                  <a:lnTo>
                    <a:pt x="174013" y="12589"/>
                  </a:lnTo>
                  <a:lnTo>
                    <a:pt x="135249" y="12319"/>
                  </a:lnTo>
                  <a:lnTo>
                    <a:pt x="76491" y="12222"/>
                  </a:lnTo>
                  <a:lnTo>
                    <a:pt x="20720" y="12034"/>
                  </a:lnTo>
                  <a:lnTo>
                    <a:pt x="10850" y="11699"/>
                  </a:lnTo>
                  <a:lnTo>
                    <a:pt x="7160" y="11177"/>
                  </a:lnTo>
                  <a:lnTo>
                    <a:pt x="6735" y="11062"/>
                  </a:lnTo>
                  <a:lnTo>
                    <a:pt x="6155" y="10776"/>
                  </a:lnTo>
                  <a:lnTo>
                    <a:pt x="5821" y="10785"/>
                  </a:lnTo>
                  <a:lnTo>
                    <a:pt x="5486" y="11111"/>
                  </a:lnTo>
                  <a:lnTo>
                    <a:pt x="4612" y="15969"/>
                  </a:lnTo>
                  <a:lnTo>
                    <a:pt x="2816" y="17773"/>
                  </a:lnTo>
                  <a:lnTo>
                    <a:pt x="1012" y="15969"/>
                  </a:lnTo>
                  <a:lnTo>
                    <a:pt x="138" y="11021"/>
                  </a:lnTo>
                  <a:lnTo>
                    <a:pt x="0" y="9487"/>
                  </a:lnTo>
                  <a:lnTo>
                    <a:pt x="253" y="7829"/>
                  </a:lnTo>
                  <a:lnTo>
                    <a:pt x="76491" y="106"/>
                  </a:lnTo>
                  <a:lnTo>
                    <a:pt x="135274" y="0"/>
                  </a:lnTo>
                  <a:lnTo>
                    <a:pt x="174217" y="130"/>
                  </a:lnTo>
                  <a:lnTo>
                    <a:pt x="183345" y="710"/>
                  </a:lnTo>
                  <a:lnTo>
                    <a:pt x="191583" y="1706"/>
                  </a:lnTo>
                  <a:lnTo>
                    <a:pt x="199110" y="3143"/>
                  </a:lnTo>
                  <a:lnTo>
                    <a:pt x="205625" y="4931"/>
                  </a:lnTo>
                  <a:lnTo>
                    <a:pt x="214671" y="7258"/>
                  </a:lnTo>
                  <a:lnTo>
                    <a:pt x="220811" y="8254"/>
                  </a:lnTo>
                  <a:lnTo>
                    <a:pt x="227481" y="8915"/>
                  </a:lnTo>
                  <a:lnTo>
                    <a:pt x="234535" y="9209"/>
                  </a:lnTo>
                  <a:lnTo>
                    <a:pt x="249614" y="9119"/>
                  </a:lnTo>
                  <a:lnTo>
                    <a:pt x="316766" y="12377"/>
                  </a:lnTo>
                  <a:lnTo>
                    <a:pt x="319313" y="13430"/>
                  </a:lnTo>
                  <a:lnTo>
                    <a:pt x="320366" y="15969"/>
                  </a:lnTo>
                  <a:lnTo>
                    <a:pt x="319313" y="18516"/>
                  </a:lnTo>
                  <a:lnTo>
                    <a:pt x="316766" y="19569"/>
                  </a:lnTo>
                  <a:lnTo>
                    <a:pt x="249606" y="22827"/>
                  </a:lnTo>
                  <a:close/>
                </a:path>
              </a:pathLst>
            </a:custGeom>
            <a:solidFill>
              <a:srgbClr val="FF0000"/>
            </a:solidFill>
          </p:spPr>
          <p:txBody>
            <a:bodyPr wrap="square" lIns="0" tIns="0" rIns="0" bIns="0" rtlCol="0"/>
            <a:lstStyle/>
            <a:p>
              <a:endParaRPr/>
            </a:p>
          </p:txBody>
        </p:sp>
        <p:pic>
          <p:nvPicPr>
            <p:cNvPr id="11" name="object 11"/>
            <p:cNvPicPr/>
            <p:nvPr/>
          </p:nvPicPr>
          <p:blipFill>
            <a:blip r:embed="rId7" cstate="print"/>
            <a:stretch>
              <a:fillRect/>
            </a:stretch>
          </p:blipFill>
          <p:spPr>
            <a:xfrm>
              <a:off x="1390574" y="1052523"/>
              <a:ext cx="240258" cy="195991"/>
            </a:xfrm>
            <a:prstGeom prst="rect">
              <a:avLst/>
            </a:prstGeom>
          </p:spPr>
        </p:pic>
        <p:pic>
          <p:nvPicPr>
            <p:cNvPr id="12" name="object 12"/>
            <p:cNvPicPr/>
            <p:nvPr/>
          </p:nvPicPr>
          <p:blipFill>
            <a:blip r:embed="rId8" cstate="print"/>
            <a:stretch>
              <a:fillRect/>
            </a:stretch>
          </p:blipFill>
          <p:spPr>
            <a:xfrm>
              <a:off x="1288397" y="1336468"/>
              <a:ext cx="126766" cy="197012"/>
            </a:xfrm>
            <a:prstGeom prst="rect">
              <a:avLst/>
            </a:prstGeom>
          </p:spPr>
        </p:pic>
        <p:pic>
          <p:nvPicPr>
            <p:cNvPr id="13" name="object 13"/>
            <p:cNvPicPr/>
            <p:nvPr/>
          </p:nvPicPr>
          <p:blipFill>
            <a:blip r:embed="rId9" cstate="print"/>
            <a:stretch>
              <a:fillRect/>
            </a:stretch>
          </p:blipFill>
          <p:spPr>
            <a:xfrm>
              <a:off x="1061691" y="1223973"/>
              <a:ext cx="109101" cy="99822"/>
            </a:xfrm>
            <a:prstGeom prst="rect">
              <a:avLst/>
            </a:prstGeom>
          </p:spPr>
        </p:pic>
        <p:pic>
          <p:nvPicPr>
            <p:cNvPr id="14" name="object 14"/>
            <p:cNvPicPr/>
            <p:nvPr/>
          </p:nvPicPr>
          <p:blipFill>
            <a:blip r:embed="rId10" cstate="print"/>
            <a:stretch>
              <a:fillRect/>
            </a:stretch>
          </p:blipFill>
          <p:spPr>
            <a:xfrm>
              <a:off x="2036360" y="2799075"/>
              <a:ext cx="126554" cy="108425"/>
            </a:xfrm>
            <a:prstGeom prst="rect">
              <a:avLst/>
            </a:prstGeom>
          </p:spPr>
        </p:pic>
        <p:pic>
          <p:nvPicPr>
            <p:cNvPr id="15" name="object 15"/>
            <p:cNvPicPr/>
            <p:nvPr/>
          </p:nvPicPr>
          <p:blipFill>
            <a:blip r:embed="rId11" cstate="print"/>
            <a:stretch>
              <a:fillRect/>
            </a:stretch>
          </p:blipFill>
          <p:spPr>
            <a:xfrm>
              <a:off x="1749670" y="2763876"/>
              <a:ext cx="128343" cy="120142"/>
            </a:xfrm>
            <a:prstGeom prst="rect">
              <a:avLst/>
            </a:prstGeom>
          </p:spPr>
        </p:pic>
        <p:sp>
          <p:nvSpPr>
            <p:cNvPr id="16" name="object 16"/>
            <p:cNvSpPr/>
            <p:nvPr/>
          </p:nvSpPr>
          <p:spPr>
            <a:xfrm>
              <a:off x="5749353" y="4127842"/>
              <a:ext cx="1092835" cy="654050"/>
            </a:xfrm>
            <a:custGeom>
              <a:avLst/>
              <a:gdLst/>
              <a:ahLst/>
              <a:cxnLst/>
              <a:rect l="l" t="t" r="r" b="b"/>
              <a:pathLst>
                <a:path w="1092834" h="654050">
                  <a:moveTo>
                    <a:pt x="99377" y="642772"/>
                  </a:moveTo>
                  <a:lnTo>
                    <a:pt x="82410" y="642772"/>
                  </a:lnTo>
                  <a:lnTo>
                    <a:pt x="97129" y="642785"/>
                  </a:lnTo>
                  <a:lnTo>
                    <a:pt x="99377" y="642772"/>
                  </a:lnTo>
                  <a:close/>
                </a:path>
                <a:path w="1092834" h="654050">
                  <a:moveTo>
                    <a:pt x="136055" y="625563"/>
                  </a:moveTo>
                  <a:lnTo>
                    <a:pt x="133591" y="619607"/>
                  </a:lnTo>
                  <a:lnTo>
                    <a:pt x="127520" y="617093"/>
                  </a:lnTo>
                  <a:lnTo>
                    <a:pt x="121462" y="619607"/>
                  </a:lnTo>
                  <a:lnTo>
                    <a:pt x="117411" y="625246"/>
                  </a:lnTo>
                  <a:lnTo>
                    <a:pt x="117081" y="625563"/>
                  </a:lnTo>
                  <a:lnTo>
                    <a:pt x="70307" y="628243"/>
                  </a:lnTo>
                  <a:lnTo>
                    <a:pt x="62852" y="628650"/>
                  </a:lnTo>
                  <a:lnTo>
                    <a:pt x="10337" y="637819"/>
                  </a:lnTo>
                  <a:lnTo>
                    <a:pt x="2349" y="641438"/>
                  </a:lnTo>
                  <a:lnTo>
                    <a:pt x="1752" y="641629"/>
                  </a:lnTo>
                  <a:lnTo>
                    <a:pt x="1358" y="642162"/>
                  </a:lnTo>
                  <a:lnTo>
                    <a:pt x="825" y="642556"/>
                  </a:lnTo>
                  <a:lnTo>
                    <a:pt x="622" y="643178"/>
                  </a:lnTo>
                  <a:lnTo>
                    <a:pt x="215" y="643737"/>
                  </a:lnTo>
                  <a:lnTo>
                    <a:pt x="381" y="643902"/>
                  </a:lnTo>
                  <a:lnTo>
                    <a:pt x="0" y="645096"/>
                  </a:lnTo>
                  <a:lnTo>
                    <a:pt x="355" y="645464"/>
                  </a:lnTo>
                  <a:lnTo>
                    <a:pt x="622" y="646772"/>
                  </a:lnTo>
                  <a:lnTo>
                    <a:pt x="1320" y="647814"/>
                  </a:lnTo>
                  <a:lnTo>
                    <a:pt x="1409" y="647941"/>
                  </a:lnTo>
                  <a:lnTo>
                    <a:pt x="2247" y="648347"/>
                  </a:lnTo>
                  <a:lnTo>
                    <a:pt x="3949" y="649160"/>
                  </a:lnTo>
                  <a:lnTo>
                    <a:pt x="4292" y="649401"/>
                  </a:lnTo>
                  <a:lnTo>
                    <a:pt x="5651" y="649173"/>
                  </a:lnTo>
                  <a:lnTo>
                    <a:pt x="6045" y="649414"/>
                  </a:lnTo>
                  <a:lnTo>
                    <a:pt x="12382" y="649236"/>
                  </a:lnTo>
                  <a:lnTo>
                    <a:pt x="12915" y="649173"/>
                  </a:lnTo>
                  <a:lnTo>
                    <a:pt x="36271" y="646658"/>
                  </a:lnTo>
                  <a:lnTo>
                    <a:pt x="82410" y="642772"/>
                  </a:lnTo>
                  <a:lnTo>
                    <a:pt x="106070" y="642747"/>
                  </a:lnTo>
                  <a:lnTo>
                    <a:pt x="111671" y="642353"/>
                  </a:lnTo>
                  <a:lnTo>
                    <a:pt x="127812" y="635914"/>
                  </a:lnTo>
                  <a:lnTo>
                    <a:pt x="133591" y="631736"/>
                  </a:lnTo>
                  <a:lnTo>
                    <a:pt x="136004" y="625906"/>
                  </a:lnTo>
                  <a:lnTo>
                    <a:pt x="136055" y="625563"/>
                  </a:lnTo>
                  <a:close/>
                </a:path>
                <a:path w="1092834" h="654050">
                  <a:moveTo>
                    <a:pt x="221195" y="8788"/>
                  </a:moveTo>
                  <a:lnTo>
                    <a:pt x="212725" y="266"/>
                  </a:lnTo>
                  <a:lnTo>
                    <a:pt x="210921" y="266"/>
                  </a:lnTo>
                  <a:lnTo>
                    <a:pt x="210921" y="14859"/>
                  </a:lnTo>
                  <a:lnTo>
                    <a:pt x="210324" y="14909"/>
                  </a:lnTo>
                  <a:lnTo>
                    <a:pt x="210642" y="14859"/>
                  </a:lnTo>
                  <a:lnTo>
                    <a:pt x="210921" y="14859"/>
                  </a:lnTo>
                  <a:lnTo>
                    <a:pt x="210921" y="266"/>
                  </a:lnTo>
                  <a:lnTo>
                    <a:pt x="209003" y="368"/>
                  </a:lnTo>
                  <a:lnTo>
                    <a:pt x="205752" y="850"/>
                  </a:lnTo>
                  <a:lnTo>
                    <a:pt x="201561" y="1803"/>
                  </a:lnTo>
                  <a:lnTo>
                    <a:pt x="186296" y="6438"/>
                  </a:lnTo>
                  <a:lnTo>
                    <a:pt x="180200" y="7874"/>
                  </a:lnTo>
                  <a:lnTo>
                    <a:pt x="173228" y="8978"/>
                  </a:lnTo>
                  <a:lnTo>
                    <a:pt x="165392" y="9728"/>
                  </a:lnTo>
                  <a:lnTo>
                    <a:pt x="156781" y="10109"/>
                  </a:lnTo>
                  <a:lnTo>
                    <a:pt x="106807" y="10452"/>
                  </a:lnTo>
                  <a:lnTo>
                    <a:pt x="117716" y="8991"/>
                  </a:lnTo>
                  <a:lnTo>
                    <a:pt x="119151" y="7569"/>
                  </a:lnTo>
                  <a:lnTo>
                    <a:pt x="117703" y="6134"/>
                  </a:lnTo>
                  <a:lnTo>
                    <a:pt x="105943" y="4673"/>
                  </a:lnTo>
                  <a:lnTo>
                    <a:pt x="103822" y="4622"/>
                  </a:lnTo>
                  <a:lnTo>
                    <a:pt x="101866" y="4686"/>
                  </a:lnTo>
                  <a:lnTo>
                    <a:pt x="86868" y="14236"/>
                  </a:lnTo>
                  <a:lnTo>
                    <a:pt x="87020" y="15201"/>
                  </a:lnTo>
                  <a:lnTo>
                    <a:pt x="87058" y="15786"/>
                  </a:lnTo>
                  <a:lnTo>
                    <a:pt x="87147" y="16230"/>
                  </a:lnTo>
                  <a:lnTo>
                    <a:pt x="87172" y="16738"/>
                  </a:lnTo>
                  <a:lnTo>
                    <a:pt x="124383" y="24549"/>
                  </a:lnTo>
                  <a:lnTo>
                    <a:pt x="156933" y="24549"/>
                  </a:lnTo>
                  <a:lnTo>
                    <a:pt x="204114" y="16217"/>
                  </a:lnTo>
                  <a:lnTo>
                    <a:pt x="205003" y="18376"/>
                  </a:lnTo>
                  <a:lnTo>
                    <a:pt x="219367" y="14960"/>
                  </a:lnTo>
                  <a:lnTo>
                    <a:pt x="219964" y="13957"/>
                  </a:lnTo>
                  <a:lnTo>
                    <a:pt x="220802" y="11836"/>
                  </a:lnTo>
                  <a:lnTo>
                    <a:pt x="221195" y="8788"/>
                  </a:lnTo>
                  <a:close/>
                </a:path>
                <a:path w="1092834" h="654050">
                  <a:moveTo>
                    <a:pt x="577977" y="640334"/>
                  </a:moveTo>
                  <a:lnTo>
                    <a:pt x="576541" y="636879"/>
                  </a:lnTo>
                  <a:lnTo>
                    <a:pt x="575360" y="634047"/>
                  </a:lnTo>
                  <a:lnTo>
                    <a:pt x="569036" y="631418"/>
                  </a:lnTo>
                  <a:lnTo>
                    <a:pt x="564121" y="633387"/>
                  </a:lnTo>
                  <a:lnTo>
                    <a:pt x="564121" y="636892"/>
                  </a:lnTo>
                  <a:lnTo>
                    <a:pt x="563511" y="636955"/>
                  </a:lnTo>
                  <a:lnTo>
                    <a:pt x="563791" y="636892"/>
                  </a:lnTo>
                  <a:lnTo>
                    <a:pt x="564108" y="636892"/>
                  </a:lnTo>
                  <a:lnTo>
                    <a:pt x="564121" y="633387"/>
                  </a:lnTo>
                  <a:lnTo>
                    <a:pt x="562838" y="633895"/>
                  </a:lnTo>
                  <a:lnTo>
                    <a:pt x="561428" y="636981"/>
                  </a:lnTo>
                  <a:lnTo>
                    <a:pt x="560514" y="636993"/>
                  </a:lnTo>
                  <a:lnTo>
                    <a:pt x="560514" y="639432"/>
                  </a:lnTo>
                  <a:lnTo>
                    <a:pt x="560133" y="640334"/>
                  </a:lnTo>
                  <a:lnTo>
                    <a:pt x="560247" y="640003"/>
                  </a:lnTo>
                  <a:lnTo>
                    <a:pt x="560514" y="639432"/>
                  </a:lnTo>
                  <a:lnTo>
                    <a:pt x="560514" y="636993"/>
                  </a:lnTo>
                  <a:lnTo>
                    <a:pt x="527367" y="637349"/>
                  </a:lnTo>
                  <a:lnTo>
                    <a:pt x="450113" y="637222"/>
                  </a:lnTo>
                  <a:lnTo>
                    <a:pt x="440563" y="636663"/>
                  </a:lnTo>
                  <a:lnTo>
                    <a:pt x="432193" y="635736"/>
                  </a:lnTo>
                  <a:lnTo>
                    <a:pt x="425132" y="634479"/>
                  </a:lnTo>
                  <a:lnTo>
                    <a:pt x="421944" y="633615"/>
                  </a:lnTo>
                  <a:lnTo>
                    <a:pt x="418426" y="632625"/>
                  </a:lnTo>
                  <a:lnTo>
                    <a:pt x="412559" y="630796"/>
                  </a:lnTo>
                  <a:lnTo>
                    <a:pt x="411695" y="630491"/>
                  </a:lnTo>
                  <a:lnTo>
                    <a:pt x="410705" y="630161"/>
                  </a:lnTo>
                  <a:lnTo>
                    <a:pt x="408546" y="629196"/>
                  </a:lnTo>
                  <a:lnTo>
                    <a:pt x="408114" y="628992"/>
                  </a:lnTo>
                  <a:lnTo>
                    <a:pt x="406958" y="628548"/>
                  </a:lnTo>
                  <a:lnTo>
                    <a:pt x="405980" y="628586"/>
                  </a:lnTo>
                  <a:lnTo>
                    <a:pt x="405206" y="628599"/>
                  </a:lnTo>
                  <a:lnTo>
                    <a:pt x="403466" y="629005"/>
                  </a:lnTo>
                  <a:lnTo>
                    <a:pt x="398856" y="635685"/>
                  </a:lnTo>
                  <a:lnTo>
                    <a:pt x="398754" y="635927"/>
                  </a:lnTo>
                  <a:lnTo>
                    <a:pt x="399427" y="638949"/>
                  </a:lnTo>
                  <a:lnTo>
                    <a:pt x="439254" y="652348"/>
                  </a:lnTo>
                  <a:lnTo>
                    <a:pt x="498779" y="653173"/>
                  </a:lnTo>
                  <a:lnTo>
                    <a:pt x="524687" y="653199"/>
                  </a:lnTo>
                  <a:lnTo>
                    <a:pt x="564134" y="653643"/>
                  </a:lnTo>
                  <a:lnTo>
                    <a:pt x="577926" y="641350"/>
                  </a:lnTo>
                  <a:lnTo>
                    <a:pt x="577977" y="640334"/>
                  </a:lnTo>
                  <a:close/>
                </a:path>
                <a:path w="1092834" h="654050">
                  <a:moveTo>
                    <a:pt x="622477" y="18694"/>
                  </a:moveTo>
                  <a:lnTo>
                    <a:pt x="622376" y="17754"/>
                  </a:lnTo>
                  <a:lnTo>
                    <a:pt x="621868" y="16103"/>
                  </a:lnTo>
                  <a:lnTo>
                    <a:pt x="621157" y="14795"/>
                  </a:lnTo>
                  <a:lnTo>
                    <a:pt x="621017" y="14554"/>
                  </a:lnTo>
                  <a:lnTo>
                    <a:pt x="584822" y="10033"/>
                  </a:lnTo>
                  <a:lnTo>
                    <a:pt x="577938" y="9715"/>
                  </a:lnTo>
                  <a:lnTo>
                    <a:pt x="546811" y="4381"/>
                  </a:lnTo>
                  <a:lnTo>
                    <a:pt x="535774" y="2171"/>
                  </a:lnTo>
                  <a:lnTo>
                    <a:pt x="528472" y="1130"/>
                  </a:lnTo>
                  <a:lnTo>
                    <a:pt x="521601" y="508"/>
                  </a:lnTo>
                  <a:lnTo>
                    <a:pt x="515061" y="292"/>
                  </a:lnTo>
                  <a:lnTo>
                    <a:pt x="509689" y="736"/>
                  </a:lnTo>
                  <a:lnTo>
                    <a:pt x="507085" y="1206"/>
                  </a:lnTo>
                  <a:lnTo>
                    <a:pt x="504685" y="2019"/>
                  </a:lnTo>
                  <a:lnTo>
                    <a:pt x="503034" y="3035"/>
                  </a:lnTo>
                  <a:lnTo>
                    <a:pt x="501891" y="5041"/>
                  </a:lnTo>
                  <a:lnTo>
                    <a:pt x="500367" y="6019"/>
                  </a:lnTo>
                  <a:lnTo>
                    <a:pt x="500227" y="6604"/>
                  </a:lnTo>
                  <a:lnTo>
                    <a:pt x="499630" y="9334"/>
                  </a:lnTo>
                  <a:lnTo>
                    <a:pt x="500075" y="11696"/>
                  </a:lnTo>
                  <a:lnTo>
                    <a:pt x="523240" y="21336"/>
                  </a:lnTo>
                  <a:lnTo>
                    <a:pt x="527710" y="21285"/>
                  </a:lnTo>
                  <a:lnTo>
                    <a:pt x="539584" y="19596"/>
                  </a:lnTo>
                  <a:lnTo>
                    <a:pt x="541159" y="18948"/>
                  </a:lnTo>
                  <a:lnTo>
                    <a:pt x="541489" y="18148"/>
                  </a:lnTo>
                  <a:lnTo>
                    <a:pt x="544245" y="18694"/>
                  </a:lnTo>
                  <a:lnTo>
                    <a:pt x="575805" y="24155"/>
                  </a:lnTo>
                  <a:lnTo>
                    <a:pt x="584631" y="24625"/>
                  </a:lnTo>
                  <a:lnTo>
                    <a:pt x="614045" y="24625"/>
                  </a:lnTo>
                  <a:lnTo>
                    <a:pt x="613283" y="24231"/>
                  </a:lnTo>
                  <a:lnTo>
                    <a:pt x="612889" y="23304"/>
                  </a:lnTo>
                  <a:lnTo>
                    <a:pt x="612736" y="22733"/>
                  </a:lnTo>
                  <a:lnTo>
                    <a:pt x="612787" y="22072"/>
                  </a:lnTo>
                  <a:lnTo>
                    <a:pt x="612902" y="21805"/>
                  </a:lnTo>
                  <a:lnTo>
                    <a:pt x="613219" y="21678"/>
                  </a:lnTo>
                  <a:lnTo>
                    <a:pt x="613587" y="21844"/>
                  </a:lnTo>
                  <a:lnTo>
                    <a:pt x="613956" y="22504"/>
                  </a:lnTo>
                  <a:lnTo>
                    <a:pt x="614337" y="24028"/>
                  </a:lnTo>
                  <a:lnTo>
                    <a:pt x="615238" y="25273"/>
                  </a:lnTo>
                  <a:lnTo>
                    <a:pt x="618083" y="26416"/>
                  </a:lnTo>
                  <a:lnTo>
                    <a:pt x="622211" y="22288"/>
                  </a:lnTo>
                  <a:lnTo>
                    <a:pt x="622198" y="22072"/>
                  </a:lnTo>
                  <a:lnTo>
                    <a:pt x="622287" y="21678"/>
                  </a:lnTo>
                  <a:lnTo>
                    <a:pt x="622477" y="20853"/>
                  </a:lnTo>
                  <a:lnTo>
                    <a:pt x="622477" y="18694"/>
                  </a:lnTo>
                  <a:close/>
                </a:path>
                <a:path w="1092834" h="654050">
                  <a:moveTo>
                    <a:pt x="970864" y="635482"/>
                  </a:moveTo>
                  <a:lnTo>
                    <a:pt x="968108" y="628840"/>
                  </a:lnTo>
                  <a:lnTo>
                    <a:pt x="961466" y="626084"/>
                  </a:lnTo>
                  <a:lnTo>
                    <a:pt x="912291" y="627227"/>
                  </a:lnTo>
                  <a:lnTo>
                    <a:pt x="897255" y="627430"/>
                  </a:lnTo>
                  <a:lnTo>
                    <a:pt x="886142" y="628078"/>
                  </a:lnTo>
                  <a:lnTo>
                    <a:pt x="826897" y="635901"/>
                  </a:lnTo>
                  <a:lnTo>
                    <a:pt x="815327" y="636905"/>
                  </a:lnTo>
                  <a:lnTo>
                    <a:pt x="792822" y="645287"/>
                  </a:lnTo>
                  <a:lnTo>
                    <a:pt x="793432" y="648296"/>
                  </a:lnTo>
                  <a:lnTo>
                    <a:pt x="809510" y="653491"/>
                  </a:lnTo>
                  <a:lnTo>
                    <a:pt x="816419" y="653288"/>
                  </a:lnTo>
                  <a:lnTo>
                    <a:pt x="828700" y="652233"/>
                  </a:lnTo>
                  <a:lnTo>
                    <a:pt x="888060" y="644461"/>
                  </a:lnTo>
                  <a:lnTo>
                    <a:pt x="897750" y="643915"/>
                  </a:lnTo>
                  <a:lnTo>
                    <a:pt x="912342" y="643737"/>
                  </a:lnTo>
                  <a:lnTo>
                    <a:pt x="961466" y="644867"/>
                  </a:lnTo>
                  <a:lnTo>
                    <a:pt x="968108" y="642124"/>
                  </a:lnTo>
                  <a:lnTo>
                    <a:pt x="970864" y="635482"/>
                  </a:lnTo>
                  <a:close/>
                </a:path>
                <a:path w="1092834" h="654050">
                  <a:moveTo>
                    <a:pt x="1092555" y="17424"/>
                  </a:moveTo>
                  <a:lnTo>
                    <a:pt x="1091857" y="14465"/>
                  </a:lnTo>
                  <a:lnTo>
                    <a:pt x="1089787" y="11620"/>
                  </a:lnTo>
                  <a:lnTo>
                    <a:pt x="1086929" y="9766"/>
                  </a:lnTo>
                  <a:lnTo>
                    <a:pt x="1084808" y="8928"/>
                  </a:lnTo>
                  <a:lnTo>
                    <a:pt x="1083729" y="8928"/>
                  </a:lnTo>
                  <a:lnTo>
                    <a:pt x="1081874" y="8826"/>
                  </a:lnTo>
                  <a:lnTo>
                    <a:pt x="1081874" y="21755"/>
                  </a:lnTo>
                  <a:lnTo>
                    <a:pt x="1081760" y="23456"/>
                  </a:lnTo>
                  <a:lnTo>
                    <a:pt x="1081684" y="24003"/>
                  </a:lnTo>
                  <a:lnTo>
                    <a:pt x="1080477" y="22059"/>
                  </a:lnTo>
                  <a:lnTo>
                    <a:pt x="1080376" y="20472"/>
                  </a:lnTo>
                  <a:lnTo>
                    <a:pt x="1080846" y="19837"/>
                  </a:lnTo>
                  <a:lnTo>
                    <a:pt x="1081366" y="20066"/>
                  </a:lnTo>
                  <a:lnTo>
                    <a:pt x="1081735" y="20916"/>
                  </a:lnTo>
                  <a:lnTo>
                    <a:pt x="1081874" y="21755"/>
                  </a:lnTo>
                  <a:lnTo>
                    <a:pt x="1081874" y="8826"/>
                  </a:lnTo>
                  <a:lnTo>
                    <a:pt x="1080833" y="8763"/>
                  </a:lnTo>
                  <a:lnTo>
                    <a:pt x="1037717" y="1701"/>
                  </a:lnTo>
                  <a:lnTo>
                    <a:pt x="1025867" y="406"/>
                  </a:lnTo>
                  <a:lnTo>
                    <a:pt x="1018540" y="25"/>
                  </a:lnTo>
                  <a:lnTo>
                    <a:pt x="973061" y="0"/>
                  </a:lnTo>
                  <a:lnTo>
                    <a:pt x="937539" y="190"/>
                  </a:lnTo>
                  <a:lnTo>
                    <a:pt x="936358" y="254"/>
                  </a:lnTo>
                  <a:lnTo>
                    <a:pt x="929043" y="7569"/>
                  </a:lnTo>
                  <a:lnTo>
                    <a:pt x="936129" y="14884"/>
                  </a:lnTo>
                  <a:lnTo>
                    <a:pt x="936332" y="14871"/>
                  </a:lnTo>
                  <a:lnTo>
                    <a:pt x="937539" y="14935"/>
                  </a:lnTo>
                  <a:lnTo>
                    <a:pt x="938834" y="14947"/>
                  </a:lnTo>
                  <a:lnTo>
                    <a:pt x="939355" y="15138"/>
                  </a:lnTo>
                  <a:lnTo>
                    <a:pt x="940676" y="15849"/>
                  </a:lnTo>
                  <a:lnTo>
                    <a:pt x="949591" y="21894"/>
                  </a:lnTo>
                  <a:lnTo>
                    <a:pt x="955205" y="26009"/>
                  </a:lnTo>
                  <a:lnTo>
                    <a:pt x="970495" y="37782"/>
                  </a:lnTo>
                  <a:lnTo>
                    <a:pt x="971283" y="38112"/>
                  </a:lnTo>
                  <a:lnTo>
                    <a:pt x="972400" y="36995"/>
                  </a:lnTo>
                  <a:lnTo>
                    <a:pt x="972070" y="36207"/>
                  </a:lnTo>
                  <a:lnTo>
                    <a:pt x="960297" y="20916"/>
                  </a:lnTo>
                  <a:lnTo>
                    <a:pt x="956183" y="15316"/>
                  </a:lnTo>
                  <a:lnTo>
                    <a:pt x="955954" y="14998"/>
                  </a:lnTo>
                  <a:lnTo>
                    <a:pt x="1018413" y="15201"/>
                  </a:lnTo>
                  <a:lnTo>
                    <a:pt x="1024420" y="15608"/>
                  </a:lnTo>
                  <a:lnTo>
                    <a:pt x="1035532" y="16967"/>
                  </a:lnTo>
                  <a:lnTo>
                    <a:pt x="1048512" y="19215"/>
                  </a:lnTo>
                  <a:lnTo>
                    <a:pt x="1077976" y="25107"/>
                  </a:lnTo>
                  <a:lnTo>
                    <a:pt x="1081468" y="25628"/>
                  </a:lnTo>
                  <a:lnTo>
                    <a:pt x="1081417" y="25996"/>
                  </a:lnTo>
                  <a:lnTo>
                    <a:pt x="1081163" y="27190"/>
                  </a:lnTo>
                  <a:lnTo>
                    <a:pt x="1082027" y="29273"/>
                  </a:lnTo>
                  <a:lnTo>
                    <a:pt x="1084110" y="30137"/>
                  </a:lnTo>
                  <a:lnTo>
                    <a:pt x="1085735" y="29641"/>
                  </a:lnTo>
                  <a:lnTo>
                    <a:pt x="1086802" y="28384"/>
                  </a:lnTo>
                  <a:lnTo>
                    <a:pt x="1088771" y="25996"/>
                  </a:lnTo>
                  <a:lnTo>
                    <a:pt x="1088885" y="25857"/>
                  </a:lnTo>
                  <a:lnTo>
                    <a:pt x="1089431" y="25196"/>
                  </a:lnTo>
                  <a:lnTo>
                    <a:pt x="1090599" y="23456"/>
                  </a:lnTo>
                  <a:lnTo>
                    <a:pt x="1091565" y="21755"/>
                  </a:lnTo>
                  <a:lnTo>
                    <a:pt x="1092288" y="19837"/>
                  </a:lnTo>
                  <a:lnTo>
                    <a:pt x="1092555" y="17424"/>
                  </a:lnTo>
                  <a:close/>
                </a:path>
              </a:pathLst>
            </a:custGeom>
            <a:solidFill>
              <a:srgbClr val="000000"/>
            </a:solidFill>
          </p:spPr>
          <p:txBody>
            <a:bodyPr wrap="square" lIns="0" tIns="0" rIns="0" bIns="0" rtlCol="0"/>
            <a:lstStyle/>
            <a:p>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488"/>
            <a:ext cx="8997950" cy="6586855"/>
            <a:chOff x="0" y="94488"/>
            <a:chExt cx="8997950" cy="6586855"/>
          </a:xfrm>
        </p:grpSpPr>
        <p:pic>
          <p:nvPicPr>
            <p:cNvPr id="3" name="object 3"/>
            <p:cNvPicPr/>
            <p:nvPr/>
          </p:nvPicPr>
          <p:blipFill>
            <a:blip r:embed="rId2" cstate="print"/>
            <a:stretch>
              <a:fillRect/>
            </a:stretch>
          </p:blipFill>
          <p:spPr>
            <a:xfrm>
              <a:off x="0" y="94488"/>
              <a:ext cx="8997695" cy="6586727"/>
            </a:xfrm>
            <a:prstGeom prst="rect">
              <a:avLst/>
            </a:prstGeom>
          </p:spPr>
        </p:pic>
        <p:sp>
          <p:nvSpPr>
            <p:cNvPr id="4" name="object 4"/>
            <p:cNvSpPr/>
            <p:nvPr/>
          </p:nvSpPr>
          <p:spPr>
            <a:xfrm>
              <a:off x="760625" y="1871923"/>
              <a:ext cx="12065" cy="13970"/>
            </a:xfrm>
            <a:custGeom>
              <a:avLst/>
              <a:gdLst/>
              <a:ahLst/>
              <a:cxnLst/>
              <a:rect l="l" t="t" r="r" b="b"/>
              <a:pathLst>
                <a:path w="12065" h="13969">
                  <a:moveTo>
                    <a:pt x="6890" y="13528"/>
                  </a:moveTo>
                  <a:lnTo>
                    <a:pt x="5870" y="12026"/>
                  </a:lnTo>
                  <a:lnTo>
                    <a:pt x="2416" y="4359"/>
                  </a:lnTo>
                  <a:lnTo>
                    <a:pt x="0" y="1485"/>
                  </a:lnTo>
                  <a:lnTo>
                    <a:pt x="1551" y="726"/>
                  </a:lnTo>
                  <a:lnTo>
                    <a:pt x="3028" y="187"/>
                  </a:lnTo>
                  <a:lnTo>
                    <a:pt x="4645" y="0"/>
                  </a:lnTo>
                  <a:lnTo>
                    <a:pt x="11560" y="6915"/>
                  </a:lnTo>
                  <a:lnTo>
                    <a:pt x="7739" y="13103"/>
                  </a:lnTo>
                  <a:lnTo>
                    <a:pt x="6890" y="13528"/>
                  </a:lnTo>
                  <a:close/>
                </a:path>
              </a:pathLst>
            </a:custGeom>
            <a:solidFill>
              <a:srgbClr val="FF0000"/>
            </a:solidFill>
          </p:spPr>
          <p:txBody>
            <a:bodyPr wrap="square" lIns="0" tIns="0" rIns="0" bIns="0" rtlCol="0"/>
            <a:lstStyle/>
            <a:p>
              <a:endParaRPr/>
            </a:p>
          </p:txBody>
        </p:sp>
        <p:sp>
          <p:nvSpPr>
            <p:cNvPr id="5" name="object 5"/>
            <p:cNvSpPr/>
            <p:nvPr/>
          </p:nvSpPr>
          <p:spPr>
            <a:xfrm>
              <a:off x="3707018" y="3131722"/>
              <a:ext cx="24765" cy="22860"/>
            </a:xfrm>
            <a:custGeom>
              <a:avLst/>
              <a:gdLst/>
              <a:ahLst/>
              <a:cxnLst/>
              <a:rect l="l" t="t" r="r" b="b"/>
              <a:pathLst>
                <a:path w="24764" h="22860">
                  <a:moveTo>
                    <a:pt x="1600" y="22636"/>
                  </a:moveTo>
                  <a:lnTo>
                    <a:pt x="89" y="12746"/>
                  </a:lnTo>
                  <a:lnTo>
                    <a:pt x="0" y="10798"/>
                  </a:lnTo>
                  <a:lnTo>
                    <a:pt x="16" y="8998"/>
                  </a:lnTo>
                  <a:lnTo>
                    <a:pt x="6425" y="0"/>
                  </a:lnTo>
                  <a:lnTo>
                    <a:pt x="7764" y="66"/>
                  </a:lnTo>
                  <a:lnTo>
                    <a:pt x="14393" y="8513"/>
                  </a:lnTo>
                  <a:lnTo>
                    <a:pt x="14458" y="8899"/>
                  </a:lnTo>
                  <a:lnTo>
                    <a:pt x="17512" y="9871"/>
                  </a:lnTo>
                  <a:lnTo>
                    <a:pt x="18794" y="10094"/>
                  </a:lnTo>
                  <a:lnTo>
                    <a:pt x="24166" y="17659"/>
                  </a:lnTo>
                  <a:lnTo>
                    <a:pt x="23300" y="19740"/>
                  </a:lnTo>
                  <a:lnTo>
                    <a:pt x="21218" y="20602"/>
                  </a:lnTo>
                  <a:lnTo>
                    <a:pt x="19194" y="19791"/>
                  </a:lnTo>
                  <a:lnTo>
                    <a:pt x="18279" y="17814"/>
                  </a:lnTo>
                  <a:lnTo>
                    <a:pt x="18247" y="17051"/>
                  </a:lnTo>
                  <a:lnTo>
                    <a:pt x="18173" y="16606"/>
                  </a:lnTo>
                  <a:lnTo>
                    <a:pt x="15120" y="15635"/>
                  </a:lnTo>
                  <a:lnTo>
                    <a:pt x="13838" y="15412"/>
                  </a:lnTo>
                  <a:lnTo>
                    <a:pt x="8433" y="7182"/>
                  </a:lnTo>
                  <a:lnTo>
                    <a:pt x="8262" y="6505"/>
                  </a:lnTo>
                  <a:lnTo>
                    <a:pt x="6580" y="5884"/>
                  </a:lnTo>
                  <a:lnTo>
                    <a:pt x="5927" y="5710"/>
                  </a:lnTo>
                  <a:lnTo>
                    <a:pt x="3110" y="12759"/>
                  </a:lnTo>
                  <a:lnTo>
                    <a:pt x="1673" y="22564"/>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3002987" y="4705028"/>
              <a:ext cx="1196335" cy="558886"/>
            </a:xfrm>
            <a:prstGeom prst="rect">
              <a:avLst/>
            </a:prstGeom>
          </p:spPr>
        </p:pic>
        <p:sp>
          <p:nvSpPr>
            <p:cNvPr id="7" name="object 7"/>
            <p:cNvSpPr/>
            <p:nvPr/>
          </p:nvSpPr>
          <p:spPr>
            <a:xfrm>
              <a:off x="3672649" y="3157092"/>
              <a:ext cx="211454" cy="88900"/>
            </a:xfrm>
            <a:custGeom>
              <a:avLst/>
              <a:gdLst/>
              <a:ahLst/>
              <a:cxnLst/>
              <a:rect l="l" t="t" r="r" b="b"/>
              <a:pathLst>
                <a:path w="211454" h="88900">
                  <a:moveTo>
                    <a:pt x="190144" y="7010"/>
                  </a:moveTo>
                  <a:lnTo>
                    <a:pt x="183134" y="0"/>
                  </a:lnTo>
                  <a:lnTo>
                    <a:pt x="158254" y="1333"/>
                  </a:lnTo>
                  <a:lnTo>
                    <a:pt x="118478" y="1460"/>
                  </a:lnTo>
                  <a:lnTo>
                    <a:pt x="31940" y="1625"/>
                  </a:lnTo>
                  <a:lnTo>
                    <a:pt x="0" y="7010"/>
                  </a:lnTo>
                  <a:lnTo>
                    <a:pt x="4165" y="11188"/>
                  </a:lnTo>
                  <a:lnTo>
                    <a:pt x="4965" y="11480"/>
                  </a:lnTo>
                  <a:lnTo>
                    <a:pt x="12026" y="11938"/>
                  </a:lnTo>
                  <a:lnTo>
                    <a:pt x="31940" y="12395"/>
                  </a:lnTo>
                  <a:lnTo>
                    <a:pt x="158254" y="12687"/>
                  </a:lnTo>
                  <a:lnTo>
                    <a:pt x="183134" y="14020"/>
                  </a:lnTo>
                  <a:lnTo>
                    <a:pt x="190144" y="7010"/>
                  </a:lnTo>
                  <a:close/>
                </a:path>
                <a:path w="211454" h="88900">
                  <a:moveTo>
                    <a:pt x="210947" y="80556"/>
                  </a:moveTo>
                  <a:lnTo>
                    <a:pt x="198856" y="68440"/>
                  </a:lnTo>
                  <a:lnTo>
                    <a:pt x="198704" y="68453"/>
                  </a:lnTo>
                  <a:lnTo>
                    <a:pt x="198704" y="83045"/>
                  </a:lnTo>
                  <a:lnTo>
                    <a:pt x="197815" y="83070"/>
                  </a:lnTo>
                  <a:lnTo>
                    <a:pt x="197396" y="83019"/>
                  </a:lnTo>
                  <a:lnTo>
                    <a:pt x="198704" y="83045"/>
                  </a:lnTo>
                  <a:lnTo>
                    <a:pt x="198704" y="68453"/>
                  </a:lnTo>
                  <a:lnTo>
                    <a:pt x="180581" y="68999"/>
                  </a:lnTo>
                  <a:lnTo>
                    <a:pt x="138036" y="69329"/>
                  </a:lnTo>
                  <a:lnTo>
                    <a:pt x="126276" y="69176"/>
                  </a:lnTo>
                  <a:lnTo>
                    <a:pt x="118160" y="68618"/>
                  </a:lnTo>
                  <a:lnTo>
                    <a:pt x="109740" y="67703"/>
                  </a:lnTo>
                  <a:lnTo>
                    <a:pt x="68097" y="60439"/>
                  </a:lnTo>
                  <a:lnTo>
                    <a:pt x="48615" y="56972"/>
                  </a:lnTo>
                  <a:lnTo>
                    <a:pt x="26568" y="53873"/>
                  </a:lnTo>
                  <a:lnTo>
                    <a:pt x="26136" y="53682"/>
                  </a:lnTo>
                  <a:lnTo>
                    <a:pt x="20396" y="52997"/>
                  </a:lnTo>
                  <a:lnTo>
                    <a:pt x="19608" y="52882"/>
                  </a:lnTo>
                  <a:lnTo>
                    <a:pt x="17995" y="52717"/>
                  </a:lnTo>
                  <a:lnTo>
                    <a:pt x="16827" y="52578"/>
                  </a:lnTo>
                  <a:lnTo>
                    <a:pt x="14706" y="52311"/>
                  </a:lnTo>
                  <a:lnTo>
                    <a:pt x="14452" y="52311"/>
                  </a:lnTo>
                  <a:lnTo>
                    <a:pt x="13982" y="52209"/>
                  </a:lnTo>
                  <a:lnTo>
                    <a:pt x="13563" y="52298"/>
                  </a:lnTo>
                  <a:lnTo>
                    <a:pt x="13233" y="52285"/>
                  </a:lnTo>
                  <a:lnTo>
                    <a:pt x="13030" y="52412"/>
                  </a:lnTo>
                  <a:lnTo>
                    <a:pt x="12407" y="52527"/>
                  </a:lnTo>
                  <a:lnTo>
                    <a:pt x="11125" y="53403"/>
                  </a:lnTo>
                  <a:lnTo>
                    <a:pt x="11061" y="53555"/>
                  </a:lnTo>
                  <a:lnTo>
                    <a:pt x="10883" y="53657"/>
                  </a:lnTo>
                  <a:lnTo>
                    <a:pt x="9931" y="56261"/>
                  </a:lnTo>
                  <a:lnTo>
                    <a:pt x="9690" y="56515"/>
                  </a:lnTo>
                  <a:lnTo>
                    <a:pt x="10414" y="58889"/>
                  </a:lnTo>
                  <a:lnTo>
                    <a:pt x="12255" y="60439"/>
                  </a:lnTo>
                  <a:lnTo>
                    <a:pt x="13538" y="61226"/>
                  </a:lnTo>
                  <a:lnTo>
                    <a:pt x="83870" y="75958"/>
                  </a:lnTo>
                  <a:lnTo>
                    <a:pt x="125780" y="81813"/>
                  </a:lnTo>
                  <a:lnTo>
                    <a:pt x="180568" y="82384"/>
                  </a:lnTo>
                  <a:lnTo>
                    <a:pt x="195033" y="82905"/>
                  </a:lnTo>
                  <a:lnTo>
                    <a:pt x="194614" y="81203"/>
                  </a:lnTo>
                  <a:lnTo>
                    <a:pt x="194652" y="80556"/>
                  </a:lnTo>
                  <a:lnTo>
                    <a:pt x="194767" y="81813"/>
                  </a:lnTo>
                  <a:lnTo>
                    <a:pt x="195033" y="82905"/>
                  </a:lnTo>
                  <a:lnTo>
                    <a:pt x="202755" y="88785"/>
                  </a:lnTo>
                  <a:lnTo>
                    <a:pt x="208546" y="86385"/>
                  </a:lnTo>
                  <a:lnTo>
                    <a:pt x="209918" y="83070"/>
                  </a:lnTo>
                  <a:lnTo>
                    <a:pt x="210947" y="80594"/>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702106" y="3975333"/>
              <a:ext cx="277447" cy="272895"/>
            </a:xfrm>
            <a:prstGeom prst="rect">
              <a:avLst/>
            </a:prstGeom>
          </p:spPr>
        </p:pic>
        <p:sp>
          <p:nvSpPr>
            <p:cNvPr id="9" name="object 9"/>
            <p:cNvSpPr/>
            <p:nvPr/>
          </p:nvSpPr>
          <p:spPr>
            <a:xfrm>
              <a:off x="1469466" y="1652612"/>
              <a:ext cx="3369310" cy="3186430"/>
            </a:xfrm>
            <a:custGeom>
              <a:avLst/>
              <a:gdLst/>
              <a:ahLst/>
              <a:cxnLst/>
              <a:rect l="l" t="t" r="r" b="b"/>
              <a:pathLst>
                <a:path w="3369310" h="3186429">
                  <a:moveTo>
                    <a:pt x="98806" y="3130778"/>
                  </a:moveTo>
                  <a:lnTo>
                    <a:pt x="88404" y="3124352"/>
                  </a:lnTo>
                  <a:lnTo>
                    <a:pt x="69557" y="3124365"/>
                  </a:lnTo>
                  <a:lnTo>
                    <a:pt x="51447" y="3124517"/>
                  </a:lnTo>
                  <a:lnTo>
                    <a:pt x="42697" y="3124517"/>
                  </a:lnTo>
                  <a:lnTo>
                    <a:pt x="34709" y="3124149"/>
                  </a:lnTo>
                  <a:lnTo>
                    <a:pt x="27520" y="3123400"/>
                  </a:lnTo>
                  <a:lnTo>
                    <a:pt x="21183" y="3122307"/>
                  </a:lnTo>
                  <a:lnTo>
                    <a:pt x="2895" y="3118434"/>
                  </a:lnTo>
                  <a:lnTo>
                    <a:pt x="2209" y="3118320"/>
                  </a:lnTo>
                  <a:lnTo>
                    <a:pt x="647" y="3118967"/>
                  </a:lnTo>
                  <a:lnTo>
                    <a:pt x="0" y="3120517"/>
                  </a:lnTo>
                  <a:lnTo>
                    <a:pt x="1511" y="3122612"/>
                  </a:lnTo>
                  <a:lnTo>
                    <a:pt x="41960" y="3135261"/>
                  </a:lnTo>
                  <a:lnTo>
                    <a:pt x="78181" y="3136303"/>
                  </a:lnTo>
                  <a:lnTo>
                    <a:pt x="78600" y="3137319"/>
                  </a:lnTo>
                  <a:lnTo>
                    <a:pt x="80683" y="3138182"/>
                  </a:lnTo>
                  <a:lnTo>
                    <a:pt x="81495" y="3138068"/>
                  </a:lnTo>
                  <a:lnTo>
                    <a:pt x="92875" y="3136087"/>
                  </a:lnTo>
                  <a:lnTo>
                    <a:pt x="93700" y="3135884"/>
                  </a:lnTo>
                  <a:lnTo>
                    <a:pt x="95199" y="3135630"/>
                  </a:lnTo>
                  <a:lnTo>
                    <a:pt x="95948" y="3135211"/>
                  </a:lnTo>
                  <a:lnTo>
                    <a:pt x="96215" y="3135122"/>
                  </a:lnTo>
                  <a:lnTo>
                    <a:pt x="96532" y="3134893"/>
                  </a:lnTo>
                  <a:lnTo>
                    <a:pt x="96799" y="3134499"/>
                  </a:lnTo>
                  <a:lnTo>
                    <a:pt x="97802" y="3133433"/>
                  </a:lnTo>
                  <a:lnTo>
                    <a:pt x="97955" y="3132810"/>
                  </a:lnTo>
                  <a:lnTo>
                    <a:pt x="98221" y="3132429"/>
                  </a:lnTo>
                  <a:lnTo>
                    <a:pt x="98615" y="3132163"/>
                  </a:lnTo>
                  <a:lnTo>
                    <a:pt x="98806" y="3130778"/>
                  </a:lnTo>
                  <a:close/>
                </a:path>
                <a:path w="3369310" h="3186429">
                  <a:moveTo>
                    <a:pt x="126834" y="3179381"/>
                  </a:moveTo>
                  <a:lnTo>
                    <a:pt x="119938" y="3172498"/>
                  </a:lnTo>
                  <a:lnTo>
                    <a:pt x="106400" y="3172523"/>
                  </a:lnTo>
                  <a:lnTo>
                    <a:pt x="92367" y="3172764"/>
                  </a:lnTo>
                  <a:lnTo>
                    <a:pt x="78244" y="3173704"/>
                  </a:lnTo>
                  <a:lnTo>
                    <a:pt x="65582" y="3174415"/>
                  </a:lnTo>
                  <a:lnTo>
                    <a:pt x="56159" y="3174898"/>
                  </a:lnTo>
                  <a:lnTo>
                    <a:pt x="31635" y="3177184"/>
                  </a:lnTo>
                  <a:lnTo>
                    <a:pt x="30073" y="3177832"/>
                  </a:lnTo>
                  <a:lnTo>
                    <a:pt x="29438" y="3179381"/>
                  </a:lnTo>
                  <a:lnTo>
                    <a:pt x="30073" y="3180943"/>
                  </a:lnTo>
                  <a:lnTo>
                    <a:pt x="31635" y="3181591"/>
                  </a:lnTo>
                  <a:lnTo>
                    <a:pt x="56159" y="3183877"/>
                  </a:lnTo>
                  <a:lnTo>
                    <a:pt x="65582" y="3184360"/>
                  </a:lnTo>
                  <a:lnTo>
                    <a:pt x="78244" y="3185071"/>
                  </a:lnTo>
                  <a:lnTo>
                    <a:pt x="92367" y="3186011"/>
                  </a:lnTo>
                  <a:lnTo>
                    <a:pt x="106400" y="3186265"/>
                  </a:lnTo>
                  <a:lnTo>
                    <a:pt x="119938" y="3186277"/>
                  </a:lnTo>
                  <a:lnTo>
                    <a:pt x="126834" y="3179381"/>
                  </a:lnTo>
                  <a:close/>
                </a:path>
                <a:path w="3369310" h="3186429">
                  <a:moveTo>
                    <a:pt x="195884" y="412635"/>
                  </a:moveTo>
                  <a:lnTo>
                    <a:pt x="154749" y="397611"/>
                  </a:lnTo>
                  <a:lnTo>
                    <a:pt x="104457" y="395744"/>
                  </a:lnTo>
                  <a:lnTo>
                    <a:pt x="70675" y="396011"/>
                  </a:lnTo>
                  <a:lnTo>
                    <a:pt x="65189" y="396278"/>
                  </a:lnTo>
                  <a:lnTo>
                    <a:pt x="58635" y="402831"/>
                  </a:lnTo>
                  <a:lnTo>
                    <a:pt x="65189" y="409384"/>
                  </a:lnTo>
                  <a:lnTo>
                    <a:pt x="70675" y="409638"/>
                  </a:lnTo>
                  <a:lnTo>
                    <a:pt x="75819" y="409689"/>
                  </a:lnTo>
                  <a:lnTo>
                    <a:pt x="89522" y="414629"/>
                  </a:lnTo>
                  <a:lnTo>
                    <a:pt x="90500" y="414858"/>
                  </a:lnTo>
                  <a:lnTo>
                    <a:pt x="92075" y="414210"/>
                  </a:lnTo>
                  <a:lnTo>
                    <a:pt x="92722" y="412635"/>
                  </a:lnTo>
                  <a:lnTo>
                    <a:pt x="91478" y="410641"/>
                  </a:lnTo>
                  <a:lnTo>
                    <a:pt x="90119" y="409790"/>
                  </a:lnTo>
                  <a:lnTo>
                    <a:pt x="137452" y="410146"/>
                  </a:lnTo>
                  <a:lnTo>
                    <a:pt x="144741" y="410718"/>
                  </a:lnTo>
                  <a:lnTo>
                    <a:pt x="151828" y="411581"/>
                  </a:lnTo>
                  <a:lnTo>
                    <a:pt x="186994" y="419735"/>
                  </a:lnTo>
                  <a:lnTo>
                    <a:pt x="188607" y="419912"/>
                  </a:lnTo>
                  <a:lnTo>
                    <a:pt x="195884" y="412635"/>
                  </a:lnTo>
                  <a:close/>
                </a:path>
                <a:path w="3369310" h="3186429">
                  <a:moveTo>
                    <a:pt x="202438" y="482473"/>
                  </a:moveTo>
                  <a:lnTo>
                    <a:pt x="202145" y="482587"/>
                  </a:lnTo>
                  <a:lnTo>
                    <a:pt x="202438" y="482473"/>
                  </a:lnTo>
                  <a:close/>
                </a:path>
                <a:path w="3369310" h="3186429">
                  <a:moveTo>
                    <a:pt x="216179" y="486219"/>
                  </a:moveTo>
                  <a:lnTo>
                    <a:pt x="215925" y="484987"/>
                  </a:lnTo>
                  <a:lnTo>
                    <a:pt x="215557" y="483184"/>
                  </a:lnTo>
                  <a:lnTo>
                    <a:pt x="214820" y="481787"/>
                  </a:lnTo>
                  <a:lnTo>
                    <a:pt x="213842" y="480618"/>
                  </a:lnTo>
                  <a:lnTo>
                    <a:pt x="212674" y="479640"/>
                  </a:lnTo>
                  <a:lnTo>
                    <a:pt x="211328" y="478904"/>
                  </a:lnTo>
                  <a:lnTo>
                    <a:pt x="208241" y="478294"/>
                  </a:lnTo>
                  <a:lnTo>
                    <a:pt x="200406" y="484987"/>
                  </a:lnTo>
                  <a:lnTo>
                    <a:pt x="200609" y="484670"/>
                  </a:lnTo>
                  <a:lnTo>
                    <a:pt x="201002" y="483971"/>
                  </a:lnTo>
                  <a:lnTo>
                    <a:pt x="201383" y="483298"/>
                  </a:lnTo>
                  <a:lnTo>
                    <a:pt x="202069" y="482650"/>
                  </a:lnTo>
                  <a:lnTo>
                    <a:pt x="201295" y="482930"/>
                  </a:lnTo>
                  <a:lnTo>
                    <a:pt x="200190" y="483184"/>
                  </a:lnTo>
                  <a:lnTo>
                    <a:pt x="196075" y="483641"/>
                  </a:lnTo>
                  <a:lnTo>
                    <a:pt x="187426" y="483781"/>
                  </a:lnTo>
                  <a:lnTo>
                    <a:pt x="155282" y="483971"/>
                  </a:lnTo>
                  <a:lnTo>
                    <a:pt x="146964" y="483857"/>
                  </a:lnTo>
                  <a:lnTo>
                    <a:pt x="138036" y="483387"/>
                  </a:lnTo>
                  <a:lnTo>
                    <a:pt x="117487" y="480974"/>
                  </a:lnTo>
                  <a:lnTo>
                    <a:pt x="123571" y="490016"/>
                  </a:lnTo>
                  <a:lnTo>
                    <a:pt x="170510" y="498424"/>
                  </a:lnTo>
                  <a:lnTo>
                    <a:pt x="196557" y="498525"/>
                  </a:lnTo>
                  <a:lnTo>
                    <a:pt x="201853" y="498195"/>
                  </a:lnTo>
                  <a:lnTo>
                    <a:pt x="216077" y="487464"/>
                  </a:lnTo>
                  <a:lnTo>
                    <a:pt x="216179" y="486219"/>
                  </a:lnTo>
                  <a:close/>
                </a:path>
                <a:path w="3369310" h="3186429">
                  <a:moveTo>
                    <a:pt x="1672882" y="2835999"/>
                  </a:moveTo>
                  <a:lnTo>
                    <a:pt x="1665185" y="2828302"/>
                  </a:lnTo>
                  <a:lnTo>
                    <a:pt x="1663280" y="2828442"/>
                  </a:lnTo>
                  <a:lnTo>
                    <a:pt x="1659369" y="2829064"/>
                  </a:lnTo>
                  <a:lnTo>
                    <a:pt x="1635188" y="2834856"/>
                  </a:lnTo>
                  <a:lnTo>
                    <a:pt x="1627327" y="2836456"/>
                  </a:lnTo>
                  <a:lnTo>
                    <a:pt x="1619046" y="2837688"/>
                  </a:lnTo>
                  <a:lnTo>
                    <a:pt x="1610360" y="2838539"/>
                  </a:lnTo>
                  <a:lnTo>
                    <a:pt x="1584439" y="2839910"/>
                  </a:lnTo>
                  <a:lnTo>
                    <a:pt x="1577670" y="2840710"/>
                  </a:lnTo>
                  <a:lnTo>
                    <a:pt x="1576108" y="2841244"/>
                  </a:lnTo>
                  <a:lnTo>
                    <a:pt x="1571548" y="2845803"/>
                  </a:lnTo>
                  <a:lnTo>
                    <a:pt x="1576108" y="2850375"/>
                  </a:lnTo>
                  <a:lnTo>
                    <a:pt x="1577670" y="2850908"/>
                  </a:lnTo>
                  <a:lnTo>
                    <a:pt x="1584464" y="2851708"/>
                  </a:lnTo>
                  <a:lnTo>
                    <a:pt x="1601482" y="2852509"/>
                  </a:lnTo>
                  <a:lnTo>
                    <a:pt x="1611223" y="2852204"/>
                  </a:lnTo>
                  <a:lnTo>
                    <a:pt x="1620583" y="2851480"/>
                  </a:lnTo>
                  <a:lnTo>
                    <a:pt x="1629587" y="2850350"/>
                  </a:lnTo>
                  <a:lnTo>
                    <a:pt x="1638185" y="2848813"/>
                  </a:lnTo>
                  <a:lnTo>
                    <a:pt x="1662480" y="2843822"/>
                  </a:lnTo>
                  <a:lnTo>
                    <a:pt x="1664855" y="2843644"/>
                  </a:lnTo>
                  <a:lnTo>
                    <a:pt x="1665528" y="2843682"/>
                  </a:lnTo>
                  <a:lnTo>
                    <a:pt x="1672882" y="2835999"/>
                  </a:lnTo>
                  <a:close/>
                </a:path>
                <a:path w="3369310" h="3186429">
                  <a:moveTo>
                    <a:pt x="1684159" y="2875242"/>
                  </a:moveTo>
                  <a:lnTo>
                    <a:pt x="1679905" y="2871000"/>
                  </a:lnTo>
                  <a:lnTo>
                    <a:pt x="1670100" y="2867317"/>
                  </a:lnTo>
                  <a:lnTo>
                    <a:pt x="1654797" y="2867406"/>
                  </a:lnTo>
                  <a:lnTo>
                    <a:pt x="1615554" y="2869742"/>
                  </a:lnTo>
                  <a:lnTo>
                    <a:pt x="1599247" y="2875242"/>
                  </a:lnTo>
                  <a:lnTo>
                    <a:pt x="1599882" y="2876778"/>
                  </a:lnTo>
                  <a:lnTo>
                    <a:pt x="1654797" y="2883077"/>
                  </a:lnTo>
                  <a:lnTo>
                    <a:pt x="1670100" y="2883166"/>
                  </a:lnTo>
                  <a:lnTo>
                    <a:pt x="1679905" y="2879496"/>
                  </a:lnTo>
                  <a:lnTo>
                    <a:pt x="1684159" y="2875242"/>
                  </a:lnTo>
                  <a:close/>
                </a:path>
                <a:path w="3369310" h="3186429">
                  <a:moveTo>
                    <a:pt x="1974253" y="403809"/>
                  </a:moveTo>
                  <a:lnTo>
                    <a:pt x="1967217" y="408546"/>
                  </a:lnTo>
                  <a:lnTo>
                    <a:pt x="1966912" y="408749"/>
                  </a:lnTo>
                  <a:lnTo>
                    <a:pt x="1974253" y="408851"/>
                  </a:lnTo>
                  <a:lnTo>
                    <a:pt x="1974253" y="403834"/>
                  </a:lnTo>
                  <a:close/>
                </a:path>
                <a:path w="3369310" h="3186429">
                  <a:moveTo>
                    <a:pt x="2705709" y="1079804"/>
                  </a:moveTo>
                  <a:lnTo>
                    <a:pt x="2700274" y="1074369"/>
                  </a:lnTo>
                  <a:lnTo>
                    <a:pt x="2698610" y="1074623"/>
                  </a:lnTo>
                  <a:lnTo>
                    <a:pt x="2677934" y="1081252"/>
                  </a:lnTo>
                  <a:lnTo>
                    <a:pt x="2672054" y="1082509"/>
                  </a:lnTo>
                  <a:lnTo>
                    <a:pt x="2665526" y="1083449"/>
                  </a:lnTo>
                  <a:lnTo>
                    <a:pt x="2658580" y="1084033"/>
                  </a:lnTo>
                  <a:lnTo>
                    <a:pt x="2651214" y="1084237"/>
                  </a:lnTo>
                  <a:lnTo>
                    <a:pt x="2643632" y="1084072"/>
                  </a:lnTo>
                  <a:lnTo>
                    <a:pt x="2636050" y="1083538"/>
                  </a:lnTo>
                  <a:lnTo>
                    <a:pt x="2628455" y="1082611"/>
                  </a:lnTo>
                  <a:lnTo>
                    <a:pt x="2620848" y="1081316"/>
                  </a:lnTo>
                  <a:lnTo>
                    <a:pt x="2613241" y="1079627"/>
                  </a:lnTo>
                  <a:lnTo>
                    <a:pt x="2601277" y="1077709"/>
                  </a:lnTo>
                  <a:lnTo>
                    <a:pt x="2598394" y="1077404"/>
                  </a:lnTo>
                  <a:lnTo>
                    <a:pt x="2598102" y="1077607"/>
                  </a:lnTo>
                  <a:lnTo>
                    <a:pt x="2598166" y="1077861"/>
                  </a:lnTo>
                  <a:lnTo>
                    <a:pt x="2597327" y="1077671"/>
                  </a:lnTo>
                  <a:lnTo>
                    <a:pt x="2596273" y="1077226"/>
                  </a:lnTo>
                  <a:lnTo>
                    <a:pt x="2595588" y="1077518"/>
                  </a:lnTo>
                  <a:lnTo>
                    <a:pt x="2594851" y="1077620"/>
                  </a:lnTo>
                  <a:lnTo>
                    <a:pt x="2594699" y="1077887"/>
                  </a:lnTo>
                  <a:lnTo>
                    <a:pt x="2594318" y="1078039"/>
                  </a:lnTo>
                  <a:lnTo>
                    <a:pt x="2593505" y="1079995"/>
                  </a:lnTo>
                  <a:lnTo>
                    <a:pt x="2634983" y="1094117"/>
                  </a:lnTo>
                  <a:lnTo>
                    <a:pt x="2651214" y="1094994"/>
                  </a:lnTo>
                  <a:lnTo>
                    <a:pt x="2659151" y="1094803"/>
                  </a:lnTo>
                  <a:lnTo>
                    <a:pt x="2666720" y="1094206"/>
                  </a:lnTo>
                  <a:lnTo>
                    <a:pt x="2673934" y="1093190"/>
                  </a:lnTo>
                  <a:lnTo>
                    <a:pt x="2681008" y="1091692"/>
                  </a:lnTo>
                  <a:lnTo>
                    <a:pt x="2701937" y="1084973"/>
                  </a:lnTo>
                  <a:lnTo>
                    <a:pt x="2705709" y="1079804"/>
                  </a:lnTo>
                  <a:close/>
                </a:path>
                <a:path w="3369310" h="3186429">
                  <a:moveTo>
                    <a:pt x="2732925" y="1099426"/>
                  </a:moveTo>
                  <a:lnTo>
                    <a:pt x="2731986" y="1097140"/>
                  </a:lnTo>
                  <a:lnTo>
                    <a:pt x="2729700" y="1096200"/>
                  </a:lnTo>
                  <a:lnTo>
                    <a:pt x="2728734" y="1096352"/>
                  </a:lnTo>
                  <a:lnTo>
                    <a:pt x="2704719" y="1101890"/>
                  </a:lnTo>
                  <a:lnTo>
                    <a:pt x="2699740" y="1102893"/>
                  </a:lnTo>
                  <a:lnTo>
                    <a:pt x="2682163" y="1104163"/>
                  </a:lnTo>
                  <a:lnTo>
                    <a:pt x="2675115" y="1104620"/>
                  </a:lnTo>
                  <a:lnTo>
                    <a:pt x="2636977" y="1111161"/>
                  </a:lnTo>
                  <a:lnTo>
                    <a:pt x="2632100" y="1112088"/>
                  </a:lnTo>
                  <a:lnTo>
                    <a:pt x="2633116" y="1110754"/>
                  </a:lnTo>
                  <a:lnTo>
                    <a:pt x="2633738" y="1109230"/>
                  </a:lnTo>
                  <a:lnTo>
                    <a:pt x="2633116" y="1107719"/>
                  </a:lnTo>
                  <a:lnTo>
                    <a:pt x="2631592" y="1107084"/>
                  </a:lnTo>
                  <a:lnTo>
                    <a:pt x="2630068" y="1107719"/>
                  </a:lnTo>
                  <a:lnTo>
                    <a:pt x="2624480" y="1112012"/>
                  </a:lnTo>
                  <a:lnTo>
                    <a:pt x="2623083" y="1113561"/>
                  </a:lnTo>
                  <a:lnTo>
                    <a:pt x="2622486" y="1115225"/>
                  </a:lnTo>
                  <a:lnTo>
                    <a:pt x="2622448" y="1115707"/>
                  </a:lnTo>
                  <a:lnTo>
                    <a:pt x="2623464" y="1118146"/>
                  </a:lnTo>
                  <a:lnTo>
                    <a:pt x="2624759" y="1119454"/>
                  </a:lnTo>
                  <a:lnTo>
                    <a:pt x="2626931" y="1120292"/>
                  </a:lnTo>
                  <a:lnTo>
                    <a:pt x="2629141" y="1120622"/>
                  </a:lnTo>
                  <a:lnTo>
                    <a:pt x="2631833" y="1120698"/>
                  </a:lnTo>
                  <a:lnTo>
                    <a:pt x="2638374" y="1120267"/>
                  </a:lnTo>
                  <a:lnTo>
                    <a:pt x="2676563" y="1114729"/>
                  </a:lnTo>
                  <a:lnTo>
                    <a:pt x="2682862" y="1114412"/>
                  </a:lnTo>
                  <a:lnTo>
                    <a:pt x="2700807" y="1113129"/>
                  </a:lnTo>
                  <a:lnTo>
                    <a:pt x="2707602" y="1111770"/>
                  </a:lnTo>
                  <a:lnTo>
                    <a:pt x="2730665" y="1102499"/>
                  </a:lnTo>
                  <a:lnTo>
                    <a:pt x="2732290" y="1101344"/>
                  </a:lnTo>
                  <a:lnTo>
                    <a:pt x="2732925" y="1099426"/>
                  </a:lnTo>
                  <a:close/>
                </a:path>
                <a:path w="3369310" h="3186429">
                  <a:moveTo>
                    <a:pt x="3241205" y="8623"/>
                  </a:moveTo>
                  <a:lnTo>
                    <a:pt x="3240163" y="5689"/>
                  </a:lnTo>
                  <a:lnTo>
                    <a:pt x="3232569" y="0"/>
                  </a:lnTo>
                  <a:lnTo>
                    <a:pt x="3241205" y="8623"/>
                  </a:lnTo>
                  <a:close/>
                </a:path>
                <a:path w="3369310" h="3186429">
                  <a:moveTo>
                    <a:pt x="3343986" y="1030744"/>
                  </a:moveTo>
                  <a:lnTo>
                    <a:pt x="3337991" y="1024750"/>
                  </a:lnTo>
                  <a:lnTo>
                    <a:pt x="3308566" y="1024750"/>
                  </a:lnTo>
                  <a:lnTo>
                    <a:pt x="3269323" y="1028738"/>
                  </a:lnTo>
                  <a:lnTo>
                    <a:pt x="3267303" y="1030744"/>
                  </a:lnTo>
                  <a:lnTo>
                    <a:pt x="3269323" y="1032764"/>
                  </a:lnTo>
                  <a:lnTo>
                    <a:pt x="3281184" y="1034859"/>
                  </a:lnTo>
                  <a:lnTo>
                    <a:pt x="3285896" y="1035278"/>
                  </a:lnTo>
                  <a:lnTo>
                    <a:pt x="3294430" y="1035900"/>
                  </a:lnTo>
                  <a:lnTo>
                    <a:pt x="3308566" y="1036739"/>
                  </a:lnTo>
                  <a:lnTo>
                    <a:pt x="3337991" y="1036739"/>
                  </a:lnTo>
                  <a:lnTo>
                    <a:pt x="3343986" y="1030744"/>
                  </a:lnTo>
                  <a:close/>
                </a:path>
                <a:path w="3369310" h="3186429">
                  <a:moveTo>
                    <a:pt x="3368979" y="1079804"/>
                  </a:moveTo>
                  <a:lnTo>
                    <a:pt x="3362528" y="1073340"/>
                  </a:lnTo>
                  <a:lnTo>
                    <a:pt x="3312477" y="1073505"/>
                  </a:lnTo>
                  <a:lnTo>
                    <a:pt x="3300958" y="1073353"/>
                  </a:lnTo>
                  <a:lnTo>
                    <a:pt x="3293491" y="1072794"/>
                  </a:lnTo>
                  <a:lnTo>
                    <a:pt x="3285934" y="1071867"/>
                  </a:lnTo>
                  <a:lnTo>
                    <a:pt x="3278390" y="1070559"/>
                  </a:lnTo>
                  <a:lnTo>
                    <a:pt x="3270821" y="1068870"/>
                  </a:lnTo>
                  <a:lnTo>
                    <a:pt x="3259645" y="1066977"/>
                  </a:lnTo>
                  <a:lnTo>
                    <a:pt x="3259505" y="1066914"/>
                  </a:lnTo>
                  <a:lnTo>
                    <a:pt x="3259150" y="1066901"/>
                  </a:lnTo>
                  <a:lnTo>
                    <a:pt x="3258921" y="1066850"/>
                  </a:lnTo>
                  <a:lnTo>
                    <a:pt x="3256140" y="1066507"/>
                  </a:lnTo>
                  <a:lnTo>
                    <a:pt x="3256076" y="1066685"/>
                  </a:lnTo>
                  <a:lnTo>
                    <a:pt x="3254565" y="1066571"/>
                  </a:lnTo>
                  <a:lnTo>
                    <a:pt x="3253613" y="1066203"/>
                  </a:lnTo>
                  <a:lnTo>
                    <a:pt x="3252076" y="1066520"/>
                  </a:lnTo>
                  <a:lnTo>
                    <a:pt x="3251758" y="1066736"/>
                  </a:lnTo>
                  <a:lnTo>
                    <a:pt x="3251568" y="1066774"/>
                  </a:lnTo>
                  <a:lnTo>
                    <a:pt x="3251314" y="1067028"/>
                  </a:lnTo>
                  <a:lnTo>
                    <a:pt x="3250806" y="1067371"/>
                  </a:lnTo>
                  <a:lnTo>
                    <a:pt x="3250666" y="1067689"/>
                  </a:lnTo>
                  <a:lnTo>
                    <a:pt x="3250171" y="1068197"/>
                  </a:lnTo>
                  <a:lnTo>
                    <a:pt x="3249638" y="1070190"/>
                  </a:lnTo>
                  <a:lnTo>
                    <a:pt x="3249955" y="1071740"/>
                  </a:lnTo>
                  <a:lnTo>
                    <a:pt x="3250806" y="1072997"/>
                  </a:lnTo>
                  <a:lnTo>
                    <a:pt x="3292246" y="1085227"/>
                  </a:lnTo>
                  <a:lnTo>
                    <a:pt x="3362528" y="1086269"/>
                  </a:lnTo>
                  <a:lnTo>
                    <a:pt x="3368979" y="1079804"/>
                  </a:lnTo>
                  <a:close/>
                </a:path>
              </a:pathLst>
            </a:custGeom>
            <a:solidFill>
              <a:srgbClr val="000000"/>
            </a:solidFill>
          </p:spPr>
          <p:txBody>
            <a:bodyPr wrap="square" lIns="0" tIns="0" rIns="0" bIns="0" rtlCol="0"/>
            <a:lstStyle/>
            <a:p>
              <a:endParaRPr/>
            </a:p>
          </p:txBody>
        </p:sp>
        <p:pic>
          <p:nvPicPr>
            <p:cNvPr id="10" name="object 10"/>
            <p:cNvPicPr/>
            <p:nvPr/>
          </p:nvPicPr>
          <p:blipFill>
            <a:blip r:embed="rId5" cstate="print"/>
            <a:stretch>
              <a:fillRect/>
            </a:stretch>
          </p:blipFill>
          <p:spPr>
            <a:xfrm>
              <a:off x="665454" y="2539027"/>
              <a:ext cx="467041" cy="184215"/>
            </a:xfrm>
            <a:prstGeom prst="rect">
              <a:avLst/>
            </a:prstGeom>
          </p:spPr>
        </p:pic>
        <p:sp>
          <p:nvSpPr>
            <p:cNvPr id="11" name="object 11"/>
            <p:cNvSpPr/>
            <p:nvPr/>
          </p:nvSpPr>
          <p:spPr>
            <a:xfrm>
              <a:off x="109842" y="1841982"/>
              <a:ext cx="4498975" cy="2438400"/>
            </a:xfrm>
            <a:custGeom>
              <a:avLst/>
              <a:gdLst/>
              <a:ahLst/>
              <a:cxnLst/>
              <a:rect l="l" t="t" r="r" b="b"/>
              <a:pathLst>
                <a:path w="4498975" h="2438400">
                  <a:moveTo>
                    <a:pt x="124167" y="2391537"/>
                  </a:moveTo>
                  <a:lnTo>
                    <a:pt x="121716" y="2385631"/>
                  </a:lnTo>
                  <a:lnTo>
                    <a:pt x="115798" y="2383180"/>
                  </a:lnTo>
                  <a:lnTo>
                    <a:pt x="113880" y="2383409"/>
                  </a:lnTo>
                  <a:lnTo>
                    <a:pt x="112102" y="2384044"/>
                  </a:lnTo>
                  <a:lnTo>
                    <a:pt x="100482" y="2390076"/>
                  </a:lnTo>
                  <a:lnTo>
                    <a:pt x="97510" y="2391156"/>
                  </a:lnTo>
                  <a:lnTo>
                    <a:pt x="94107" y="2392108"/>
                  </a:lnTo>
                  <a:lnTo>
                    <a:pt x="66408" y="2394216"/>
                  </a:lnTo>
                  <a:lnTo>
                    <a:pt x="41897" y="2397468"/>
                  </a:lnTo>
                  <a:lnTo>
                    <a:pt x="6591" y="2403386"/>
                  </a:lnTo>
                  <a:lnTo>
                    <a:pt x="6426" y="2403589"/>
                  </a:lnTo>
                  <a:lnTo>
                    <a:pt x="4813" y="2403906"/>
                  </a:lnTo>
                  <a:lnTo>
                    <a:pt x="0" y="2411158"/>
                  </a:lnTo>
                  <a:lnTo>
                    <a:pt x="622" y="2414232"/>
                  </a:lnTo>
                  <a:lnTo>
                    <a:pt x="7886" y="2419032"/>
                  </a:lnTo>
                  <a:lnTo>
                    <a:pt x="9182" y="2418931"/>
                  </a:lnTo>
                  <a:lnTo>
                    <a:pt x="11633" y="2418537"/>
                  </a:lnTo>
                  <a:lnTo>
                    <a:pt x="16979" y="2421686"/>
                  </a:lnTo>
                  <a:lnTo>
                    <a:pt x="17691" y="2421991"/>
                  </a:lnTo>
                  <a:lnTo>
                    <a:pt x="18719" y="2420975"/>
                  </a:lnTo>
                  <a:lnTo>
                    <a:pt x="18415" y="2420251"/>
                  </a:lnTo>
                  <a:lnTo>
                    <a:pt x="16878" y="2417673"/>
                  </a:lnTo>
                  <a:lnTo>
                    <a:pt x="44234" y="2413177"/>
                  </a:lnTo>
                  <a:lnTo>
                    <a:pt x="68275" y="2410053"/>
                  </a:lnTo>
                  <a:lnTo>
                    <a:pt x="75565" y="2409507"/>
                  </a:lnTo>
                  <a:lnTo>
                    <a:pt x="95796" y="2408136"/>
                  </a:lnTo>
                  <a:lnTo>
                    <a:pt x="101815" y="2406739"/>
                  </a:lnTo>
                  <a:lnTo>
                    <a:pt x="104648" y="2405811"/>
                  </a:lnTo>
                  <a:lnTo>
                    <a:pt x="107480" y="2404681"/>
                  </a:lnTo>
                  <a:lnTo>
                    <a:pt x="119507" y="2399030"/>
                  </a:lnTo>
                  <a:lnTo>
                    <a:pt x="124167" y="2391537"/>
                  </a:lnTo>
                  <a:close/>
                </a:path>
                <a:path w="4498975" h="2438400">
                  <a:moveTo>
                    <a:pt x="425208" y="2401354"/>
                  </a:moveTo>
                  <a:lnTo>
                    <a:pt x="419950" y="2396096"/>
                  </a:lnTo>
                  <a:lnTo>
                    <a:pt x="394830" y="2393378"/>
                  </a:lnTo>
                  <a:lnTo>
                    <a:pt x="337781" y="2393670"/>
                  </a:lnTo>
                  <a:lnTo>
                    <a:pt x="326745" y="2393962"/>
                  </a:lnTo>
                  <a:lnTo>
                    <a:pt x="325767" y="2394077"/>
                  </a:lnTo>
                  <a:lnTo>
                    <a:pt x="318503" y="2401354"/>
                  </a:lnTo>
                  <a:lnTo>
                    <a:pt x="325767" y="2408618"/>
                  </a:lnTo>
                  <a:lnTo>
                    <a:pt x="326745" y="2408745"/>
                  </a:lnTo>
                  <a:lnTo>
                    <a:pt x="337781" y="2409037"/>
                  </a:lnTo>
                  <a:lnTo>
                    <a:pt x="394830" y="2409317"/>
                  </a:lnTo>
                  <a:lnTo>
                    <a:pt x="419950" y="2406599"/>
                  </a:lnTo>
                  <a:lnTo>
                    <a:pt x="425208" y="2401354"/>
                  </a:lnTo>
                  <a:close/>
                </a:path>
                <a:path w="4498975" h="2438400">
                  <a:moveTo>
                    <a:pt x="721715" y="7429"/>
                  </a:moveTo>
                  <a:lnTo>
                    <a:pt x="721131" y="4533"/>
                  </a:lnTo>
                  <a:lnTo>
                    <a:pt x="719531" y="2171"/>
                  </a:lnTo>
                  <a:lnTo>
                    <a:pt x="717181" y="584"/>
                  </a:lnTo>
                  <a:lnTo>
                    <a:pt x="714286" y="0"/>
                  </a:lnTo>
                  <a:lnTo>
                    <a:pt x="704850" y="584"/>
                  </a:lnTo>
                  <a:lnTo>
                    <a:pt x="696379" y="787"/>
                  </a:lnTo>
                  <a:lnTo>
                    <a:pt x="624928" y="17919"/>
                  </a:lnTo>
                  <a:lnTo>
                    <a:pt x="604304" y="27051"/>
                  </a:lnTo>
                  <a:lnTo>
                    <a:pt x="604913" y="28498"/>
                  </a:lnTo>
                  <a:lnTo>
                    <a:pt x="606361" y="29108"/>
                  </a:lnTo>
                  <a:lnTo>
                    <a:pt x="627037" y="26365"/>
                  </a:lnTo>
                  <a:lnTo>
                    <a:pt x="662813" y="19583"/>
                  </a:lnTo>
                  <a:lnTo>
                    <a:pt x="677926" y="16383"/>
                  </a:lnTo>
                  <a:lnTo>
                    <a:pt x="684580" y="15278"/>
                  </a:lnTo>
                  <a:lnTo>
                    <a:pt x="690905" y="14528"/>
                  </a:lnTo>
                  <a:lnTo>
                    <a:pt x="696785" y="14173"/>
                  </a:lnTo>
                  <a:lnTo>
                    <a:pt x="704888" y="14274"/>
                  </a:lnTo>
                  <a:lnTo>
                    <a:pt x="714286" y="14846"/>
                  </a:lnTo>
                  <a:lnTo>
                    <a:pt x="717181" y="14274"/>
                  </a:lnTo>
                  <a:lnTo>
                    <a:pt x="719531" y="12674"/>
                  </a:lnTo>
                  <a:lnTo>
                    <a:pt x="721131" y="10325"/>
                  </a:lnTo>
                  <a:lnTo>
                    <a:pt x="721715" y="7429"/>
                  </a:lnTo>
                  <a:close/>
                </a:path>
                <a:path w="4498975" h="2438400">
                  <a:moveTo>
                    <a:pt x="742137" y="56476"/>
                  </a:moveTo>
                  <a:lnTo>
                    <a:pt x="739724" y="50673"/>
                  </a:lnTo>
                  <a:lnTo>
                    <a:pt x="733907" y="48260"/>
                  </a:lnTo>
                  <a:lnTo>
                    <a:pt x="709536" y="49453"/>
                  </a:lnTo>
                  <a:lnTo>
                    <a:pt x="698436" y="51054"/>
                  </a:lnTo>
                  <a:lnTo>
                    <a:pt x="679450" y="55422"/>
                  </a:lnTo>
                  <a:lnTo>
                    <a:pt x="671525" y="56997"/>
                  </a:lnTo>
                  <a:lnTo>
                    <a:pt x="663244" y="58216"/>
                  </a:lnTo>
                  <a:lnTo>
                    <a:pt x="654545" y="59042"/>
                  </a:lnTo>
                  <a:lnTo>
                    <a:pt x="645426" y="59499"/>
                  </a:lnTo>
                  <a:lnTo>
                    <a:pt x="640880" y="59575"/>
                  </a:lnTo>
                  <a:lnTo>
                    <a:pt x="645629" y="58127"/>
                  </a:lnTo>
                  <a:lnTo>
                    <a:pt x="647255" y="56476"/>
                  </a:lnTo>
                  <a:lnTo>
                    <a:pt x="645604" y="54838"/>
                  </a:lnTo>
                  <a:lnTo>
                    <a:pt x="639610" y="53162"/>
                  </a:lnTo>
                  <a:lnTo>
                    <a:pt x="637946" y="53098"/>
                  </a:lnTo>
                  <a:lnTo>
                    <a:pt x="636346" y="53162"/>
                  </a:lnTo>
                  <a:lnTo>
                    <a:pt x="617207" y="63881"/>
                  </a:lnTo>
                  <a:lnTo>
                    <a:pt x="617486" y="65709"/>
                  </a:lnTo>
                  <a:lnTo>
                    <a:pt x="645693" y="72986"/>
                  </a:lnTo>
                  <a:lnTo>
                    <a:pt x="655408" y="72669"/>
                  </a:lnTo>
                  <a:lnTo>
                    <a:pt x="664768" y="71920"/>
                  </a:lnTo>
                  <a:lnTo>
                    <a:pt x="673760" y="70777"/>
                  </a:lnTo>
                  <a:lnTo>
                    <a:pt x="682320" y="69227"/>
                  </a:lnTo>
                  <a:lnTo>
                    <a:pt x="701103" y="65443"/>
                  </a:lnTo>
                  <a:lnTo>
                    <a:pt x="710311" y="64401"/>
                  </a:lnTo>
                  <a:lnTo>
                    <a:pt x="734060" y="64706"/>
                  </a:lnTo>
                  <a:lnTo>
                    <a:pt x="739775" y="62242"/>
                  </a:lnTo>
                  <a:lnTo>
                    <a:pt x="740765" y="61036"/>
                  </a:lnTo>
                  <a:lnTo>
                    <a:pt x="741502" y="59651"/>
                  </a:lnTo>
                  <a:lnTo>
                    <a:pt x="742137" y="56476"/>
                  </a:lnTo>
                  <a:close/>
                </a:path>
                <a:path w="4498975" h="2438400">
                  <a:moveTo>
                    <a:pt x="811314" y="2430310"/>
                  </a:moveTo>
                  <a:lnTo>
                    <a:pt x="810983" y="2430310"/>
                  </a:lnTo>
                  <a:lnTo>
                    <a:pt x="810983" y="2423960"/>
                  </a:lnTo>
                  <a:lnTo>
                    <a:pt x="714362" y="2423960"/>
                  </a:lnTo>
                  <a:lnTo>
                    <a:pt x="714197" y="2423960"/>
                  </a:lnTo>
                  <a:lnTo>
                    <a:pt x="711034" y="2423960"/>
                  </a:lnTo>
                  <a:lnTo>
                    <a:pt x="711034" y="2427122"/>
                  </a:lnTo>
                  <a:lnTo>
                    <a:pt x="707377" y="2430780"/>
                  </a:lnTo>
                  <a:lnTo>
                    <a:pt x="710704" y="2434120"/>
                  </a:lnTo>
                  <a:lnTo>
                    <a:pt x="710704" y="2437930"/>
                  </a:lnTo>
                  <a:lnTo>
                    <a:pt x="811314" y="2437930"/>
                  </a:lnTo>
                  <a:lnTo>
                    <a:pt x="811314" y="2430310"/>
                  </a:lnTo>
                  <a:close/>
                </a:path>
                <a:path w="4498975" h="2438400">
                  <a:moveTo>
                    <a:pt x="3818610" y="2332672"/>
                  </a:moveTo>
                  <a:lnTo>
                    <a:pt x="3816007" y="2326373"/>
                  </a:lnTo>
                  <a:lnTo>
                    <a:pt x="3809708" y="2323769"/>
                  </a:lnTo>
                  <a:lnTo>
                    <a:pt x="3727754" y="2324912"/>
                  </a:lnTo>
                  <a:lnTo>
                    <a:pt x="3723411" y="2325535"/>
                  </a:lnTo>
                  <a:lnTo>
                    <a:pt x="3720287" y="2326373"/>
                  </a:lnTo>
                  <a:lnTo>
                    <a:pt x="3716998" y="2327910"/>
                  </a:lnTo>
                  <a:lnTo>
                    <a:pt x="3715080" y="2329599"/>
                  </a:lnTo>
                  <a:lnTo>
                    <a:pt x="3714826" y="2329827"/>
                  </a:lnTo>
                  <a:lnTo>
                    <a:pt x="3714038" y="2331720"/>
                  </a:lnTo>
                  <a:lnTo>
                    <a:pt x="3712362" y="2335314"/>
                  </a:lnTo>
                  <a:lnTo>
                    <a:pt x="3712337" y="2336152"/>
                  </a:lnTo>
                  <a:lnTo>
                    <a:pt x="3712324" y="2336647"/>
                  </a:lnTo>
                  <a:lnTo>
                    <a:pt x="3712705" y="2339187"/>
                  </a:lnTo>
                  <a:lnTo>
                    <a:pt x="3729596" y="2350274"/>
                  </a:lnTo>
                  <a:lnTo>
                    <a:pt x="3731666" y="2349944"/>
                  </a:lnTo>
                  <a:lnTo>
                    <a:pt x="3732212" y="2349652"/>
                  </a:lnTo>
                  <a:lnTo>
                    <a:pt x="3733101" y="2349449"/>
                  </a:lnTo>
                  <a:lnTo>
                    <a:pt x="3734054" y="2349309"/>
                  </a:lnTo>
                  <a:lnTo>
                    <a:pt x="3736911" y="2349487"/>
                  </a:lnTo>
                  <a:lnTo>
                    <a:pt x="3740239" y="2350058"/>
                  </a:lnTo>
                  <a:lnTo>
                    <a:pt x="3754907" y="2353970"/>
                  </a:lnTo>
                  <a:lnTo>
                    <a:pt x="3755745" y="2354173"/>
                  </a:lnTo>
                  <a:lnTo>
                    <a:pt x="3757625" y="2352294"/>
                  </a:lnTo>
                  <a:lnTo>
                    <a:pt x="3756583" y="2350617"/>
                  </a:lnTo>
                  <a:lnTo>
                    <a:pt x="3747757" y="2343696"/>
                  </a:lnTo>
                  <a:lnTo>
                    <a:pt x="3745204" y="2341918"/>
                  </a:lnTo>
                  <a:lnTo>
                    <a:pt x="3809796" y="2341575"/>
                  </a:lnTo>
                  <a:lnTo>
                    <a:pt x="3816032" y="2338933"/>
                  </a:lnTo>
                  <a:lnTo>
                    <a:pt x="3818610" y="2332672"/>
                  </a:lnTo>
                  <a:close/>
                </a:path>
                <a:path w="4498975" h="2438400">
                  <a:moveTo>
                    <a:pt x="3913378" y="1950034"/>
                  </a:moveTo>
                  <a:lnTo>
                    <a:pt x="3912730" y="1949386"/>
                  </a:lnTo>
                  <a:lnTo>
                    <a:pt x="3912108" y="1949856"/>
                  </a:lnTo>
                  <a:lnTo>
                    <a:pt x="3901186" y="1983879"/>
                  </a:lnTo>
                  <a:lnTo>
                    <a:pt x="3896855" y="1997925"/>
                  </a:lnTo>
                  <a:lnTo>
                    <a:pt x="3889616" y="2020455"/>
                  </a:lnTo>
                  <a:lnTo>
                    <a:pt x="3875582" y="2061959"/>
                  </a:lnTo>
                  <a:lnTo>
                    <a:pt x="3875443" y="2062861"/>
                  </a:lnTo>
                  <a:lnTo>
                    <a:pt x="3876306" y="2064943"/>
                  </a:lnTo>
                  <a:lnTo>
                    <a:pt x="3878389" y="2065807"/>
                  </a:lnTo>
                  <a:lnTo>
                    <a:pt x="3880129" y="2065235"/>
                  </a:lnTo>
                  <a:lnTo>
                    <a:pt x="3894137" y="2021878"/>
                  </a:lnTo>
                  <a:lnTo>
                    <a:pt x="3904640" y="1984870"/>
                  </a:lnTo>
                  <a:lnTo>
                    <a:pt x="3913352" y="1950212"/>
                  </a:lnTo>
                  <a:lnTo>
                    <a:pt x="3913378" y="1950034"/>
                  </a:lnTo>
                  <a:close/>
                </a:path>
                <a:path w="4498975" h="2438400">
                  <a:moveTo>
                    <a:pt x="4106761" y="2367013"/>
                  </a:moveTo>
                  <a:lnTo>
                    <a:pt x="4087406" y="2354719"/>
                  </a:lnTo>
                  <a:lnTo>
                    <a:pt x="4026344" y="2355088"/>
                  </a:lnTo>
                  <a:lnTo>
                    <a:pt x="4024769" y="2355164"/>
                  </a:lnTo>
                  <a:lnTo>
                    <a:pt x="4017822" y="2362111"/>
                  </a:lnTo>
                  <a:lnTo>
                    <a:pt x="4024769" y="2369045"/>
                  </a:lnTo>
                  <a:lnTo>
                    <a:pt x="4026344" y="2369121"/>
                  </a:lnTo>
                  <a:lnTo>
                    <a:pt x="4087025" y="2369578"/>
                  </a:lnTo>
                  <a:lnTo>
                    <a:pt x="4091101" y="2369972"/>
                  </a:lnTo>
                  <a:lnTo>
                    <a:pt x="4092219" y="2370213"/>
                  </a:lnTo>
                  <a:lnTo>
                    <a:pt x="4093083" y="2370467"/>
                  </a:lnTo>
                  <a:lnTo>
                    <a:pt x="4093413" y="2370607"/>
                  </a:lnTo>
                  <a:lnTo>
                    <a:pt x="4093172" y="2370480"/>
                  </a:lnTo>
                  <a:lnTo>
                    <a:pt x="4092486" y="2369794"/>
                  </a:lnTo>
                  <a:lnTo>
                    <a:pt x="4091609" y="2368194"/>
                  </a:lnTo>
                  <a:lnTo>
                    <a:pt x="4099141" y="2374633"/>
                  </a:lnTo>
                  <a:lnTo>
                    <a:pt x="4102100" y="2374036"/>
                  </a:lnTo>
                  <a:lnTo>
                    <a:pt x="4103395" y="2373325"/>
                  </a:lnTo>
                  <a:lnTo>
                    <a:pt x="4104525" y="2372398"/>
                  </a:lnTo>
                  <a:lnTo>
                    <a:pt x="4106164" y="2369972"/>
                  </a:lnTo>
                  <a:lnTo>
                    <a:pt x="4106519" y="2368194"/>
                  </a:lnTo>
                  <a:lnTo>
                    <a:pt x="4106761" y="2367013"/>
                  </a:lnTo>
                  <a:close/>
                </a:path>
                <a:path w="4498975" h="2438400">
                  <a:moveTo>
                    <a:pt x="4498772" y="2376271"/>
                  </a:moveTo>
                  <a:lnTo>
                    <a:pt x="4497883" y="2373630"/>
                  </a:lnTo>
                  <a:lnTo>
                    <a:pt x="4497705" y="2373084"/>
                  </a:lnTo>
                  <a:lnTo>
                    <a:pt x="4495406" y="2370442"/>
                  </a:lnTo>
                  <a:lnTo>
                    <a:pt x="4492904" y="2369032"/>
                  </a:lnTo>
                  <a:lnTo>
                    <a:pt x="4490453" y="2368308"/>
                  </a:lnTo>
                  <a:lnTo>
                    <a:pt x="4487977" y="2367965"/>
                  </a:lnTo>
                  <a:lnTo>
                    <a:pt x="4486732" y="2367902"/>
                  </a:lnTo>
                  <a:lnTo>
                    <a:pt x="4486732" y="2379611"/>
                  </a:lnTo>
                  <a:lnTo>
                    <a:pt x="4486186" y="2379662"/>
                  </a:lnTo>
                  <a:lnTo>
                    <a:pt x="4485068" y="2378697"/>
                  </a:lnTo>
                  <a:lnTo>
                    <a:pt x="4484763" y="2378037"/>
                  </a:lnTo>
                  <a:lnTo>
                    <a:pt x="4485386" y="2378329"/>
                  </a:lnTo>
                  <a:lnTo>
                    <a:pt x="4486427" y="2379053"/>
                  </a:lnTo>
                  <a:lnTo>
                    <a:pt x="4486732" y="2379611"/>
                  </a:lnTo>
                  <a:lnTo>
                    <a:pt x="4486732" y="2367902"/>
                  </a:lnTo>
                  <a:lnTo>
                    <a:pt x="4486059" y="2367864"/>
                  </a:lnTo>
                  <a:lnTo>
                    <a:pt x="4486059" y="2373630"/>
                  </a:lnTo>
                  <a:lnTo>
                    <a:pt x="4485767" y="2373795"/>
                  </a:lnTo>
                  <a:lnTo>
                    <a:pt x="4486059" y="2373630"/>
                  </a:lnTo>
                  <a:lnTo>
                    <a:pt x="4486059" y="2367864"/>
                  </a:lnTo>
                  <a:lnTo>
                    <a:pt x="4485183" y="2367800"/>
                  </a:lnTo>
                  <a:lnTo>
                    <a:pt x="4484560" y="2367826"/>
                  </a:lnTo>
                  <a:lnTo>
                    <a:pt x="4484560" y="2375458"/>
                  </a:lnTo>
                  <a:lnTo>
                    <a:pt x="4484357" y="2376627"/>
                  </a:lnTo>
                  <a:lnTo>
                    <a:pt x="4484421" y="2377338"/>
                  </a:lnTo>
                  <a:lnTo>
                    <a:pt x="4484281" y="2377008"/>
                  </a:lnTo>
                  <a:lnTo>
                    <a:pt x="4484560" y="2375458"/>
                  </a:lnTo>
                  <a:lnTo>
                    <a:pt x="4484560" y="2367826"/>
                  </a:lnTo>
                  <a:lnTo>
                    <a:pt x="4479290" y="2367953"/>
                  </a:lnTo>
                  <a:lnTo>
                    <a:pt x="4471962" y="2368537"/>
                  </a:lnTo>
                  <a:lnTo>
                    <a:pt x="4469574" y="2369528"/>
                  </a:lnTo>
                  <a:lnTo>
                    <a:pt x="4468584" y="2371915"/>
                  </a:lnTo>
                  <a:lnTo>
                    <a:pt x="4469549" y="2374277"/>
                  </a:lnTo>
                  <a:lnTo>
                    <a:pt x="4471225" y="2375014"/>
                  </a:lnTo>
                  <a:lnTo>
                    <a:pt x="4455680" y="2375090"/>
                  </a:lnTo>
                  <a:lnTo>
                    <a:pt x="4415548" y="2376525"/>
                  </a:lnTo>
                  <a:lnTo>
                    <a:pt x="4382135" y="2381732"/>
                  </a:lnTo>
                  <a:lnTo>
                    <a:pt x="4383659" y="2383256"/>
                  </a:lnTo>
                  <a:lnTo>
                    <a:pt x="4432820" y="2388031"/>
                  </a:lnTo>
                  <a:lnTo>
                    <a:pt x="4476915" y="2388476"/>
                  </a:lnTo>
                  <a:lnTo>
                    <a:pt x="4482566" y="2388374"/>
                  </a:lnTo>
                  <a:lnTo>
                    <a:pt x="4498378" y="2379662"/>
                  </a:lnTo>
                  <a:lnTo>
                    <a:pt x="4498657" y="2378037"/>
                  </a:lnTo>
                  <a:lnTo>
                    <a:pt x="4498772" y="2376271"/>
                  </a:lnTo>
                  <a:close/>
                </a:path>
              </a:pathLst>
            </a:custGeom>
            <a:solidFill>
              <a:srgbClr val="000000"/>
            </a:solidFill>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488"/>
            <a:ext cx="8997950" cy="6687820"/>
            <a:chOff x="0" y="94488"/>
            <a:chExt cx="8997950" cy="6687820"/>
          </a:xfrm>
        </p:grpSpPr>
        <p:pic>
          <p:nvPicPr>
            <p:cNvPr id="3" name="object 3"/>
            <p:cNvPicPr/>
            <p:nvPr/>
          </p:nvPicPr>
          <p:blipFill>
            <a:blip r:embed="rId2" cstate="print"/>
            <a:stretch>
              <a:fillRect/>
            </a:stretch>
          </p:blipFill>
          <p:spPr>
            <a:xfrm>
              <a:off x="0" y="94488"/>
              <a:ext cx="8997695" cy="6687311"/>
            </a:xfrm>
            <a:prstGeom prst="rect">
              <a:avLst/>
            </a:prstGeom>
          </p:spPr>
        </p:pic>
        <p:sp>
          <p:nvSpPr>
            <p:cNvPr id="4" name="object 4"/>
            <p:cNvSpPr/>
            <p:nvPr/>
          </p:nvSpPr>
          <p:spPr>
            <a:xfrm>
              <a:off x="3445548" y="2981058"/>
              <a:ext cx="133985" cy="82550"/>
            </a:xfrm>
            <a:custGeom>
              <a:avLst/>
              <a:gdLst/>
              <a:ahLst/>
              <a:cxnLst/>
              <a:rect l="l" t="t" r="r" b="b"/>
              <a:pathLst>
                <a:path w="133985" h="82550">
                  <a:moveTo>
                    <a:pt x="127901" y="75120"/>
                  </a:moveTo>
                  <a:lnTo>
                    <a:pt x="120802" y="68033"/>
                  </a:lnTo>
                  <a:lnTo>
                    <a:pt x="101269" y="68110"/>
                  </a:lnTo>
                  <a:lnTo>
                    <a:pt x="95504" y="68427"/>
                  </a:lnTo>
                  <a:lnTo>
                    <a:pt x="89319" y="68364"/>
                  </a:lnTo>
                  <a:lnTo>
                    <a:pt x="82664" y="67919"/>
                  </a:lnTo>
                  <a:lnTo>
                    <a:pt x="75526" y="67081"/>
                  </a:lnTo>
                  <a:lnTo>
                    <a:pt x="67906" y="65849"/>
                  </a:lnTo>
                  <a:lnTo>
                    <a:pt x="47726" y="63309"/>
                  </a:lnTo>
                  <a:lnTo>
                    <a:pt x="47218" y="63246"/>
                  </a:lnTo>
                  <a:lnTo>
                    <a:pt x="45758" y="63842"/>
                  </a:lnTo>
                  <a:lnTo>
                    <a:pt x="45148" y="65316"/>
                  </a:lnTo>
                  <a:lnTo>
                    <a:pt x="46723" y="67322"/>
                  </a:lnTo>
                  <a:lnTo>
                    <a:pt x="87909" y="80314"/>
                  </a:lnTo>
                  <a:lnTo>
                    <a:pt x="120802" y="82219"/>
                  </a:lnTo>
                  <a:lnTo>
                    <a:pt x="127901" y="75120"/>
                  </a:lnTo>
                  <a:close/>
                </a:path>
                <a:path w="133985" h="82550">
                  <a:moveTo>
                    <a:pt x="133413" y="16256"/>
                  </a:moveTo>
                  <a:lnTo>
                    <a:pt x="128219" y="9067"/>
                  </a:lnTo>
                  <a:lnTo>
                    <a:pt x="128143" y="8940"/>
                  </a:lnTo>
                  <a:lnTo>
                    <a:pt x="112966" y="5207"/>
                  </a:lnTo>
                  <a:lnTo>
                    <a:pt x="106476" y="3327"/>
                  </a:lnTo>
                  <a:lnTo>
                    <a:pt x="99555" y="1854"/>
                  </a:lnTo>
                  <a:lnTo>
                    <a:pt x="92278" y="812"/>
                  </a:lnTo>
                  <a:lnTo>
                    <a:pt x="84467" y="190"/>
                  </a:lnTo>
                  <a:lnTo>
                    <a:pt x="59397" y="0"/>
                  </a:lnTo>
                  <a:lnTo>
                    <a:pt x="10325" y="469"/>
                  </a:lnTo>
                  <a:lnTo>
                    <a:pt x="5626" y="825"/>
                  </a:lnTo>
                  <a:lnTo>
                    <a:pt x="4495" y="1955"/>
                  </a:lnTo>
                  <a:lnTo>
                    <a:pt x="4254" y="990"/>
                  </a:lnTo>
                  <a:lnTo>
                    <a:pt x="0" y="6451"/>
                  </a:lnTo>
                  <a:lnTo>
                    <a:pt x="5626" y="12065"/>
                  </a:lnTo>
                  <a:lnTo>
                    <a:pt x="10325" y="12420"/>
                  </a:lnTo>
                  <a:lnTo>
                    <a:pt x="15544" y="12471"/>
                  </a:lnTo>
                  <a:lnTo>
                    <a:pt x="16306" y="16256"/>
                  </a:lnTo>
                  <a:lnTo>
                    <a:pt x="17780" y="17741"/>
                  </a:lnTo>
                  <a:lnTo>
                    <a:pt x="19265" y="16256"/>
                  </a:lnTo>
                  <a:lnTo>
                    <a:pt x="19989" y="12509"/>
                  </a:lnTo>
                  <a:lnTo>
                    <a:pt x="84137" y="13093"/>
                  </a:lnTo>
                  <a:lnTo>
                    <a:pt x="118541" y="23418"/>
                  </a:lnTo>
                  <a:lnTo>
                    <a:pt x="120802" y="24345"/>
                  </a:lnTo>
                  <a:lnTo>
                    <a:pt x="122974" y="23456"/>
                  </a:lnTo>
                  <a:lnTo>
                    <a:pt x="123266" y="23571"/>
                  </a:lnTo>
                  <a:lnTo>
                    <a:pt x="125704" y="23964"/>
                  </a:lnTo>
                  <a:lnTo>
                    <a:pt x="128701" y="23355"/>
                  </a:lnTo>
                  <a:lnTo>
                    <a:pt x="130022" y="22644"/>
                  </a:lnTo>
                  <a:lnTo>
                    <a:pt x="131152" y="21704"/>
                  </a:lnTo>
                  <a:lnTo>
                    <a:pt x="132816" y="19253"/>
                  </a:lnTo>
                  <a:lnTo>
                    <a:pt x="133413" y="16256"/>
                  </a:lnTo>
                  <a:close/>
                </a:path>
              </a:pathLst>
            </a:custGeom>
            <a:solidFill>
              <a:srgbClr val="000000"/>
            </a:solidFill>
          </p:spPr>
          <p:txBody>
            <a:bodyPr wrap="square" lIns="0" tIns="0" rIns="0" bIns="0" rtlCol="0"/>
            <a:lstStyle/>
            <a:p>
              <a:endParaRPr/>
            </a:p>
          </p:txBody>
        </p:sp>
        <p:sp>
          <p:nvSpPr>
            <p:cNvPr id="5" name="object 5"/>
            <p:cNvSpPr/>
            <p:nvPr/>
          </p:nvSpPr>
          <p:spPr>
            <a:xfrm>
              <a:off x="3064431" y="2433634"/>
              <a:ext cx="122555" cy="258445"/>
            </a:xfrm>
            <a:custGeom>
              <a:avLst/>
              <a:gdLst/>
              <a:ahLst/>
              <a:cxnLst/>
              <a:rect l="l" t="t" r="r" b="b"/>
              <a:pathLst>
                <a:path w="122555" h="258444">
                  <a:moveTo>
                    <a:pt x="30991" y="258322"/>
                  </a:moveTo>
                  <a:lnTo>
                    <a:pt x="24901" y="255801"/>
                  </a:lnTo>
                  <a:lnTo>
                    <a:pt x="22386" y="249716"/>
                  </a:lnTo>
                  <a:lnTo>
                    <a:pt x="24762" y="243775"/>
                  </a:lnTo>
                  <a:lnTo>
                    <a:pt x="30559" y="241122"/>
                  </a:lnTo>
                  <a:lnTo>
                    <a:pt x="31473" y="241078"/>
                  </a:lnTo>
                  <a:lnTo>
                    <a:pt x="32077" y="240864"/>
                  </a:lnTo>
                  <a:lnTo>
                    <a:pt x="32983" y="240354"/>
                  </a:lnTo>
                  <a:lnTo>
                    <a:pt x="33857" y="239736"/>
                  </a:lnTo>
                  <a:lnTo>
                    <a:pt x="65559" y="208605"/>
                  </a:lnTo>
                  <a:lnTo>
                    <a:pt x="68784" y="205913"/>
                  </a:lnTo>
                  <a:lnTo>
                    <a:pt x="73788" y="202512"/>
                  </a:lnTo>
                  <a:lnTo>
                    <a:pt x="87945" y="194710"/>
                  </a:lnTo>
                  <a:lnTo>
                    <a:pt x="91505" y="192255"/>
                  </a:lnTo>
                  <a:lnTo>
                    <a:pt x="106674" y="132138"/>
                  </a:lnTo>
                  <a:lnTo>
                    <a:pt x="106535" y="128824"/>
                  </a:lnTo>
                  <a:lnTo>
                    <a:pt x="106070" y="125640"/>
                  </a:lnTo>
                  <a:lnTo>
                    <a:pt x="105433" y="122872"/>
                  </a:lnTo>
                  <a:lnTo>
                    <a:pt x="101490" y="113361"/>
                  </a:lnTo>
                  <a:lnTo>
                    <a:pt x="99449" y="108813"/>
                  </a:lnTo>
                  <a:lnTo>
                    <a:pt x="92534" y="90354"/>
                  </a:lnTo>
                  <a:lnTo>
                    <a:pt x="80116" y="53892"/>
                  </a:lnTo>
                  <a:lnTo>
                    <a:pt x="69682" y="43923"/>
                  </a:lnTo>
                  <a:lnTo>
                    <a:pt x="67469" y="42527"/>
                  </a:lnTo>
                  <a:lnTo>
                    <a:pt x="53443" y="25839"/>
                  </a:lnTo>
                  <a:lnTo>
                    <a:pt x="52577" y="24607"/>
                  </a:lnTo>
                  <a:lnTo>
                    <a:pt x="27309" y="13781"/>
                  </a:lnTo>
                  <a:lnTo>
                    <a:pt x="25480" y="13846"/>
                  </a:lnTo>
                  <a:lnTo>
                    <a:pt x="12924" y="19618"/>
                  </a:lnTo>
                  <a:lnTo>
                    <a:pt x="12924" y="19316"/>
                  </a:lnTo>
                  <a:lnTo>
                    <a:pt x="12009" y="19586"/>
                  </a:lnTo>
                  <a:lnTo>
                    <a:pt x="11046" y="19757"/>
                  </a:lnTo>
                  <a:lnTo>
                    <a:pt x="10580" y="19937"/>
                  </a:lnTo>
                  <a:lnTo>
                    <a:pt x="10229" y="20263"/>
                  </a:lnTo>
                  <a:lnTo>
                    <a:pt x="10099" y="20729"/>
                  </a:lnTo>
                  <a:lnTo>
                    <a:pt x="10246" y="21276"/>
                  </a:lnTo>
                  <a:lnTo>
                    <a:pt x="10679" y="21831"/>
                  </a:lnTo>
                  <a:lnTo>
                    <a:pt x="11381" y="22337"/>
                  </a:lnTo>
                  <a:lnTo>
                    <a:pt x="16271" y="23570"/>
                  </a:lnTo>
                  <a:lnTo>
                    <a:pt x="16761" y="24060"/>
                  </a:lnTo>
                  <a:lnTo>
                    <a:pt x="16271" y="24549"/>
                  </a:lnTo>
                  <a:lnTo>
                    <a:pt x="11348" y="25782"/>
                  </a:lnTo>
                  <a:lnTo>
                    <a:pt x="10189" y="26191"/>
                  </a:lnTo>
                  <a:lnTo>
                    <a:pt x="8956" y="26452"/>
                  </a:lnTo>
                  <a:lnTo>
                    <a:pt x="7625" y="26509"/>
                  </a:lnTo>
                  <a:lnTo>
                    <a:pt x="6221" y="26289"/>
                  </a:lnTo>
                  <a:lnTo>
                    <a:pt x="0" y="18990"/>
                  </a:lnTo>
                  <a:lnTo>
                    <a:pt x="179" y="16900"/>
                  </a:lnTo>
                  <a:lnTo>
                    <a:pt x="27309" y="0"/>
                  </a:lnTo>
                  <a:lnTo>
                    <a:pt x="30338" y="114"/>
                  </a:lnTo>
                  <a:lnTo>
                    <a:pt x="65248" y="18451"/>
                  </a:lnTo>
                  <a:lnTo>
                    <a:pt x="69706" y="25701"/>
                  </a:lnTo>
                  <a:lnTo>
                    <a:pt x="71543" y="27660"/>
                  </a:lnTo>
                  <a:lnTo>
                    <a:pt x="80728" y="33726"/>
                  </a:lnTo>
                  <a:lnTo>
                    <a:pt x="83267" y="35473"/>
                  </a:lnTo>
                  <a:lnTo>
                    <a:pt x="106797" y="85308"/>
                  </a:lnTo>
                  <a:lnTo>
                    <a:pt x="113622" y="103253"/>
                  </a:lnTo>
                  <a:lnTo>
                    <a:pt x="122121" y="173254"/>
                  </a:lnTo>
                  <a:lnTo>
                    <a:pt x="121933" y="175817"/>
                  </a:lnTo>
                  <a:lnTo>
                    <a:pt x="96077" y="208573"/>
                  </a:lnTo>
                  <a:lnTo>
                    <a:pt x="81977" y="216470"/>
                  </a:lnTo>
                  <a:lnTo>
                    <a:pt x="78450" y="218955"/>
                  </a:lnTo>
                  <a:lnTo>
                    <a:pt x="76972" y="220187"/>
                  </a:lnTo>
                  <a:lnTo>
                    <a:pt x="45777" y="251750"/>
                  </a:lnTo>
                  <a:lnTo>
                    <a:pt x="44136" y="253198"/>
                  </a:lnTo>
                  <a:lnTo>
                    <a:pt x="32820" y="258215"/>
                  </a:lnTo>
                  <a:lnTo>
                    <a:pt x="30991" y="258322"/>
                  </a:lnTo>
                  <a:close/>
                </a:path>
              </a:pathLst>
            </a:custGeom>
            <a:solidFill>
              <a:srgbClr val="FF0000"/>
            </a:solidFill>
          </p:spPr>
          <p:txBody>
            <a:bodyPr wrap="square" lIns="0" tIns="0" rIns="0" bIns="0" rtlCol="0"/>
            <a:lstStyle/>
            <a:p>
              <a:endParaRPr/>
            </a:p>
          </p:txBody>
        </p:sp>
        <p:pic>
          <p:nvPicPr>
            <p:cNvPr id="6" name="object 6"/>
            <p:cNvPicPr/>
            <p:nvPr/>
          </p:nvPicPr>
          <p:blipFill>
            <a:blip r:embed="rId3" cstate="print"/>
            <a:stretch>
              <a:fillRect/>
            </a:stretch>
          </p:blipFill>
          <p:spPr>
            <a:xfrm>
              <a:off x="3086606" y="2421910"/>
              <a:ext cx="187533" cy="270046"/>
            </a:xfrm>
            <a:prstGeom prst="rect">
              <a:avLst/>
            </a:prstGeom>
          </p:spPr>
        </p:pic>
        <p:pic>
          <p:nvPicPr>
            <p:cNvPr id="7" name="object 7"/>
            <p:cNvPicPr/>
            <p:nvPr/>
          </p:nvPicPr>
          <p:blipFill>
            <a:blip r:embed="rId4" cstate="print"/>
            <a:stretch>
              <a:fillRect/>
            </a:stretch>
          </p:blipFill>
          <p:spPr>
            <a:xfrm>
              <a:off x="1594313" y="1970703"/>
              <a:ext cx="192448" cy="105090"/>
            </a:xfrm>
            <a:prstGeom prst="rect">
              <a:avLst/>
            </a:prstGeom>
          </p:spPr>
        </p:pic>
        <p:pic>
          <p:nvPicPr>
            <p:cNvPr id="8" name="object 8"/>
            <p:cNvPicPr/>
            <p:nvPr/>
          </p:nvPicPr>
          <p:blipFill>
            <a:blip r:embed="rId5" cstate="print"/>
            <a:stretch>
              <a:fillRect/>
            </a:stretch>
          </p:blipFill>
          <p:spPr>
            <a:xfrm>
              <a:off x="1898580" y="3053609"/>
              <a:ext cx="155880" cy="95747"/>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303" y="45719"/>
            <a:ext cx="8802623" cy="656234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08758" y="832520"/>
            <a:ext cx="4216731" cy="1670474"/>
          </a:xfrm>
          <a:prstGeom prst="rect">
            <a:avLst/>
          </a:prstGeom>
        </p:spPr>
      </p:pic>
      <p:sp>
        <p:nvSpPr>
          <p:cNvPr id="3" name="object 3"/>
          <p:cNvSpPr txBox="1"/>
          <p:nvPr/>
        </p:nvSpPr>
        <p:spPr>
          <a:xfrm>
            <a:off x="5301453" y="2462456"/>
            <a:ext cx="3322320" cy="468630"/>
          </a:xfrm>
          <a:prstGeom prst="rect">
            <a:avLst/>
          </a:prstGeom>
        </p:spPr>
        <p:txBody>
          <a:bodyPr vert="horz" wrap="square" lIns="0" tIns="24130" rIns="0" bIns="0" rtlCol="0">
            <a:spAutoFit/>
          </a:bodyPr>
          <a:lstStyle/>
          <a:p>
            <a:pPr marL="12700" marR="5080">
              <a:lnSpc>
                <a:spcPts val="1720"/>
              </a:lnSpc>
              <a:spcBef>
                <a:spcPts val="190"/>
              </a:spcBef>
            </a:pPr>
            <a:r>
              <a:rPr sz="1450" spc="20" dirty="0">
                <a:latin typeface="Microsoft Sans Serif"/>
                <a:cs typeface="Microsoft Sans Serif"/>
              </a:rPr>
              <a:t>(Here for </a:t>
            </a:r>
            <a:r>
              <a:rPr sz="1450" dirty="0">
                <a:latin typeface="Microsoft Sans Serif"/>
                <a:cs typeface="Microsoft Sans Serif"/>
              </a:rPr>
              <a:t>capacitive </a:t>
            </a:r>
            <a:r>
              <a:rPr sz="1450" spc="-10" dirty="0">
                <a:latin typeface="Microsoft Sans Serif"/>
                <a:cs typeface="Microsoft Sans Serif"/>
              </a:rPr>
              <a:t>load </a:t>
            </a:r>
            <a:r>
              <a:rPr sz="1450" spc="-5" dirty="0">
                <a:latin typeface="Microsoft Sans Serif"/>
                <a:cs typeface="Microsoft Sans Serif"/>
              </a:rPr>
              <a:t>phase </a:t>
            </a:r>
            <a:r>
              <a:rPr sz="1450" spc="-15" dirty="0">
                <a:latin typeface="Microsoft Sans Serif"/>
                <a:cs typeface="Microsoft Sans Serif"/>
              </a:rPr>
              <a:t>voltages </a:t>
            </a:r>
            <a:r>
              <a:rPr sz="1450" spc="-375" dirty="0">
                <a:latin typeface="Microsoft Sans Serif"/>
                <a:cs typeface="Microsoft Sans Serif"/>
              </a:rPr>
              <a:t> </a:t>
            </a:r>
            <a:r>
              <a:rPr sz="1450" spc="-95" dirty="0">
                <a:latin typeface="Microsoft Sans Serif"/>
                <a:cs typeface="Microsoft Sans Serif"/>
              </a:rPr>
              <a:t>w</a:t>
            </a:r>
            <a:r>
              <a:rPr sz="1450" spc="-15" dirty="0">
                <a:latin typeface="Microsoft Sans Serif"/>
                <a:cs typeface="Microsoft Sans Serif"/>
              </a:rPr>
              <a:t>i</a:t>
            </a:r>
            <a:r>
              <a:rPr sz="1450" spc="-80" dirty="0">
                <a:latin typeface="Microsoft Sans Serif"/>
                <a:cs typeface="Microsoft Sans Serif"/>
              </a:rPr>
              <a:t>l</a:t>
            </a:r>
            <a:r>
              <a:rPr sz="1450" spc="-5" dirty="0">
                <a:latin typeface="Microsoft Sans Serif"/>
                <a:cs typeface="Microsoft Sans Serif"/>
              </a:rPr>
              <a:t>l</a:t>
            </a:r>
            <a:r>
              <a:rPr sz="1450" spc="-75" dirty="0">
                <a:latin typeface="Microsoft Sans Serif"/>
                <a:cs typeface="Microsoft Sans Serif"/>
              </a:rPr>
              <a:t> </a:t>
            </a:r>
            <a:r>
              <a:rPr sz="1450" spc="-80" dirty="0">
                <a:latin typeface="Microsoft Sans Serif"/>
                <a:cs typeface="Microsoft Sans Serif"/>
              </a:rPr>
              <a:t>l</a:t>
            </a:r>
            <a:r>
              <a:rPr sz="1450" spc="20" dirty="0">
                <a:latin typeface="Microsoft Sans Serif"/>
                <a:cs typeface="Microsoft Sans Serif"/>
              </a:rPr>
              <a:t>a</a:t>
            </a:r>
            <a:r>
              <a:rPr sz="1450" spc="10" dirty="0">
                <a:latin typeface="Microsoft Sans Serif"/>
                <a:cs typeface="Microsoft Sans Serif"/>
              </a:rPr>
              <a:t>g</a:t>
            </a:r>
            <a:r>
              <a:rPr sz="1450" spc="-55" dirty="0">
                <a:latin typeface="Microsoft Sans Serif"/>
                <a:cs typeface="Microsoft Sans Serif"/>
              </a:rPr>
              <a:t> </a:t>
            </a:r>
            <a:r>
              <a:rPr sz="1450" spc="-45" dirty="0">
                <a:latin typeface="Microsoft Sans Serif"/>
                <a:cs typeface="Microsoft Sans Serif"/>
              </a:rPr>
              <a:t>ph</a:t>
            </a:r>
            <a:r>
              <a:rPr sz="1450" spc="20" dirty="0">
                <a:latin typeface="Microsoft Sans Serif"/>
                <a:cs typeface="Microsoft Sans Serif"/>
              </a:rPr>
              <a:t>a</a:t>
            </a:r>
            <a:r>
              <a:rPr sz="1450" spc="35" dirty="0">
                <a:latin typeface="Microsoft Sans Serif"/>
                <a:cs typeface="Microsoft Sans Serif"/>
              </a:rPr>
              <a:t>s</a:t>
            </a:r>
            <a:r>
              <a:rPr sz="1450" spc="10" dirty="0">
                <a:latin typeface="Microsoft Sans Serif"/>
                <a:cs typeface="Microsoft Sans Serif"/>
              </a:rPr>
              <a:t>e </a:t>
            </a:r>
            <a:r>
              <a:rPr sz="1450" spc="35" dirty="0">
                <a:latin typeface="Microsoft Sans Serif"/>
                <a:cs typeface="Microsoft Sans Serif"/>
              </a:rPr>
              <a:t>c</a:t>
            </a:r>
            <a:r>
              <a:rPr sz="1450" spc="-45" dirty="0">
                <a:latin typeface="Microsoft Sans Serif"/>
                <a:cs typeface="Microsoft Sans Serif"/>
              </a:rPr>
              <a:t>u</a:t>
            </a:r>
            <a:r>
              <a:rPr sz="1450" spc="25" dirty="0">
                <a:latin typeface="Microsoft Sans Serif"/>
                <a:cs typeface="Microsoft Sans Serif"/>
              </a:rPr>
              <a:t>rr</a:t>
            </a:r>
            <a:r>
              <a:rPr sz="1450" spc="20" dirty="0">
                <a:latin typeface="Microsoft Sans Serif"/>
                <a:cs typeface="Microsoft Sans Serif"/>
              </a:rPr>
              <a:t>e</a:t>
            </a:r>
            <a:r>
              <a:rPr sz="1450" spc="-45" dirty="0">
                <a:latin typeface="Microsoft Sans Serif"/>
                <a:cs typeface="Microsoft Sans Serif"/>
              </a:rPr>
              <a:t>n</a:t>
            </a:r>
            <a:r>
              <a:rPr sz="1450" spc="5" dirty="0">
                <a:latin typeface="Microsoft Sans Serif"/>
                <a:cs typeface="Microsoft Sans Serif"/>
              </a:rPr>
              <a:t>t</a:t>
            </a:r>
            <a:r>
              <a:rPr sz="1450" spc="-30" dirty="0">
                <a:latin typeface="Microsoft Sans Serif"/>
                <a:cs typeface="Microsoft Sans Serif"/>
              </a:rPr>
              <a:t> </a:t>
            </a:r>
            <a:r>
              <a:rPr sz="1450" spc="-45" dirty="0">
                <a:latin typeface="Microsoft Sans Serif"/>
                <a:cs typeface="Microsoft Sans Serif"/>
              </a:rPr>
              <a:t>b</a:t>
            </a:r>
            <a:r>
              <a:rPr sz="1450" spc="5" dirty="0">
                <a:latin typeface="Microsoft Sans Serif"/>
                <a:cs typeface="Microsoft Sans Serif"/>
              </a:rPr>
              <a:t>y</a:t>
            </a:r>
            <a:r>
              <a:rPr sz="1450" spc="-35" dirty="0">
                <a:latin typeface="Microsoft Sans Serif"/>
                <a:cs typeface="Microsoft Sans Serif"/>
              </a:rPr>
              <a:t> </a:t>
            </a:r>
            <a:r>
              <a:rPr sz="1450" spc="20" dirty="0">
                <a:latin typeface="Microsoft Sans Serif"/>
                <a:cs typeface="Microsoft Sans Serif"/>
              </a:rPr>
              <a:t>a</a:t>
            </a:r>
            <a:r>
              <a:rPr sz="1450" spc="-45" dirty="0">
                <a:latin typeface="Microsoft Sans Serif"/>
                <a:cs typeface="Microsoft Sans Serif"/>
              </a:rPr>
              <a:t>ng</a:t>
            </a:r>
            <a:r>
              <a:rPr sz="1450" spc="-80" dirty="0">
                <a:latin typeface="Microsoft Sans Serif"/>
                <a:cs typeface="Microsoft Sans Serif"/>
              </a:rPr>
              <a:t>l</a:t>
            </a:r>
            <a:r>
              <a:rPr sz="1450" spc="10" dirty="0">
                <a:latin typeface="Microsoft Sans Serif"/>
                <a:cs typeface="Microsoft Sans Serif"/>
              </a:rPr>
              <a:t>e </a:t>
            </a:r>
            <a:r>
              <a:rPr sz="1450" spc="5" dirty="0">
                <a:latin typeface="Microsoft Sans Serif"/>
                <a:cs typeface="Microsoft Sans Serif"/>
              </a:rPr>
              <a:t>)</a:t>
            </a:r>
            <a:endParaRPr sz="1450">
              <a:latin typeface="Microsoft Sans Serif"/>
              <a:cs typeface="Microsoft Sans Serif"/>
            </a:endParaRPr>
          </a:p>
        </p:txBody>
      </p:sp>
      <p:pic>
        <p:nvPicPr>
          <p:cNvPr id="4" name="object 4"/>
          <p:cNvPicPr/>
          <p:nvPr/>
        </p:nvPicPr>
        <p:blipFill>
          <a:blip r:embed="rId3" cstate="print"/>
          <a:stretch>
            <a:fillRect/>
          </a:stretch>
        </p:blipFill>
        <p:spPr>
          <a:xfrm>
            <a:off x="5061068" y="2957523"/>
            <a:ext cx="3957239" cy="2465165"/>
          </a:xfrm>
          <a:prstGeom prst="rect">
            <a:avLst/>
          </a:prstGeom>
        </p:spPr>
      </p:pic>
      <p:pic>
        <p:nvPicPr>
          <p:cNvPr id="5" name="object 5"/>
          <p:cNvPicPr/>
          <p:nvPr/>
        </p:nvPicPr>
        <p:blipFill>
          <a:blip r:embed="rId4" cstate="print"/>
          <a:stretch>
            <a:fillRect/>
          </a:stretch>
        </p:blipFill>
        <p:spPr>
          <a:xfrm>
            <a:off x="786793" y="109278"/>
            <a:ext cx="7784734" cy="648727"/>
          </a:xfrm>
          <a:prstGeom prst="rect">
            <a:avLst/>
          </a:prstGeom>
        </p:spPr>
      </p:pic>
      <p:sp>
        <p:nvSpPr>
          <p:cNvPr id="6" name="object 6"/>
          <p:cNvSpPr txBox="1"/>
          <p:nvPr/>
        </p:nvSpPr>
        <p:spPr>
          <a:xfrm>
            <a:off x="526465" y="427421"/>
            <a:ext cx="269240" cy="375920"/>
          </a:xfrm>
          <a:prstGeom prst="rect">
            <a:avLst/>
          </a:prstGeom>
        </p:spPr>
        <p:txBody>
          <a:bodyPr vert="horz" wrap="square" lIns="0" tIns="12065" rIns="0" bIns="0" rtlCol="0">
            <a:spAutoFit/>
          </a:bodyPr>
          <a:lstStyle/>
          <a:p>
            <a:pPr marL="12700">
              <a:lnSpc>
                <a:spcPct val="100000"/>
              </a:lnSpc>
              <a:spcBef>
                <a:spcPts val="95"/>
              </a:spcBef>
            </a:pPr>
            <a:r>
              <a:rPr sz="2300" spc="-10" dirty="0">
                <a:latin typeface="Microsoft Sans Serif"/>
                <a:cs typeface="Microsoft Sans Serif"/>
              </a:rPr>
              <a:t>3</a:t>
            </a:r>
            <a:r>
              <a:rPr sz="2300" spc="-5" dirty="0">
                <a:latin typeface="Microsoft Sans Serif"/>
                <a:cs typeface="Microsoft Sans Serif"/>
              </a:rPr>
              <a:t>.</a:t>
            </a:r>
            <a:endParaRPr sz="2300">
              <a:latin typeface="Microsoft Sans Serif"/>
              <a:cs typeface="Microsoft Sans Serif"/>
            </a:endParaRPr>
          </a:p>
        </p:txBody>
      </p:sp>
      <p:grpSp>
        <p:nvGrpSpPr>
          <p:cNvPr id="7" name="object 7"/>
          <p:cNvGrpSpPr/>
          <p:nvPr/>
        </p:nvGrpSpPr>
        <p:grpSpPr>
          <a:xfrm>
            <a:off x="35120" y="767404"/>
            <a:ext cx="4879975" cy="4156710"/>
            <a:chOff x="35120" y="767404"/>
            <a:chExt cx="4879975" cy="4156710"/>
          </a:xfrm>
        </p:grpSpPr>
        <p:sp>
          <p:nvSpPr>
            <p:cNvPr id="8" name="object 8"/>
            <p:cNvSpPr/>
            <p:nvPr/>
          </p:nvSpPr>
          <p:spPr>
            <a:xfrm>
              <a:off x="35115" y="2697492"/>
              <a:ext cx="4871085" cy="13970"/>
            </a:xfrm>
            <a:custGeom>
              <a:avLst/>
              <a:gdLst/>
              <a:ahLst/>
              <a:cxnLst/>
              <a:rect l="l" t="t" r="r" b="b"/>
              <a:pathLst>
                <a:path w="4871085" h="13969">
                  <a:moveTo>
                    <a:pt x="4870640" y="6350"/>
                  </a:moveTo>
                  <a:lnTo>
                    <a:pt x="4870551" y="0"/>
                  </a:lnTo>
                  <a:lnTo>
                    <a:pt x="88" y="0"/>
                  </a:lnTo>
                  <a:lnTo>
                    <a:pt x="88" y="6350"/>
                  </a:lnTo>
                  <a:lnTo>
                    <a:pt x="0" y="13970"/>
                  </a:lnTo>
                  <a:lnTo>
                    <a:pt x="4870640" y="13970"/>
                  </a:lnTo>
                  <a:lnTo>
                    <a:pt x="4870640" y="6350"/>
                  </a:lnTo>
                  <a:close/>
                </a:path>
              </a:pathLst>
            </a:custGeom>
            <a:solidFill>
              <a:srgbClr val="000000"/>
            </a:solidFill>
          </p:spPr>
          <p:txBody>
            <a:bodyPr wrap="square" lIns="0" tIns="0" rIns="0" bIns="0" rtlCol="0"/>
            <a:lstStyle/>
            <a:p>
              <a:endParaRPr/>
            </a:p>
          </p:txBody>
        </p:sp>
        <p:pic>
          <p:nvPicPr>
            <p:cNvPr id="9" name="object 9"/>
            <p:cNvPicPr/>
            <p:nvPr/>
          </p:nvPicPr>
          <p:blipFill>
            <a:blip r:embed="rId5" cstate="print"/>
            <a:stretch>
              <a:fillRect/>
            </a:stretch>
          </p:blipFill>
          <p:spPr>
            <a:xfrm>
              <a:off x="190312" y="767404"/>
              <a:ext cx="4460899" cy="4156172"/>
            </a:xfrm>
            <a:prstGeom prst="rect">
              <a:avLst/>
            </a:prstGeom>
          </p:spPr>
        </p:pic>
        <p:pic>
          <p:nvPicPr>
            <p:cNvPr id="10" name="object 10"/>
            <p:cNvPicPr/>
            <p:nvPr/>
          </p:nvPicPr>
          <p:blipFill>
            <a:blip r:embed="rId6" cstate="print"/>
            <a:stretch>
              <a:fillRect/>
            </a:stretch>
          </p:blipFill>
          <p:spPr>
            <a:xfrm>
              <a:off x="4701481" y="3479926"/>
              <a:ext cx="83394" cy="185249"/>
            </a:xfrm>
            <a:prstGeom prst="rect">
              <a:avLst/>
            </a:prstGeom>
          </p:spPr>
        </p:pic>
        <p:pic>
          <p:nvPicPr>
            <p:cNvPr id="11" name="object 11"/>
            <p:cNvPicPr/>
            <p:nvPr/>
          </p:nvPicPr>
          <p:blipFill>
            <a:blip r:embed="rId7" cstate="print"/>
            <a:stretch>
              <a:fillRect/>
            </a:stretch>
          </p:blipFill>
          <p:spPr>
            <a:xfrm>
              <a:off x="4820346" y="3568134"/>
              <a:ext cx="94665" cy="128161"/>
            </a:xfrm>
            <a:prstGeom prst="rect">
              <a:avLst/>
            </a:prstGeom>
          </p:spPr>
        </p:pic>
        <p:sp>
          <p:nvSpPr>
            <p:cNvPr id="12" name="object 12"/>
            <p:cNvSpPr/>
            <p:nvPr/>
          </p:nvSpPr>
          <p:spPr>
            <a:xfrm>
              <a:off x="4735043" y="3821937"/>
              <a:ext cx="4445" cy="6350"/>
            </a:xfrm>
            <a:custGeom>
              <a:avLst/>
              <a:gdLst/>
              <a:ahLst/>
              <a:cxnLst/>
              <a:rect l="l" t="t" r="r" b="b"/>
              <a:pathLst>
                <a:path w="4445" h="6350">
                  <a:moveTo>
                    <a:pt x="3860" y="2921"/>
                  </a:moveTo>
                  <a:lnTo>
                    <a:pt x="3009" y="850"/>
                  </a:lnTo>
                  <a:lnTo>
                    <a:pt x="939" y="0"/>
                  </a:lnTo>
                  <a:lnTo>
                    <a:pt x="939" y="1968"/>
                  </a:lnTo>
                  <a:lnTo>
                    <a:pt x="0" y="2921"/>
                  </a:lnTo>
                  <a:lnTo>
                    <a:pt x="939" y="3860"/>
                  </a:lnTo>
                  <a:lnTo>
                    <a:pt x="939" y="5842"/>
                  </a:lnTo>
                  <a:lnTo>
                    <a:pt x="3009" y="4978"/>
                  </a:lnTo>
                  <a:lnTo>
                    <a:pt x="3860" y="2921"/>
                  </a:lnTo>
                  <a:close/>
                </a:path>
              </a:pathLst>
            </a:custGeom>
            <a:solidFill>
              <a:srgbClr val="003F7F"/>
            </a:solidFill>
          </p:spPr>
          <p:txBody>
            <a:bodyPr wrap="square" lIns="0" tIns="0" rIns="0" bIns="0" rtlCol="0"/>
            <a:lstStyle/>
            <a:p>
              <a:endParaRPr/>
            </a:p>
          </p:txBody>
        </p:sp>
        <p:sp>
          <p:nvSpPr>
            <p:cNvPr id="13" name="object 13"/>
            <p:cNvSpPr/>
            <p:nvPr/>
          </p:nvSpPr>
          <p:spPr>
            <a:xfrm>
              <a:off x="2343634" y="2728555"/>
              <a:ext cx="2192655" cy="1140460"/>
            </a:xfrm>
            <a:custGeom>
              <a:avLst/>
              <a:gdLst/>
              <a:ahLst/>
              <a:cxnLst/>
              <a:rect l="l" t="t" r="r" b="b"/>
              <a:pathLst>
                <a:path w="2192654" h="1140460">
                  <a:moveTo>
                    <a:pt x="2177970" y="1140145"/>
                  </a:moveTo>
                  <a:lnTo>
                    <a:pt x="2171290" y="1138534"/>
                  </a:lnTo>
                  <a:lnTo>
                    <a:pt x="7938" y="27620"/>
                  </a:lnTo>
                  <a:lnTo>
                    <a:pt x="2197" y="22334"/>
                  </a:lnTo>
                  <a:lnTo>
                    <a:pt x="0" y="14617"/>
                  </a:lnTo>
                  <a:lnTo>
                    <a:pt x="4281" y="4280"/>
                  </a:lnTo>
                  <a:lnTo>
                    <a:pt x="14612" y="0"/>
                  </a:lnTo>
                  <a:lnTo>
                    <a:pt x="21294" y="1614"/>
                  </a:lnTo>
                  <a:lnTo>
                    <a:pt x="2184647" y="1112526"/>
                  </a:lnTo>
                  <a:lnTo>
                    <a:pt x="2190386" y="1117811"/>
                  </a:lnTo>
                  <a:lnTo>
                    <a:pt x="2192587" y="1125529"/>
                  </a:lnTo>
                  <a:lnTo>
                    <a:pt x="2188306" y="1135864"/>
                  </a:lnTo>
                  <a:lnTo>
                    <a:pt x="2177970" y="1140145"/>
                  </a:lnTo>
                  <a:close/>
                </a:path>
              </a:pathLst>
            </a:custGeom>
            <a:solidFill>
              <a:srgbClr val="000000"/>
            </a:solidFill>
          </p:spPr>
          <p:txBody>
            <a:bodyPr wrap="square" lIns="0" tIns="0" rIns="0" bIns="0" rtlCol="0"/>
            <a:lstStyle/>
            <a:p>
              <a:endParaRPr/>
            </a:p>
          </p:txBody>
        </p:sp>
        <p:pic>
          <p:nvPicPr>
            <p:cNvPr id="14" name="object 14"/>
            <p:cNvPicPr/>
            <p:nvPr/>
          </p:nvPicPr>
          <p:blipFill>
            <a:blip r:embed="rId8" cstate="print"/>
            <a:stretch>
              <a:fillRect/>
            </a:stretch>
          </p:blipFill>
          <p:spPr>
            <a:xfrm>
              <a:off x="4438774" y="3780997"/>
              <a:ext cx="116937" cy="107193"/>
            </a:xfrm>
            <a:prstGeom prst="rect">
              <a:avLst/>
            </a:prstGeom>
          </p:spPr>
        </p:pic>
        <p:pic>
          <p:nvPicPr>
            <p:cNvPr id="15" name="object 15"/>
            <p:cNvPicPr/>
            <p:nvPr/>
          </p:nvPicPr>
          <p:blipFill>
            <a:blip r:embed="rId9" cstate="print"/>
            <a:stretch>
              <a:fillRect/>
            </a:stretch>
          </p:blipFill>
          <p:spPr>
            <a:xfrm>
              <a:off x="4370401" y="3973819"/>
              <a:ext cx="123087" cy="132389"/>
            </a:xfrm>
            <a:prstGeom prst="rect">
              <a:avLst/>
            </a:prstGeom>
          </p:spPr>
        </p:pic>
        <p:pic>
          <p:nvPicPr>
            <p:cNvPr id="16" name="object 16"/>
            <p:cNvPicPr/>
            <p:nvPr/>
          </p:nvPicPr>
          <p:blipFill>
            <a:blip r:embed="rId10" cstate="print"/>
            <a:stretch>
              <a:fillRect/>
            </a:stretch>
          </p:blipFill>
          <p:spPr>
            <a:xfrm>
              <a:off x="4524966" y="3953008"/>
              <a:ext cx="152116" cy="157803"/>
            </a:xfrm>
            <a:prstGeom prst="rect">
              <a:avLst/>
            </a:prstGeom>
          </p:spPr>
        </p:pic>
        <p:sp>
          <p:nvSpPr>
            <p:cNvPr id="17" name="object 17"/>
            <p:cNvSpPr/>
            <p:nvPr/>
          </p:nvSpPr>
          <p:spPr>
            <a:xfrm>
              <a:off x="2197460" y="2290033"/>
              <a:ext cx="516890" cy="2124710"/>
            </a:xfrm>
            <a:custGeom>
              <a:avLst/>
              <a:gdLst/>
              <a:ahLst/>
              <a:cxnLst/>
              <a:rect l="l" t="t" r="r" b="b"/>
              <a:pathLst>
                <a:path w="516889" h="2124710">
                  <a:moveTo>
                    <a:pt x="501864" y="2124380"/>
                  </a:moveTo>
                  <a:lnTo>
                    <a:pt x="492700" y="2121153"/>
                  </a:lnTo>
                  <a:lnTo>
                    <a:pt x="487624" y="2113076"/>
                  </a:lnTo>
                  <a:lnTo>
                    <a:pt x="381" y="17929"/>
                  </a:lnTo>
                  <a:lnTo>
                    <a:pt x="0" y="14620"/>
                  </a:lnTo>
                  <a:lnTo>
                    <a:pt x="4281" y="4281"/>
                  </a:lnTo>
                  <a:lnTo>
                    <a:pt x="14620" y="0"/>
                  </a:lnTo>
                  <a:lnTo>
                    <a:pt x="23775" y="3227"/>
                  </a:lnTo>
                  <a:lnTo>
                    <a:pt x="28852" y="11312"/>
                  </a:lnTo>
                  <a:lnTo>
                    <a:pt x="516095" y="2106451"/>
                  </a:lnTo>
                  <a:lnTo>
                    <a:pt x="516476" y="2109760"/>
                  </a:lnTo>
                  <a:lnTo>
                    <a:pt x="512194" y="2120099"/>
                  </a:lnTo>
                  <a:lnTo>
                    <a:pt x="501864" y="2124380"/>
                  </a:lnTo>
                  <a:close/>
                </a:path>
              </a:pathLst>
            </a:custGeom>
            <a:solidFill>
              <a:srgbClr val="0000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2451875" y="4297473"/>
              <a:ext cx="1173402" cy="323690"/>
            </a:xfrm>
            <a:prstGeom prst="rect">
              <a:avLst/>
            </a:prstGeom>
          </p:spPr>
        </p:pic>
        <p:sp>
          <p:nvSpPr>
            <p:cNvPr id="19" name="object 19"/>
            <p:cNvSpPr/>
            <p:nvPr/>
          </p:nvSpPr>
          <p:spPr>
            <a:xfrm>
              <a:off x="2483561" y="3006775"/>
              <a:ext cx="440055" cy="429259"/>
            </a:xfrm>
            <a:custGeom>
              <a:avLst/>
              <a:gdLst/>
              <a:ahLst/>
              <a:cxnLst/>
              <a:rect l="l" t="t" r="r" b="b"/>
              <a:pathLst>
                <a:path w="440055" h="429260">
                  <a:moveTo>
                    <a:pt x="371182" y="9258"/>
                  </a:moveTo>
                  <a:lnTo>
                    <a:pt x="368477" y="2705"/>
                  </a:lnTo>
                  <a:lnTo>
                    <a:pt x="361924" y="0"/>
                  </a:lnTo>
                  <a:lnTo>
                    <a:pt x="355384" y="2705"/>
                  </a:lnTo>
                  <a:lnTo>
                    <a:pt x="352666" y="9258"/>
                  </a:lnTo>
                  <a:lnTo>
                    <a:pt x="353847" y="118186"/>
                  </a:lnTo>
                  <a:lnTo>
                    <a:pt x="353796" y="119278"/>
                  </a:lnTo>
                  <a:lnTo>
                    <a:pt x="350393" y="127101"/>
                  </a:lnTo>
                  <a:lnTo>
                    <a:pt x="348208" y="129882"/>
                  </a:lnTo>
                  <a:lnTo>
                    <a:pt x="346049" y="133070"/>
                  </a:lnTo>
                  <a:lnTo>
                    <a:pt x="343966" y="136588"/>
                  </a:lnTo>
                  <a:lnTo>
                    <a:pt x="341896" y="140487"/>
                  </a:lnTo>
                  <a:lnTo>
                    <a:pt x="333298" y="158153"/>
                  </a:lnTo>
                  <a:lnTo>
                    <a:pt x="330479" y="163817"/>
                  </a:lnTo>
                  <a:lnTo>
                    <a:pt x="328841" y="166700"/>
                  </a:lnTo>
                  <a:lnTo>
                    <a:pt x="310591" y="188188"/>
                  </a:lnTo>
                  <a:lnTo>
                    <a:pt x="307416" y="192443"/>
                  </a:lnTo>
                  <a:lnTo>
                    <a:pt x="304622" y="196748"/>
                  </a:lnTo>
                  <a:lnTo>
                    <a:pt x="300342" y="204546"/>
                  </a:lnTo>
                  <a:lnTo>
                    <a:pt x="298069" y="208038"/>
                  </a:lnTo>
                  <a:lnTo>
                    <a:pt x="248081" y="259638"/>
                  </a:lnTo>
                  <a:lnTo>
                    <a:pt x="212648" y="280974"/>
                  </a:lnTo>
                  <a:lnTo>
                    <a:pt x="208381" y="283337"/>
                  </a:lnTo>
                  <a:lnTo>
                    <a:pt x="203644" y="286461"/>
                  </a:lnTo>
                  <a:lnTo>
                    <a:pt x="187921" y="300202"/>
                  </a:lnTo>
                  <a:lnTo>
                    <a:pt x="184238" y="303352"/>
                  </a:lnTo>
                  <a:lnTo>
                    <a:pt x="180695" y="306019"/>
                  </a:lnTo>
                  <a:lnTo>
                    <a:pt x="177203" y="308292"/>
                  </a:lnTo>
                  <a:lnTo>
                    <a:pt x="173520" y="310311"/>
                  </a:lnTo>
                  <a:lnTo>
                    <a:pt x="168770" y="313029"/>
                  </a:lnTo>
                  <a:lnTo>
                    <a:pt x="151053" y="327609"/>
                  </a:lnTo>
                  <a:lnTo>
                    <a:pt x="147116" y="331152"/>
                  </a:lnTo>
                  <a:lnTo>
                    <a:pt x="143535" y="334035"/>
                  </a:lnTo>
                  <a:lnTo>
                    <a:pt x="108153" y="352018"/>
                  </a:lnTo>
                  <a:lnTo>
                    <a:pt x="56375" y="353923"/>
                  </a:lnTo>
                  <a:lnTo>
                    <a:pt x="42341" y="354139"/>
                  </a:lnTo>
                  <a:lnTo>
                    <a:pt x="33324" y="354761"/>
                  </a:lnTo>
                  <a:lnTo>
                    <a:pt x="26746" y="355485"/>
                  </a:lnTo>
                  <a:lnTo>
                    <a:pt x="22364" y="356235"/>
                  </a:lnTo>
                  <a:lnTo>
                    <a:pt x="18135" y="356844"/>
                  </a:lnTo>
                  <a:lnTo>
                    <a:pt x="14808" y="357251"/>
                  </a:lnTo>
                  <a:lnTo>
                    <a:pt x="1371" y="358698"/>
                  </a:lnTo>
                  <a:lnTo>
                    <a:pt x="0" y="360070"/>
                  </a:lnTo>
                  <a:lnTo>
                    <a:pt x="1371" y="361442"/>
                  </a:lnTo>
                  <a:lnTo>
                    <a:pt x="14808" y="362902"/>
                  </a:lnTo>
                  <a:lnTo>
                    <a:pt x="18135" y="363296"/>
                  </a:lnTo>
                  <a:lnTo>
                    <a:pt x="22364" y="363905"/>
                  </a:lnTo>
                  <a:lnTo>
                    <a:pt x="26746" y="364655"/>
                  </a:lnTo>
                  <a:lnTo>
                    <a:pt x="33324" y="365379"/>
                  </a:lnTo>
                  <a:lnTo>
                    <a:pt x="42341" y="366001"/>
                  </a:lnTo>
                  <a:lnTo>
                    <a:pt x="56375" y="366217"/>
                  </a:lnTo>
                  <a:lnTo>
                    <a:pt x="76428" y="366382"/>
                  </a:lnTo>
                  <a:lnTo>
                    <a:pt x="99771" y="366293"/>
                  </a:lnTo>
                  <a:lnTo>
                    <a:pt x="142900" y="350291"/>
                  </a:lnTo>
                  <a:lnTo>
                    <a:pt x="159613" y="337870"/>
                  </a:lnTo>
                  <a:lnTo>
                    <a:pt x="176987" y="323697"/>
                  </a:lnTo>
                  <a:lnTo>
                    <a:pt x="212280" y="296862"/>
                  </a:lnTo>
                  <a:lnTo>
                    <a:pt x="215341" y="294932"/>
                  </a:lnTo>
                  <a:lnTo>
                    <a:pt x="218859" y="292989"/>
                  </a:lnTo>
                  <a:lnTo>
                    <a:pt x="236334" y="284264"/>
                  </a:lnTo>
                  <a:lnTo>
                    <a:pt x="240487" y="282130"/>
                  </a:lnTo>
                  <a:lnTo>
                    <a:pt x="292709" y="234289"/>
                  </a:lnTo>
                  <a:lnTo>
                    <a:pt x="316318" y="203771"/>
                  </a:lnTo>
                  <a:lnTo>
                    <a:pt x="318592" y="200279"/>
                  </a:lnTo>
                  <a:lnTo>
                    <a:pt x="321259" y="196735"/>
                  </a:lnTo>
                  <a:lnTo>
                    <a:pt x="339572" y="175348"/>
                  </a:lnTo>
                  <a:lnTo>
                    <a:pt x="342607" y="170434"/>
                  </a:lnTo>
                  <a:lnTo>
                    <a:pt x="361759" y="137083"/>
                  </a:lnTo>
                  <a:lnTo>
                    <a:pt x="363778" y="135039"/>
                  </a:lnTo>
                  <a:lnTo>
                    <a:pt x="365213" y="133197"/>
                  </a:lnTo>
                  <a:lnTo>
                    <a:pt x="370090" y="110604"/>
                  </a:lnTo>
                  <a:lnTo>
                    <a:pt x="371182" y="9258"/>
                  </a:lnTo>
                  <a:close/>
                </a:path>
                <a:path w="440055" h="429260">
                  <a:moveTo>
                    <a:pt x="439991" y="38519"/>
                  </a:moveTo>
                  <a:lnTo>
                    <a:pt x="437108" y="31521"/>
                  </a:lnTo>
                  <a:lnTo>
                    <a:pt x="430136" y="28638"/>
                  </a:lnTo>
                  <a:lnTo>
                    <a:pt x="423176" y="31508"/>
                  </a:lnTo>
                  <a:lnTo>
                    <a:pt x="420281" y="38468"/>
                  </a:lnTo>
                  <a:lnTo>
                    <a:pt x="420966" y="100749"/>
                  </a:lnTo>
                  <a:lnTo>
                    <a:pt x="420598" y="103009"/>
                  </a:lnTo>
                  <a:lnTo>
                    <a:pt x="419874" y="106095"/>
                  </a:lnTo>
                  <a:lnTo>
                    <a:pt x="418846" y="109156"/>
                  </a:lnTo>
                  <a:lnTo>
                    <a:pt x="416280" y="114896"/>
                  </a:lnTo>
                  <a:lnTo>
                    <a:pt x="414515" y="119405"/>
                  </a:lnTo>
                  <a:lnTo>
                    <a:pt x="413156" y="124079"/>
                  </a:lnTo>
                  <a:lnTo>
                    <a:pt x="412242" y="128803"/>
                  </a:lnTo>
                  <a:lnTo>
                    <a:pt x="411797" y="133832"/>
                  </a:lnTo>
                  <a:lnTo>
                    <a:pt x="411886" y="157226"/>
                  </a:lnTo>
                  <a:lnTo>
                    <a:pt x="411594" y="160020"/>
                  </a:lnTo>
                  <a:lnTo>
                    <a:pt x="394995" y="196837"/>
                  </a:lnTo>
                  <a:lnTo>
                    <a:pt x="391210" y="202222"/>
                  </a:lnTo>
                  <a:lnTo>
                    <a:pt x="378485" y="220954"/>
                  </a:lnTo>
                  <a:lnTo>
                    <a:pt x="365671" y="232194"/>
                  </a:lnTo>
                  <a:lnTo>
                    <a:pt x="363423" y="233591"/>
                  </a:lnTo>
                  <a:lnTo>
                    <a:pt x="349059" y="250444"/>
                  </a:lnTo>
                  <a:lnTo>
                    <a:pt x="348272" y="251574"/>
                  </a:lnTo>
                  <a:lnTo>
                    <a:pt x="331762" y="260946"/>
                  </a:lnTo>
                  <a:lnTo>
                    <a:pt x="328688" y="262255"/>
                  </a:lnTo>
                  <a:lnTo>
                    <a:pt x="309994" y="279958"/>
                  </a:lnTo>
                  <a:lnTo>
                    <a:pt x="309156" y="281305"/>
                  </a:lnTo>
                  <a:lnTo>
                    <a:pt x="297484" y="290715"/>
                  </a:lnTo>
                  <a:lnTo>
                    <a:pt x="295236" y="292100"/>
                  </a:lnTo>
                  <a:lnTo>
                    <a:pt x="280758" y="309232"/>
                  </a:lnTo>
                  <a:lnTo>
                    <a:pt x="278638" y="312750"/>
                  </a:lnTo>
                  <a:lnTo>
                    <a:pt x="243497" y="339153"/>
                  </a:lnTo>
                  <a:lnTo>
                    <a:pt x="238010" y="341503"/>
                  </a:lnTo>
                  <a:lnTo>
                    <a:pt x="232283" y="344589"/>
                  </a:lnTo>
                  <a:lnTo>
                    <a:pt x="226618" y="348411"/>
                  </a:lnTo>
                  <a:lnTo>
                    <a:pt x="216052" y="357873"/>
                  </a:lnTo>
                  <a:lnTo>
                    <a:pt x="209410" y="363537"/>
                  </a:lnTo>
                  <a:lnTo>
                    <a:pt x="166179" y="387654"/>
                  </a:lnTo>
                  <a:lnTo>
                    <a:pt x="158178" y="390613"/>
                  </a:lnTo>
                  <a:lnTo>
                    <a:pt x="152933" y="392747"/>
                  </a:lnTo>
                  <a:lnTo>
                    <a:pt x="116713" y="401180"/>
                  </a:lnTo>
                  <a:lnTo>
                    <a:pt x="110451" y="401828"/>
                  </a:lnTo>
                  <a:lnTo>
                    <a:pt x="104101" y="402907"/>
                  </a:lnTo>
                  <a:lnTo>
                    <a:pt x="97701" y="404418"/>
                  </a:lnTo>
                  <a:lnTo>
                    <a:pt x="86029" y="407974"/>
                  </a:lnTo>
                  <a:lnTo>
                    <a:pt x="80733" y="409244"/>
                  </a:lnTo>
                  <a:lnTo>
                    <a:pt x="76034" y="410108"/>
                  </a:lnTo>
                  <a:lnTo>
                    <a:pt x="45288" y="411048"/>
                  </a:lnTo>
                  <a:lnTo>
                    <a:pt x="26822" y="411530"/>
                  </a:lnTo>
                  <a:lnTo>
                    <a:pt x="20535" y="412686"/>
                  </a:lnTo>
                  <a:lnTo>
                    <a:pt x="10782" y="419239"/>
                  </a:lnTo>
                  <a:lnTo>
                    <a:pt x="10655" y="419404"/>
                  </a:lnTo>
                  <a:lnTo>
                    <a:pt x="10680" y="419671"/>
                  </a:lnTo>
                  <a:lnTo>
                    <a:pt x="10414" y="420928"/>
                  </a:lnTo>
                  <a:lnTo>
                    <a:pt x="10617" y="421144"/>
                  </a:lnTo>
                  <a:lnTo>
                    <a:pt x="20853" y="429209"/>
                  </a:lnTo>
                  <a:lnTo>
                    <a:pt x="21780" y="428282"/>
                  </a:lnTo>
                  <a:lnTo>
                    <a:pt x="20472" y="425170"/>
                  </a:lnTo>
                  <a:lnTo>
                    <a:pt x="27076" y="425653"/>
                  </a:lnTo>
                  <a:lnTo>
                    <a:pt x="76771" y="425411"/>
                  </a:lnTo>
                  <a:lnTo>
                    <a:pt x="101866" y="419417"/>
                  </a:lnTo>
                  <a:lnTo>
                    <a:pt x="107162" y="418198"/>
                  </a:lnTo>
                  <a:lnTo>
                    <a:pt x="112522" y="417322"/>
                  </a:lnTo>
                  <a:lnTo>
                    <a:pt x="117957" y="416801"/>
                  </a:lnTo>
                  <a:lnTo>
                    <a:pt x="137426" y="415404"/>
                  </a:lnTo>
                  <a:lnTo>
                    <a:pt x="143344" y="413994"/>
                  </a:lnTo>
                  <a:lnTo>
                    <a:pt x="146138" y="413080"/>
                  </a:lnTo>
                  <a:lnTo>
                    <a:pt x="148755" y="412051"/>
                  </a:lnTo>
                  <a:lnTo>
                    <a:pt x="159308" y="407301"/>
                  </a:lnTo>
                  <a:lnTo>
                    <a:pt x="163804" y="405536"/>
                  </a:lnTo>
                  <a:lnTo>
                    <a:pt x="199453" y="390194"/>
                  </a:lnTo>
                  <a:lnTo>
                    <a:pt x="236943" y="360921"/>
                  </a:lnTo>
                  <a:lnTo>
                    <a:pt x="240639" y="358508"/>
                  </a:lnTo>
                  <a:lnTo>
                    <a:pt x="245046" y="356133"/>
                  </a:lnTo>
                  <a:lnTo>
                    <a:pt x="250469" y="353809"/>
                  </a:lnTo>
                  <a:lnTo>
                    <a:pt x="271830" y="343395"/>
                  </a:lnTo>
                  <a:lnTo>
                    <a:pt x="297980" y="311810"/>
                  </a:lnTo>
                  <a:lnTo>
                    <a:pt x="299643" y="309689"/>
                  </a:lnTo>
                  <a:lnTo>
                    <a:pt x="311340" y="301561"/>
                  </a:lnTo>
                  <a:lnTo>
                    <a:pt x="313804" y="299834"/>
                  </a:lnTo>
                  <a:lnTo>
                    <a:pt x="326123" y="284403"/>
                  </a:lnTo>
                  <a:lnTo>
                    <a:pt x="326834" y="283413"/>
                  </a:lnTo>
                  <a:lnTo>
                    <a:pt x="346100" y="272897"/>
                  </a:lnTo>
                  <a:lnTo>
                    <a:pt x="349338" y="271297"/>
                  </a:lnTo>
                  <a:lnTo>
                    <a:pt x="367284" y="251904"/>
                  </a:lnTo>
                  <a:lnTo>
                    <a:pt x="368935" y="250139"/>
                  </a:lnTo>
                  <a:lnTo>
                    <a:pt x="379590" y="243141"/>
                  </a:lnTo>
                  <a:lnTo>
                    <a:pt x="382054" y="241401"/>
                  </a:lnTo>
                  <a:lnTo>
                    <a:pt x="392049" y="230136"/>
                  </a:lnTo>
                  <a:lnTo>
                    <a:pt x="404761" y="211543"/>
                  </a:lnTo>
                  <a:lnTo>
                    <a:pt x="424002" y="176657"/>
                  </a:lnTo>
                  <a:lnTo>
                    <a:pt x="429094" y="134150"/>
                  </a:lnTo>
                  <a:lnTo>
                    <a:pt x="429425" y="131381"/>
                  </a:lnTo>
                  <a:lnTo>
                    <a:pt x="430072" y="128308"/>
                  </a:lnTo>
                  <a:lnTo>
                    <a:pt x="431050" y="125183"/>
                  </a:lnTo>
                  <a:lnTo>
                    <a:pt x="432396" y="121907"/>
                  </a:lnTo>
                  <a:lnTo>
                    <a:pt x="435190" y="115951"/>
                  </a:lnTo>
                  <a:lnTo>
                    <a:pt x="436905" y="111213"/>
                  </a:lnTo>
                  <a:lnTo>
                    <a:pt x="438124" y="106514"/>
                  </a:lnTo>
                  <a:lnTo>
                    <a:pt x="438924" y="100965"/>
                  </a:lnTo>
                  <a:lnTo>
                    <a:pt x="439991" y="38519"/>
                  </a:lnTo>
                  <a:close/>
                </a:path>
              </a:pathLst>
            </a:custGeom>
            <a:solidFill>
              <a:srgbClr val="000000"/>
            </a:solidFill>
          </p:spPr>
          <p:txBody>
            <a:bodyPr wrap="square" lIns="0" tIns="0" rIns="0" bIns="0" rtlCol="0"/>
            <a:lstStyle/>
            <a:p>
              <a:endParaRPr/>
            </a:p>
          </p:txBody>
        </p:sp>
        <p:sp>
          <p:nvSpPr>
            <p:cNvPr id="20" name="object 20"/>
            <p:cNvSpPr/>
            <p:nvPr/>
          </p:nvSpPr>
          <p:spPr>
            <a:xfrm>
              <a:off x="199758" y="2631109"/>
              <a:ext cx="2124710" cy="1588770"/>
            </a:xfrm>
            <a:custGeom>
              <a:avLst/>
              <a:gdLst/>
              <a:ahLst/>
              <a:cxnLst/>
              <a:rect l="l" t="t" r="r" b="b"/>
              <a:pathLst>
                <a:path w="2124710" h="1588770">
                  <a:moveTo>
                    <a:pt x="185153" y="911148"/>
                  </a:moveTo>
                  <a:lnTo>
                    <a:pt x="180873" y="900811"/>
                  </a:lnTo>
                  <a:lnTo>
                    <a:pt x="170535" y="896531"/>
                  </a:lnTo>
                  <a:lnTo>
                    <a:pt x="161213" y="899883"/>
                  </a:lnTo>
                  <a:lnTo>
                    <a:pt x="156210" y="908278"/>
                  </a:lnTo>
                  <a:lnTo>
                    <a:pt x="146456" y="956995"/>
                  </a:lnTo>
                  <a:lnTo>
                    <a:pt x="146177" y="959866"/>
                  </a:lnTo>
                  <a:lnTo>
                    <a:pt x="150456" y="970203"/>
                  </a:lnTo>
                  <a:lnTo>
                    <a:pt x="160794" y="974483"/>
                  </a:lnTo>
                  <a:lnTo>
                    <a:pt x="170116" y="971130"/>
                  </a:lnTo>
                  <a:lnTo>
                    <a:pt x="175133" y="962736"/>
                  </a:lnTo>
                  <a:lnTo>
                    <a:pt x="184873" y="914006"/>
                  </a:lnTo>
                  <a:lnTo>
                    <a:pt x="185153" y="911148"/>
                  </a:lnTo>
                  <a:close/>
                </a:path>
                <a:path w="2124710" h="1588770">
                  <a:moveTo>
                    <a:pt x="194906" y="1554302"/>
                  </a:moveTo>
                  <a:lnTo>
                    <a:pt x="190627" y="1543964"/>
                  </a:lnTo>
                  <a:lnTo>
                    <a:pt x="180289" y="1539684"/>
                  </a:lnTo>
                  <a:lnTo>
                    <a:pt x="13766" y="1549463"/>
                  </a:lnTo>
                  <a:lnTo>
                    <a:pt x="4013" y="1553997"/>
                  </a:lnTo>
                  <a:lnTo>
                    <a:pt x="0" y="1564055"/>
                  </a:lnTo>
                  <a:lnTo>
                    <a:pt x="4279" y="1574380"/>
                  </a:lnTo>
                  <a:lnTo>
                    <a:pt x="14617" y="1578660"/>
                  </a:lnTo>
                  <a:lnTo>
                    <a:pt x="181140" y="1568894"/>
                  </a:lnTo>
                  <a:lnTo>
                    <a:pt x="190893" y="1564347"/>
                  </a:lnTo>
                  <a:lnTo>
                    <a:pt x="194906" y="1554302"/>
                  </a:lnTo>
                  <a:close/>
                </a:path>
                <a:path w="2124710" h="1588770">
                  <a:moveTo>
                    <a:pt x="292354" y="725995"/>
                  </a:moveTo>
                  <a:lnTo>
                    <a:pt x="288074" y="715657"/>
                  </a:lnTo>
                  <a:lnTo>
                    <a:pt x="277736" y="711377"/>
                  </a:lnTo>
                  <a:lnTo>
                    <a:pt x="267398" y="715657"/>
                  </a:lnTo>
                  <a:lnTo>
                    <a:pt x="263118" y="725995"/>
                  </a:lnTo>
                  <a:lnTo>
                    <a:pt x="267398" y="736333"/>
                  </a:lnTo>
                  <a:lnTo>
                    <a:pt x="277736" y="740613"/>
                  </a:lnTo>
                  <a:lnTo>
                    <a:pt x="288074" y="736333"/>
                  </a:lnTo>
                  <a:lnTo>
                    <a:pt x="292354" y="725995"/>
                  </a:lnTo>
                  <a:close/>
                </a:path>
                <a:path w="2124710" h="1588770">
                  <a:moveTo>
                    <a:pt x="350824" y="648030"/>
                  </a:moveTo>
                  <a:lnTo>
                    <a:pt x="346532" y="637705"/>
                  </a:lnTo>
                  <a:lnTo>
                    <a:pt x="336194" y="633412"/>
                  </a:lnTo>
                  <a:lnTo>
                    <a:pt x="325869" y="637705"/>
                  </a:lnTo>
                  <a:lnTo>
                    <a:pt x="316115" y="647446"/>
                  </a:lnTo>
                  <a:lnTo>
                    <a:pt x="311835" y="657783"/>
                  </a:lnTo>
                  <a:lnTo>
                    <a:pt x="316115" y="668121"/>
                  </a:lnTo>
                  <a:lnTo>
                    <a:pt x="326453" y="672401"/>
                  </a:lnTo>
                  <a:lnTo>
                    <a:pt x="336791" y="668121"/>
                  </a:lnTo>
                  <a:lnTo>
                    <a:pt x="346532" y="658368"/>
                  </a:lnTo>
                  <a:lnTo>
                    <a:pt x="350824" y="648030"/>
                  </a:lnTo>
                  <a:close/>
                </a:path>
                <a:path w="2124710" h="1588770">
                  <a:moveTo>
                    <a:pt x="409282" y="540842"/>
                  </a:moveTo>
                  <a:lnTo>
                    <a:pt x="405003" y="530504"/>
                  </a:lnTo>
                  <a:lnTo>
                    <a:pt x="394677" y="526224"/>
                  </a:lnTo>
                  <a:lnTo>
                    <a:pt x="382130" y="533323"/>
                  </a:lnTo>
                  <a:lnTo>
                    <a:pt x="352907" y="582041"/>
                  </a:lnTo>
                  <a:lnTo>
                    <a:pt x="350824" y="589572"/>
                  </a:lnTo>
                  <a:lnTo>
                    <a:pt x="355104" y="599897"/>
                  </a:lnTo>
                  <a:lnTo>
                    <a:pt x="365442" y="604177"/>
                  </a:lnTo>
                  <a:lnTo>
                    <a:pt x="377964" y="597090"/>
                  </a:lnTo>
                  <a:lnTo>
                    <a:pt x="407200" y="548360"/>
                  </a:lnTo>
                  <a:lnTo>
                    <a:pt x="409282" y="540842"/>
                  </a:lnTo>
                  <a:close/>
                </a:path>
                <a:path w="2124710" h="1588770">
                  <a:moveTo>
                    <a:pt x="487248" y="404418"/>
                  </a:moveTo>
                  <a:lnTo>
                    <a:pt x="482968" y="394081"/>
                  </a:lnTo>
                  <a:lnTo>
                    <a:pt x="472630" y="389801"/>
                  </a:lnTo>
                  <a:lnTo>
                    <a:pt x="462292" y="394081"/>
                  </a:lnTo>
                  <a:lnTo>
                    <a:pt x="433057" y="423316"/>
                  </a:lnTo>
                  <a:lnTo>
                    <a:pt x="428777" y="433654"/>
                  </a:lnTo>
                  <a:lnTo>
                    <a:pt x="433057" y="443979"/>
                  </a:lnTo>
                  <a:lnTo>
                    <a:pt x="443395" y="448271"/>
                  </a:lnTo>
                  <a:lnTo>
                    <a:pt x="453732" y="443979"/>
                  </a:lnTo>
                  <a:lnTo>
                    <a:pt x="482968" y="414743"/>
                  </a:lnTo>
                  <a:lnTo>
                    <a:pt x="487248" y="404418"/>
                  </a:lnTo>
                  <a:close/>
                </a:path>
                <a:path w="2124710" h="1588770">
                  <a:moveTo>
                    <a:pt x="516483" y="1573796"/>
                  </a:moveTo>
                  <a:lnTo>
                    <a:pt x="512597" y="1563865"/>
                  </a:lnTo>
                  <a:lnTo>
                    <a:pt x="503072" y="1559229"/>
                  </a:lnTo>
                  <a:lnTo>
                    <a:pt x="386143" y="1549488"/>
                  </a:lnTo>
                  <a:lnTo>
                    <a:pt x="384924" y="1549438"/>
                  </a:lnTo>
                  <a:lnTo>
                    <a:pt x="374586" y="1553718"/>
                  </a:lnTo>
                  <a:lnTo>
                    <a:pt x="370306" y="1564055"/>
                  </a:lnTo>
                  <a:lnTo>
                    <a:pt x="374192" y="1573974"/>
                  </a:lnTo>
                  <a:lnTo>
                    <a:pt x="383705" y="1578622"/>
                  </a:lnTo>
                  <a:lnTo>
                    <a:pt x="500646" y="1588363"/>
                  </a:lnTo>
                  <a:lnTo>
                    <a:pt x="501865" y="1588414"/>
                  </a:lnTo>
                  <a:lnTo>
                    <a:pt x="512203" y="1584134"/>
                  </a:lnTo>
                  <a:lnTo>
                    <a:pt x="516483" y="1573796"/>
                  </a:lnTo>
                  <a:close/>
                </a:path>
                <a:path w="2124710" h="1588770">
                  <a:moveTo>
                    <a:pt x="847813" y="1554302"/>
                  </a:moveTo>
                  <a:lnTo>
                    <a:pt x="843534" y="1543964"/>
                  </a:lnTo>
                  <a:lnTo>
                    <a:pt x="833183" y="1539684"/>
                  </a:lnTo>
                  <a:lnTo>
                    <a:pt x="832154" y="1539722"/>
                  </a:lnTo>
                  <a:lnTo>
                    <a:pt x="695718" y="1549476"/>
                  </a:lnTo>
                  <a:lnTo>
                    <a:pt x="686092" y="1554060"/>
                  </a:lnTo>
                  <a:lnTo>
                    <a:pt x="682142" y="1564055"/>
                  </a:lnTo>
                  <a:lnTo>
                    <a:pt x="686422" y="1574380"/>
                  </a:lnTo>
                  <a:lnTo>
                    <a:pt x="696760" y="1578660"/>
                  </a:lnTo>
                  <a:lnTo>
                    <a:pt x="697801" y="1578635"/>
                  </a:lnTo>
                  <a:lnTo>
                    <a:pt x="834237" y="1568881"/>
                  </a:lnTo>
                  <a:lnTo>
                    <a:pt x="843864" y="1564297"/>
                  </a:lnTo>
                  <a:lnTo>
                    <a:pt x="847813" y="1554302"/>
                  </a:lnTo>
                  <a:close/>
                </a:path>
                <a:path w="2124710" h="1588770">
                  <a:moveTo>
                    <a:pt x="1003719" y="1544561"/>
                  </a:moveTo>
                  <a:lnTo>
                    <a:pt x="999439" y="1534223"/>
                  </a:lnTo>
                  <a:lnTo>
                    <a:pt x="989101" y="1529943"/>
                  </a:lnTo>
                  <a:lnTo>
                    <a:pt x="987488" y="1530032"/>
                  </a:lnTo>
                  <a:lnTo>
                    <a:pt x="899782" y="1539773"/>
                  </a:lnTo>
                  <a:lnTo>
                    <a:pt x="890549" y="1544523"/>
                  </a:lnTo>
                  <a:lnTo>
                    <a:pt x="886777" y="1554302"/>
                  </a:lnTo>
                  <a:lnTo>
                    <a:pt x="891057" y="1564640"/>
                  </a:lnTo>
                  <a:lnTo>
                    <a:pt x="901407" y="1568919"/>
                  </a:lnTo>
                  <a:lnTo>
                    <a:pt x="903020" y="1568831"/>
                  </a:lnTo>
                  <a:lnTo>
                    <a:pt x="990727" y="1559090"/>
                  </a:lnTo>
                  <a:lnTo>
                    <a:pt x="999972" y="1554340"/>
                  </a:lnTo>
                  <a:lnTo>
                    <a:pt x="1003719" y="1544561"/>
                  </a:lnTo>
                  <a:close/>
                </a:path>
                <a:path w="2124710" h="1588770">
                  <a:moveTo>
                    <a:pt x="1149896" y="1534820"/>
                  </a:moveTo>
                  <a:lnTo>
                    <a:pt x="1146390" y="1525320"/>
                  </a:lnTo>
                  <a:lnTo>
                    <a:pt x="1137691" y="1520393"/>
                  </a:lnTo>
                  <a:lnTo>
                    <a:pt x="1079207" y="1510652"/>
                  </a:lnTo>
                  <a:lnTo>
                    <a:pt x="1076807" y="1510449"/>
                  </a:lnTo>
                  <a:lnTo>
                    <a:pt x="1066469" y="1514729"/>
                  </a:lnTo>
                  <a:lnTo>
                    <a:pt x="1062189" y="1525066"/>
                  </a:lnTo>
                  <a:lnTo>
                    <a:pt x="1065695" y="1534566"/>
                  </a:lnTo>
                  <a:lnTo>
                    <a:pt x="1074407" y="1539494"/>
                  </a:lnTo>
                  <a:lnTo>
                    <a:pt x="1132878" y="1549234"/>
                  </a:lnTo>
                  <a:lnTo>
                    <a:pt x="1135278" y="1549438"/>
                  </a:lnTo>
                  <a:lnTo>
                    <a:pt x="1145616" y="1545145"/>
                  </a:lnTo>
                  <a:lnTo>
                    <a:pt x="1149896" y="1534820"/>
                  </a:lnTo>
                  <a:close/>
                </a:path>
                <a:path w="2124710" h="1588770">
                  <a:moveTo>
                    <a:pt x="1461731" y="1486090"/>
                  </a:moveTo>
                  <a:lnTo>
                    <a:pt x="1457452" y="1475752"/>
                  </a:lnTo>
                  <a:lnTo>
                    <a:pt x="1447114" y="1471472"/>
                  </a:lnTo>
                  <a:lnTo>
                    <a:pt x="1388643" y="1471472"/>
                  </a:lnTo>
                  <a:lnTo>
                    <a:pt x="1378305" y="1475752"/>
                  </a:lnTo>
                  <a:lnTo>
                    <a:pt x="1374025" y="1486090"/>
                  </a:lnTo>
                  <a:lnTo>
                    <a:pt x="1378305" y="1496428"/>
                  </a:lnTo>
                  <a:lnTo>
                    <a:pt x="1388643" y="1500708"/>
                  </a:lnTo>
                  <a:lnTo>
                    <a:pt x="1447114" y="1500708"/>
                  </a:lnTo>
                  <a:lnTo>
                    <a:pt x="1457452" y="1496428"/>
                  </a:lnTo>
                  <a:lnTo>
                    <a:pt x="1461731" y="1486090"/>
                  </a:lnTo>
                  <a:close/>
                </a:path>
                <a:path w="2124710" h="1588770">
                  <a:moveTo>
                    <a:pt x="2124379" y="102323"/>
                  </a:moveTo>
                  <a:lnTo>
                    <a:pt x="2120100" y="91986"/>
                  </a:lnTo>
                  <a:lnTo>
                    <a:pt x="2109762" y="87706"/>
                  </a:lnTo>
                  <a:lnTo>
                    <a:pt x="638352" y="87706"/>
                  </a:lnTo>
                  <a:lnTo>
                    <a:pt x="733844" y="26949"/>
                  </a:lnTo>
                  <a:lnTo>
                    <a:pt x="740613" y="14617"/>
                  </a:lnTo>
                  <a:lnTo>
                    <a:pt x="736333" y="4279"/>
                  </a:lnTo>
                  <a:lnTo>
                    <a:pt x="725995" y="0"/>
                  </a:lnTo>
                  <a:lnTo>
                    <a:pt x="718146" y="2286"/>
                  </a:lnTo>
                  <a:lnTo>
                    <a:pt x="610946" y="70497"/>
                  </a:lnTo>
                  <a:lnTo>
                    <a:pt x="609015" y="74028"/>
                  </a:lnTo>
                  <a:lnTo>
                    <a:pt x="605967" y="75831"/>
                  </a:lnTo>
                  <a:lnTo>
                    <a:pt x="599490" y="87706"/>
                  </a:lnTo>
                  <a:lnTo>
                    <a:pt x="599033" y="87706"/>
                  </a:lnTo>
                  <a:lnTo>
                    <a:pt x="588695" y="91986"/>
                  </a:lnTo>
                  <a:lnTo>
                    <a:pt x="584403" y="102323"/>
                  </a:lnTo>
                  <a:lnTo>
                    <a:pt x="587476" y="109740"/>
                  </a:lnTo>
                  <a:lnTo>
                    <a:pt x="547497" y="183032"/>
                  </a:lnTo>
                  <a:lnTo>
                    <a:pt x="545719" y="190030"/>
                  </a:lnTo>
                  <a:lnTo>
                    <a:pt x="549998" y="200367"/>
                  </a:lnTo>
                  <a:lnTo>
                    <a:pt x="560336" y="204647"/>
                  </a:lnTo>
                  <a:lnTo>
                    <a:pt x="573163" y="197027"/>
                  </a:lnTo>
                  <a:lnTo>
                    <a:pt x="616839" y="116941"/>
                  </a:lnTo>
                  <a:lnTo>
                    <a:pt x="626313" y="116941"/>
                  </a:lnTo>
                  <a:lnTo>
                    <a:pt x="697534" y="172326"/>
                  </a:lnTo>
                  <a:lnTo>
                    <a:pt x="706513" y="175412"/>
                  </a:lnTo>
                  <a:lnTo>
                    <a:pt x="716838" y="171132"/>
                  </a:lnTo>
                  <a:lnTo>
                    <a:pt x="721118" y="160794"/>
                  </a:lnTo>
                  <a:lnTo>
                    <a:pt x="715479" y="149250"/>
                  </a:lnTo>
                  <a:lnTo>
                    <a:pt x="673925" y="116941"/>
                  </a:lnTo>
                  <a:lnTo>
                    <a:pt x="2109762" y="116941"/>
                  </a:lnTo>
                  <a:lnTo>
                    <a:pt x="2120100" y="112661"/>
                  </a:lnTo>
                  <a:lnTo>
                    <a:pt x="2124379" y="102323"/>
                  </a:lnTo>
                  <a:close/>
                </a:path>
              </a:pathLst>
            </a:custGeom>
            <a:solidFill>
              <a:srgbClr val="FF0000"/>
            </a:solidFill>
          </p:spPr>
          <p:txBody>
            <a:bodyPr wrap="square" lIns="0" tIns="0" rIns="0" bIns="0" rtlCol="0"/>
            <a:lstStyle/>
            <a:p>
              <a:endParaRPr/>
            </a:p>
          </p:txBody>
        </p:sp>
        <p:pic>
          <p:nvPicPr>
            <p:cNvPr id="21" name="object 21"/>
            <p:cNvPicPr/>
            <p:nvPr/>
          </p:nvPicPr>
          <p:blipFill>
            <a:blip r:embed="rId12" cstate="print"/>
            <a:stretch>
              <a:fillRect/>
            </a:stretch>
          </p:blipFill>
          <p:spPr>
            <a:xfrm>
              <a:off x="209514" y="3742017"/>
              <a:ext cx="97447" cy="233876"/>
            </a:xfrm>
            <a:prstGeom prst="rect">
              <a:avLst/>
            </a:prstGeom>
          </p:spPr>
        </p:pic>
        <p:pic>
          <p:nvPicPr>
            <p:cNvPr id="22" name="object 22"/>
            <p:cNvPicPr/>
            <p:nvPr/>
          </p:nvPicPr>
          <p:blipFill>
            <a:blip r:embed="rId13" cstate="print"/>
            <a:stretch>
              <a:fillRect/>
            </a:stretch>
          </p:blipFill>
          <p:spPr>
            <a:xfrm>
              <a:off x="112067" y="4005128"/>
              <a:ext cx="116933" cy="185151"/>
            </a:xfrm>
            <a:prstGeom prst="rect">
              <a:avLst/>
            </a:prstGeom>
          </p:spPr>
        </p:pic>
        <p:sp>
          <p:nvSpPr>
            <p:cNvPr id="23" name="object 23"/>
            <p:cNvSpPr/>
            <p:nvPr/>
          </p:nvSpPr>
          <p:spPr>
            <a:xfrm>
              <a:off x="160787" y="2709065"/>
              <a:ext cx="2153920" cy="1481455"/>
            </a:xfrm>
            <a:custGeom>
              <a:avLst/>
              <a:gdLst/>
              <a:ahLst/>
              <a:cxnLst/>
              <a:rect l="l" t="t" r="r" b="b"/>
              <a:pathLst>
                <a:path w="2153920" h="1481454">
                  <a:moveTo>
                    <a:pt x="14620" y="1481215"/>
                  </a:moveTo>
                  <a:lnTo>
                    <a:pt x="4281" y="1476933"/>
                  </a:lnTo>
                  <a:lnTo>
                    <a:pt x="0" y="1466597"/>
                  </a:lnTo>
                  <a:lnTo>
                    <a:pt x="6373" y="1454528"/>
                  </a:lnTo>
                  <a:lnTo>
                    <a:pt x="2130746" y="2548"/>
                  </a:lnTo>
                  <a:lnTo>
                    <a:pt x="2138993" y="0"/>
                  </a:lnTo>
                  <a:lnTo>
                    <a:pt x="2149332" y="4280"/>
                  </a:lnTo>
                  <a:lnTo>
                    <a:pt x="2153614" y="14616"/>
                  </a:lnTo>
                  <a:lnTo>
                    <a:pt x="2147240" y="26684"/>
                  </a:lnTo>
                  <a:lnTo>
                    <a:pt x="22867" y="1478665"/>
                  </a:lnTo>
                  <a:lnTo>
                    <a:pt x="14620" y="1481215"/>
                  </a:lnTo>
                  <a:close/>
                </a:path>
              </a:pathLst>
            </a:custGeom>
            <a:solidFill>
              <a:srgbClr val="000000"/>
            </a:solidFill>
          </p:spPr>
          <p:txBody>
            <a:bodyPr wrap="square" lIns="0" tIns="0" rIns="0" bIns="0" rtlCol="0"/>
            <a:lstStyle/>
            <a:p>
              <a:endParaRPr/>
            </a:p>
          </p:txBody>
        </p:sp>
        <p:pic>
          <p:nvPicPr>
            <p:cNvPr id="24" name="object 24"/>
            <p:cNvPicPr/>
            <p:nvPr/>
          </p:nvPicPr>
          <p:blipFill>
            <a:blip r:embed="rId14" cstate="print"/>
            <a:stretch>
              <a:fillRect/>
            </a:stretch>
          </p:blipFill>
          <p:spPr>
            <a:xfrm>
              <a:off x="160787" y="4005128"/>
              <a:ext cx="204641" cy="185151"/>
            </a:xfrm>
            <a:prstGeom prst="rect">
              <a:avLst/>
            </a:prstGeom>
          </p:spPr>
        </p:pic>
        <p:pic>
          <p:nvPicPr>
            <p:cNvPr id="25" name="object 25"/>
            <p:cNvPicPr/>
            <p:nvPr/>
          </p:nvPicPr>
          <p:blipFill>
            <a:blip r:embed="rId15" cstate="print"/>
            <a:stretch>
              <a:fillRect/>
            </a:stretch>
          </p:blipFill>
          <p:spPr>
            <a:xfrm>
              <a:off x="317390" y="3665690"/>
              <a:ext cx="217899" cy="203584"/>
            </a:xfrm>
            <a:prstGeom prst="rect">
              <a:avLst/>
            </a:prstGeom>
          </p:spPr>
        </p:pic>
        <p:sp>
          <p:nvSpPr>
            <p:cNvPr id="26" name="object 26"/>
            <p:cNvSpPr/>
            <p:nvPr/>
          </p:nvSpPr>
          <p:spPr>
            <a:xfrm>
              <a:off x="599020" y="3724478"/>
              <a:ext cx="18415" cy="18415"/>
            </a:xfrm>
            <a:custGeom>
              <a:avLst/>
              <a:gdLst/>
              <a:ahLst/>
              <a:cxnLst/>
              <a:rect l="l" t="t" r="r" b="b"/>
              <a:pathLst>
                <a:path w="18415" h="18414">
                  <a:moveTo>
                    <a:pt x="17818" y="2933"/>
                  </a:moveTo>
                  <a:lnTo>
                    <a:pt x="16967" y="863"/>
                  </a:lnTo>
                  <a:lnTo>
                    <a:pt x="14897" y="0"/>
                  </a:lnTo>
                  <a:lnTo>
                    <a:pt x="12827" y="863"/>
                  </a:lnTo>
                  <a:lnTo>
                    <a:pt x="1511" y="9029"/>
                  </a:lnTo>
                  <a:lnTo>
                    <a:pt x="406" y="10668"/>
                  </a:lnTo>
                  <a:lnTo>
                    <a:pt x="0" y="12674"/>
                  </a:lnTo>
                  <a:lnTo>
                    <a:pt x="5143" y="17830"/>
                  </a:lnTo>
                  <a:lnTo>
                    <a:pt x="7162" y="17424"/>
                  </a:lnTo>
                  <a:lnTo>
                    <a:pt x="8801" y="16319"/>
                  </a:lnTo>
                  <a:lnTo>
                    <a:pt x="16967" y="4991"/>
                  </a:lnTo>
                  <a:lnTo>
                    <a:pt x="17818" y="2933"/>
                  </a:lnTo>
                  <a:close/>
                </a:path>
              </a:pathLst>
            </a:custGeom>
            <a:solidFill>
              <a:srgbClr val="000000"/>
            </a:solidFill>
          </p:spPr>
          <p:txBody>
            <a:bodyPr wrap="square" lIns="0" tIns="0" rIns="0" bIns="0" rtlCol="0"/>
            <a:lstStyle/>
            <a:p>
              <a:endParaRPr/>
            </a:p>
          </p:txBody>
        </p:sp>
        <p:pic>
          <p:nvPicPr>
            <p:cNvPr id="27" name="object 27"/>
            <p:cNvPicPr/>
            <p:nvPr/>
          </p:nvPicPr>
          <p:blipFill>
            <a:blip r:embed="rId16" cstate="print"/>
            <a:stretch>
              <a:fillRect/>
            </a:stretch>
          </p:blipFill>
          <p:spPr>
            <a:xfrm>
              <a:off x="819967" y="3275718"/>
              <a:ext cx="1021478" cy="691599"/>
            </a:xfrm>
            <a:prstGeom prst="rect">
              <a:avLst/>
            </a:prstGeom>
          </p:spPr>
        </p:pic>
        <p:pic>
          <p:nvPicPr>
            <p:cNvPr id="28" name="object 28"/>
            <p:cNvPicPr/>
            <p:nvPr/>
          </p:nvPicPr>
          <p:blipFill>
            <a:blip r:embed="rId17" cstate="print"/>
            <a:stretch>
              <a:fillRect/>
            </a:stretch>
          </p:blipFill>
          <p:spPr>
            <a:xfrm>
              <a:off x="2517542" y="3079416"/>
              <a:ext cx="870386" cy="1189634"/>
            </a:xfrm>
            <a:prstGeom prst="rect">
              <a:avLst/>
            </a:prstGeom>
          </p:spPr>
        </p:pic>
        <p:pic>
          <p:nvPicPr>
            <p:cNvPr id="29" name="object 29"/>
            <p:cNvPicPr/>
            <p:nvPr/>
          </p:nvPicPr>
          <p:blipFill>
            <a:blip r:embed="rId18" cstate="print"/>
            <a:stretch>
              <a:fillRect/>
            </a:stretch>
          </p:blipFill>
          <p:spPr>
            <a:xfrm>
              <a:off x="3459577" y="3993865"/>
              <a:ext cx="799475" cy="328105"/>
            </a:xfrm>
            <a:prstGeom prst="rect">
              <a:avLst/>
            </a:prstGeom>
          </p:spPr>
        </p:pic>
        <p:sp>
          <p:nvSpPr>
            <p:cNvPr id="30" name="object 30"/>
            <p:cNvSpPr/>
            <p:nvPr/>
          </p:nvSpPr>
          <p:spPr>
            <a:xfrm>
              <a:off x="2282723" y="1050302"/>
              <a:ext cx="15240" cy="3199130"/>
            </a:xfrm>
            <a:custGeom>
              <a:avLst/>
              <a:gdLst/>
              <a:ahLst/>
              <a:cxnLst/>
              <a:rect l="l" t="t" r="r" b="b"/>
              <a:pathLst>
                <a:path w="15239" h="3199129">
                  <a:moveTo>
                    <a:pt x="14617" y="7620"/>
                  </a:moveTo>
                  <a:lnTo>
                    <a:pt x="11404" y="7620"/>
                  </a:lnTo>
                  <a:lnTo>
                    <a:pt x="11404" y="0"/>
                  </a:lnTo>
                  <a:lnTo>
                    <a:pt x="3213" y="0"/>
                  </a:lnTo>
                  <a:lnTo>
                    <a:pt x="3213" y="7620"/>
                  </a:lnTo>
                  <a:lnTo>
                    <a:pt x="0" y="7620"/>
                  </a:lnTo>
                  <a:lnTo>
                    <a:pt x="0" y="3196590"/>
                  </a:lnTo>
                  <a:lnTo>
                    <a:pt x="0" y="3199130"/>
                  </a:lnTo>
                  <a:lnTo>
                    <a:pt x="5638" y="3199130"/>
                  </a:lnTo>
                  <a:lnTo>
                    <a:pt x="5638" y="3196590"/>
                  </a:lnTo>
                  <a:lnTo>
                    <a:pt x="14617" y="3196590"/>
                  </a:lnTo>
                  <a:lnTo>
                    <a:pt x="14617" y="7620"/>
                  </a:lnTo>
                  <a:close/>
                </a:path>
              </a:pathLst>
            </a:custGeom>
            <a:solidFill>
              <a:srgbClr val="000000"/>
            </a:solidFill>
          </p:spPr>
          <p:txBody>
            <a:bodyPr wrap="square" lIns="0" tIns="0" rIns="0" bIns="0" rtlCol="0"/>
            <a:lstStyle/>
            <a:p>
              <a:endParaRPr/>
            </a:p>
          </p:txBody>
        </p:sp>
        <p:sp>
          <p:nvSpPr>
            <p:cNvPr id="31" name="object 31"/>
            <p:cNvSpPr/>
            <p:nvPr/>
          </p:nvSpPr>
          <p:spPr>
            <a:xfrm>
              <a:off x="4786108" y="3251295"/>
              <a:ext cx="29845" cy="29845"/>
            </a:xfrm>
            <a:custGeom>
              <a:avLst/>
              <a:gdLst/>
              <a:ahLst/>
              <a:cxnLst/>
              <a:rect l="l" t="t" r="r" b="b"/>
              <a:pathLst>
                <a:path w="29845" h="29845">
                  <a:moveTo>
                    <a:pt x="14617" y="29234"/>
                  </a:moveTo>
                  <a:lnTo>
                    <a:pt x="4281" y="24953"/>
                  </a:lnTo>
                  <a:lnTo>
                    <a:pt x="0" y="14617"/>
                  </a:lnTo>
                  <a:lnTo>
                    <a:pt x="4281" y="4281"/>
                  </a:lnTo>
                  <a:lnTo>
                    <a:pt x="14617" y="0"/>
                  </a:lnTo>
                  <a:lnTo>
                    <a:pt x="24953" y="4281"/>
                  </a:lnTo>
                  <a:lnTo>
                    <a:pt x="29234" y="14617"/>
                  </a:lnTo>
                  <a:lnTo>
                    <a:pt x="24953" y="24953"/>
                  </a:lnTo>
                  <a:lnTo>
                    <a:pt x="14617" y="29234"/>
                  </a:lnTo>
                  <a:close/>
                </a:path>
              </a:pathLst>
            </a:custGeom>
            <a:solidFill>
              <a:srgbClr val="FF0000"/>
            </a:solidFill>
          </p:spPr>
          <p:txBody>
            <a:bodyPr wrap="square" lIns="0" tIns="0" rIns="0" bIns="0" rtlCol="0"/>
            <a:lstStyle/>
            <a:p>
              <a:endParaRPr/>
            </a:p>
          </p:txBody>
        </p:sp>
      </p:grpSp>
      <p:pic>
        <p:nvPicPr>
          <p:cNvPr id="32" name="object 32"/>
          <p:cNvPicPr/>
          <p:nvPr/>
        </p:nvPicPr>
        <p:blipFill>
          <a:blip r:embed="rId19" cstate="print"/>
          <a:stretch>
            <a:fillRect/>
          </a:stretch>
        </p:blipFill>
        <p:spPr>
          <a:xfrm>
            <a:off x="751608" y="5175112"/>
            <a:ext cx="204146" cy="215118"/>
          </a:xfrm>
          <a:prstGeom prst="rect">
            <a:avLst/>
          </a:prstGeom>
        </p:spPr>
      </p:pic>
      <p:sp>
        <p:nvSpPr>
          <p:cNvPr id="33" name="object 33"/>
          <p:cNvSpPr/>
          <p:nvPr/>
        </p:nvSpPr>
        <p:spPr>
          <a:xfrm>
            <a:off x="1005641" y="5271035"/>
            <a:ext cx="37465" cy="162560"/>
          </a:xfrm>
          <a:custGeom>
            <a:avLst/>
            <a:gdLst/>
            <a:ahLst/>
            <a:cxnLst/>
            <a:rect l="l" t="t" r="r" b="b"/>
            <a:pathLst>
              <a:path w="37465" h="162560">
                <a:moveTo>
                  <a:pt x="27311" y="161995"/>
                </a:moveTo>
                <a:lnTo>
                  <a:pt x="20369" y="159205"/>
                </a:lnTo>
                <a:lnTo>
                  <a:pt x="17296" y="152426"/>
                </a:lnTo>
                <a:lnTo>
                  <a:pt x="17272" y="149556"/>
                </a:lnTo>
                <a:lnTo>
                  <a:pt x="9803" y="113194"/>
                </a:lnTo>
                <a:lnTo>
                  <a:pt x="1167" y="72560"/>
                </a:lnTo>
                <a:lnTo>
                  <a:pt x="0" y="51873"/>
                </a:lnTo>
                <a:lnTo>
                  <a:pt x="2027" y="5797"/>
                </a:lnTo>
                <a:lnTo>
                  <a:pt x="7825" y="0"/>
                </a:lnTo>
                <a:lnTo>
                  <a:pt x="13615" y="5741"/>
                </a:lnTo>
                <a:lnTo>
                  <a:pt x="16518" y="51517"/>
                </a:lnTo>
                <a:lnTo>
                  <a:pt x="17702" y="60964"/>
                </a:lnTo>
                <a:lnTo>
                  <a:pt x="19250" y="69811"/>
                </a:lnTo>
                <a:lnTo>
                  <a:pt x="21132" y="77717"/>
                </a:lnTo>
                <a:lnTo>
                  <a:pt x="24197" y="89183"/>
                </a:lnTo>
                <a:lnTo>
                  <a:pt x="29225" y="108880"/>
                </a:lnTo>
                <a:lnTo>
                  <a:pt x="36961" y="145801"/>
                </a:lnTo>
                <a:lnTo>
                  <a:pt x="37334" y="151964"/>
                </a:lnTo>
                <a:lnTo>
                  <a:pt x="34398" y="159059"/>
                </a:lnTo>
                <a:lnTo>
                  <a:pt x="27311" y="161995"/>
                </a:lnTo>
                <a:close/>
              </a:path>
            </a:pathLst>
          </a:custGeom>
          <a:solidFill>
            <a:srgbClr val="000000"/>
          </a:solidFill>
        </p:spPr>
        <p:txBody>
          <a:bodyPr wrap="square" lIns="0" tIns="0" rIns="0" bIns="0" rtlCol="0"/>
          <a:lstStyle/>
          <a:p>
            <a:endParaRPr/>
          </a:p>
        </p:txBody>
      </p:sp>
      <p:sp>
        <p:nvSpPr>
          <p:cNvPr id="34" name="object 34"/>
          <p:cNvSpPr/>
          <p:nvPr/>
        </p:nvSpPr>
        <p:spPr>
          <a:xfrm>
            <a:off x="1126731" y="5266601"/>
            <a:ext cx="107314" cy="95250"/>
          </a:xfrm>
          <a:custGeom>
            <a:avLst/>
            <a:gdLst/>
            <a:ahLst/>
            <a:cxnLst/>
            <a:rect l="l" t="t" r="r" b="b"/>
            <a:pathLst>
              <a:path w="107315" h="95250">
                <a:moveTo>
                  <a:pt x="86995" y="10236"/>
                </a:moveTo>
                <a:lnTo>
                  <a:pt x="83985" y="2997"/>
                </a:lnTo>
                <a:lnTo>
                  <a:pt x="76746" y="0"/>
                </a:lnTo>
                <a:lnTo>
                  <a:pt x="60083" y="63"/>
                </a:lnTo>
                <a:lnTo>
                  <a:pt x="3657" y="6578"/>
                </a:lnTo>
                <a:lnTo>
                  <a:pt x="0" y="10236"/>
                </a:lnTo>
                <a:lnTo>
                  <a:pt x="1079" y="12827"/>
                </a:lnTo>
                <a:lnTo>
                  <a:pt x="48056" y="19418"/>
                </a:lnTo>
                <a:lnTo>
                  <a:pt x="76746" y="20472"/>
                </a:lnTo>
                <a:lnTo>
                  <a:pt x="83985" y="17475"/>
                </a:lnTo>
                <a:lnTo>
                  <a:pt x="86995" y="10236"/>
                </a:lnTo>
                <a:close/>
              </a:path>
              <a:path w="107315" h="95250">
                <a:moveTo>
                  <a:pt x="106959" y="68707"/>
                </a:moveTo>
                <a:lnTo>
                  <a:pt x="101104" y="62852"/>
                </a:lnTo>
                <a:lnTo>
                  <a:pt x="98513" y="63461"/>
                </a:lnTo>
                <a:lnTo>
                  <a:pt x="84848" y="65112"/>
                </a:lnTo>
                <a:lnTo>
                  <a:pt x="80899" y="66763"/>
                </a:lnTo>
                <a:lnTo>
                  <a:pt x="75984" y="68541"/>
                </a:lnTo>
                <a:lnTo>
                  <a:pt x="56083" y="74612"/>
                </a:lnTo>
                <a:lnTo>
                  <a:pt x="45834" y="78117"/>
                </a:lnTo>
                <a:lnTo>
                  <a:pt x="39624" y="79959"/>
                </a:lnTo>
                <a:lnTo>
                  <a:pt x="33655" y="81457"/>
                </a:lnTo>
                <a:lnTo>
                  <a:pt x="27978" y="82600"/>
                </a:lnTo>
                <a:lnTo>
                  <a:pt x="13411" y="87083"/>
                </a:lnTo>
                <a:lnTo>
                  <a:pt x="12293" y="88188"/>
                </a:lnTo>
                <a:lnTo>
                  <a:pt x="13411" y="89306"/>
                </a:lnTo>
                <a:lnTo>
                  <a:pt x="28079" y="93789"/>
                </a:lnTo>
                <a:lnTo>
                  <a:pt x="34480" y="94538"/>
                </a:lnTo>
                <a:lnTo>
                  <a:pt x="41376" y="94869"/>
                </a:lnTo>
                <a:lnTo>
                  <a:pt x="48806" y="94767"/>
                </a:lnTo>
                <a:lnTo>
                  <a:pt x="88392" y="86233"/>
                </a:lnTo>
                <a:lnTo>
                  <a:pt x="103708" y="73952"/>
                </a:lnTo>
                <a:lnTo>
                  <a:pt x="106959" y="68707"/>
                </a:lnTo>
                <a:close/>
              </a:path>
            </a:pathLst>
          </a:custGeom>
          <a:solidFill>
            <a:srgbClr val="000000"/>
          </a:solidFill>
        </p:spPr>
        <p:txBody>
          <a:bodyPr wrap="square" lIns="0" tIns="0" rIns="0" bIns="0" rtlCol="0"/>
          <a:lstStyle/>
          <a:p>
            <a:endParaRPr/>
          </a:p>
        </p:txBody>
      </p:sp>
      <p:grpSp>
        <p:nvGrpSpPr>
          <p:cNvPr id="35" name="object 35"/>
          <p:cNvGrpSpPr/>
          <p:nvPr/>
        </p:nvGrpSpPr>
        <p:grpSpPr>
          <a:xfrm>
            <a:off x="1310316" y="5219169"/>
            <a:ext cx="478155" cy="194310"/>
            <a:chOff x="1310316" y="5219169"/>
            <a:chExt cx="478155" cy="194310"/>
          </a:xfrm>
        </p:grpSpPr>
        <p:pic>
          <p:nvPicPr>
            <p:cNvPr id="36" name="object 36"/>
            <p:cNvPicPr/>
            <p:nvPr/>
          </p:nvPicPr>
          <p:blipFill>
            <a:blip r:embed="rId20" cstate="print"/>
            <a:stretch>
              <a:fillRect/>
            </a:stretch>
          </p:blipFill>
          <p:spPr>
            <a:xfrm>
              <a:off x="1310316" y="5219169"/>
              <a:ext cx="316863" cy="184141"/>
            </a:xfrm>
            <a:prstGeom prst="rect">
              <a:avLst/>
            </a:prstGeom>
          </p:spPr>
        </p:pic>
        <p:pic>
          <p:nvPicPr>
            <p:cNvPr id="37" name="object 37"/>
            <p:cNvPicPr/>
            <p:nvPr/>
          </p:nvPicPr>
          <p:blipFill>
            <a:blip r:embed="rId21" cstate="print"/>
            <a:stretch>
              <a:fillRect/>
            </a:stretch>
          </p:blipFill>
          <p:spPr>
            <a:xfrm>
              <a:off x="1660321" y="5271975"/>
              <a:ext cx="127839" cy="141309"/>
            </a:xfrm>
            <a:prstGeom prst="rect">
              <a:avLst/>
            </a:prstGeom>
          </p:spPr>
        </p:pic>
      </p:grpSp>
      <p:pic>
        <p:nvPicPr>
          <p:cNvPr id="38" name="object 38"/>
          <p:cNvPicPr/>
          <p:nvPr/>
        </p:nvPicPr>
        <p:blipFill>
          <a:blip r:embed="rId22" cstate="print"/>
          <a:stretch>
            <a:fillRect/>
          </a:stretch>
        </p:blipFill>
        <p:spPr>
          <a:xfrm>
            <a:off x="1877410" y="5242231"/>
            <a:ext cx="558311" cy="216155"/>
          </a:xfrm>
          <a:prstGeom prst="rect">
            <a:avLst/>
          </a:prstGeom>
        </p:spPr>
      </p:pic>
      <p:pic>
        <p:nvPicPr>
          <p:cNvPr id="39" name="object 39"/>
          <p:cNvPicPr/>
          <p:nvPr/>
        </p:nvPicPr>
        <p:blipFill>
          <a:blip r:embed="rId23" cstate="print"/>
          <a:stretch>
            <a:fillRect/>
          </a:stretch>
        </p:blipFill>
        <p:spPr>
          <a:xfrm>
            <a:off x="2545316" y="5265091"/>
            <a:ext cx="333543" cy="162920"/>
          </a:xfrm>
          <a:prstGeom prst="rect">
            <a:avLst/>
          </a:prstGeom>
        </p:spPr>
      </p:pic>
      <p:pic>
        <p:nvPicPr>
          <p:cNvPr id="40" name="object 40"/>
          <p:cNvPicPr/>
          <p:nvPr/>
        </p:nvPicPr>
        <p:blipFill>
          <a:blip r:embed="rId24" cstate="print"/>
          <a:stretch>
            <a:fillRect/>
          </a:stretch>
        </p:blipFill>
        <p:spPr>
          <a:xfrm>
            <a:off x="2942945" y="5192482"/>
            <a:ext cx="936087" cy="274768"/>
          </a:xfrm>
          <a:prstGeom prst="rect">
            <a:avLst/>
          </a:prstGeom>
        </p:spPr>
      </p:pic>
      <p:pic>
        <p:nvPicPr>
          <p:cNvPr id="41" name="object 41"/>
          <p:cNvPicPr/>
          <p:nvPr/>
        </p:nvPicPr>
        <p:blipFill>
          <a:blip r:embed="rId25" cstate="print"/>
          <a:stretch>
            <a:fillRect/>
          </a:stretch>
        </p:blipFill>
        <p:spPr>
          <a:xfrm>
            <a:off x="795737" y="5694630"/>
            <a:ext cx="159521" cy="235553"/>
          </a:xfrm>
          <a:prstGeom prst="rect">
            <a:avLst/>
          </a:prstGeom>
        </p:spPr>
      </p:pic>
      <p:pic>
        <p:nvPicPr>
          <p:cNvPr id="42" name="object 42"/>
          <p:cNvPicPr/>
          <p:nvPr/>
        </p:nvPicPr>
        <p:blipFill>
          <a:blip r:embed="rId26" cstate="print"/>
          <a:stretch>
            <a:fillRect/>
          </a:stretch>
        </p:blipFill>
        <p:spPr>
          <a:xfrm>
            <a:off x="1017835" y="5858588"/>
            <a:ext cx="107423" cy="129469"/>
          </a:xfrm>
          <a:prstGeom prst="rect">
            <a:avLst/>
          </a:prstGeom>
        </p:spPr>
      </p:pic>
      <p:sp>
        <p:nvSpPr>
          <p:cNvPr id="43" name="object 43"/>
          <p:cNvSpPr/>
          <p:nvPr/>
        </p:nvSpPr>
        <p:spPr>
          <a:xfrm>
            <a:off x="1173022" y="5812345"/>
            <a:ext cx="109220" cy="28575"/>
          </a:xfrm>
          <a:custGeom>
            <a:avLst/>
            <a:gdLst/>
            <a:ahLst/>
            <a:cxnLst/>
            <a:rect l="l" t="t" r="r" b="b"/>
            <a:pathLst>
              <a:path w="109219" h="28575">
                <a:moveTo>
                  <a:pt x="108902" y="10299"/>
                </a:moveTo>
                <a:lnTo>
                  <a:pt x="107899" y="7670"/>
                </a:lnTo>
                <a:lnTo>
                  <a:pt x="107772" y="7327"/>
                </a:lnTo>
                <a:lnTo>
                  <a:pt x="106641" y="4343"/>
                </a:lnTo>
                <a:lnTo>
                  <a:pt x="106705" y="4216"/>
                </a:lnTo>
                <a:lnTo>
                  <a:pt x="106578" y="4165"/>
                </a:lnTo>
                <a:lnTo>
                  <a:pt x="106527" y="4013"/>
                </a:lnTo>
                <a:lnTo>
                  <a:pt x="98945" y="0"/>
                </a:lnTo>
                <a:lnTo>
                  <a:pt x="95389" y="279"/>
                </a:lnTo>
                <a:lnTo>
                  <a:pt x="81991" y="3429"/>
                </a:lnTo>
                <a:lnTo>
                  <a:pt x="73469" y="6311"/>
                </a:lnTo>
                <a:lnTo>
                  <a:pt x="67398" y="8089"/>
                </a:lnTo>
                <a:lnTo>
                  <a:pt x="59893" y="9588"/>
                </a:lnTo>
                <a:lnTo>
                  <a:pt x="51358" y="10731"/>
                </a:lnTo>
                <a:lnTo>
                  <a:pt x="6032" y="13843"/>
                </a:lnTo>
                <a:lnTo>
                  <a:pt x="0" y="19939"/>
                </a:lnTo>
                <a:lnTo>
                  <a:pt x="6096" y="26035"/>
                </a:lnTo>
                <a:lnTo>
                  <a:pt x="51752" y="28282"/>
                </a:lnTo>
                <a:lnTo>
                  <a:pt x="61925" y="27876"/>
                </a:lnTo>
                <a:lnTo>
                  <a:pt x="70789" y="27025"/>
                </a:lnTo>
                <a:lnTo>
                  <a:pt x="78752" y="25692"/>
                </a:lnTo>
                <a:lnTo>
                  <a:pt x="87287" y="23215"/>
                </a:lnTo>
                <a:lnTo>
                  <a:pt x="99809" y="20231"/>
                </a:lnTo>
                <a:lnTo>
                  <a:pt x="98399" y="20408"/>
                </a:lnTo>
                <a:lnTo>
                  <a:pt x="98145" y="19710"/>
                </a:lnTo>
                <a:lnTo>
                  <a:pt x="99402" y="19799"/>
                </a:lnTo>
                <a:lnTo>
                  <a:pt x="106121" y="17018"/>
                </a:lnTo>
                <a:lnTo>
                  <a:pt x="106946" y="15024"/>
                </a:lnTo>
                <a:lnTo>
                  <a:pt x="107505" y="14516"/>
                </a:lnTo>
                <a:lnTo>
                  <a:pt x="108191" y="12649"/>
                </a:lnTo>
                <a:lnTo>
                  <a:pt x="108292" y="11772"/>
                </a:lnTo>
                <a:lnTo>
                  <a:pt x="108902" y="10299"/>
                </a:lnTo>
                <a:close/>
              </a:path>
            </a:pathLst>
          </a:custGeom>
          <a:solidFill>
            <a:srgbClr val="000000"/>
          </a:solidFill>
        </p:spPr>
        <p:txBody>
          <a:bodyPr wrap="square" lIns="0" tIns="0" rIns="0" bIns="0" rtlCol="0"/>
          <a:lstStyle/>
          <a:p>
            <a:endParaRPr/>
          </a:p>
        </p:txBody>
      </p:sp>
      <p:sp>
        <p:nvSpPr>
          <p:cNvPr id="44" name="object 44"/>
          <p:cNvSpPr/>
          <p:nvPr/>
        </p:nvSpPr>
        <p:spPr>
          <a:xfrm>
            <a:off x="1216032" y="5890148"/>
            <a:ext cx="61594" cy="20955"/>
          </a:xfrm>
          <a:custGeom>
            <a:avLst/>
            <a:gdLst/>
            <a:ahLst/>
            <a:cxnLst/>
            <a:rect l="l" t="t" r="r" b="b"/>
            <a:pathLst>
              <a:path w="61594" h="20954">
                <a:moveTo>
                  <a:pt x="50795" y="20702"/>
                </a:moveTo>
                <a:lnTo>
                  <a:pt x="38615" y="18618"/>
                </a:lnTo>
                <a:lnTo>
                  <a:pt x="28965" y="17361"/>
                </a:lnTo>
                <a:lnTo>
                  <a:pt x="21562" y="16526"/>
                </a:lnTo>
                <a:lnTo>
                  <a:pt x="2075" y="12423"/>
                </a:lnTo>
                <a:lnTo>
                  <a:pt x="608" y="11814"/>
                </a:lnTo>
                <a:lnTo>
                  <a:pt x="0" y="10347"/>
                </a:lnTo>
                <a:lnTo>
                  <a:pt x="608" y="8887"/>
                </a:lnTo>
                <a:lnTo>
                  <a:pt x="2075" y="8279"/>
                </a:lnTo>
                <a:lnTo>
                  <a:pt x="21562" y="4176"/>
                </a:lnTo>
                <a:lnTo>
                  <a:pt x="28965" y="3340"/>
                </a:lnTo>
                <a:lnTo>
                  <a:pt x="38615" y="2083"/>
                </a:lnTo>
                <a:lnTo>
                  <a:pt x="50795" y="0"/>
                </a:lnTo>
                <a:lnTo>
                  <a:pt x="58117" y="3032"/>
                </a:lnTo>
                <a:lnTo>
                  <a:pt x="61150" y="10347"/>
                </a:lnTo>
                <a:lnTo>
                  <a:pt x="58117" y="17669"/>
                </a:lnTo>
                <a:lnTo>
                  <a:pt x="50795" y="20702"/>
                </a:lnTo>
                <a:close/>
              </a:path>
            </a:pathLst>
          </a:custGeom>
          <a:solidFill>
            <a:srgbClr val="000000"/>
          </a:solidFill>
        </p:spPr>
        <p:txBody>
          <a:bodyPr wrap="square" lIns="0" tIns="0" rIns="0" bIns="0" rtlCol="0"/>
          <a:lstStyle/>
          <a:p>
            <a:endParaRPr/>
          </a:p>
        </p:txBody>
      </p:sp>
      <p:pic>
        <p:nvPicPr>
          <p:cNvPr id="45" name="object 45"/>
          <p:cNvPicPr/>
          <p:nvPr/>
        </p:nvPicPr>
        <p:blipFill>
          <a:blip r:embed="rId27" cstate="print"/>
          <a:stretch>
            <a:fillRect/>
          </a:stretch>
        </p:blipFill>
        <p:spPr>
          <a:xfrm>
            <a:off x="1390791" y="5726515"/>
            <a:ext cx="288473" cy="242210"/>
          </a:xfrm>
          <a:prstGeom prst="rect">
            <a:avLst/>
          </a:prstGeom>
        </p:spPr>
      </p:pic>
      <p:pic>
        <p:nvPicPr>
          <p:cNvPr id="46" name="object 46"/>
          <p:cNvPicPr/>
          <p:nvPr/>
        </p:nvPicPr>
        <p:blipFill>
          <a:blip r:embed="rId28" cstate="print"/>
          <a:stretch>
            <a:fillRect/>
          </a:stretch>
        </p:blipFill>
        <p:spPr>
          <a:xfrm>
            <a:off x="1770199" y="5668697"/>
            <a:ext cx="587228" cy="298065"/>
          </a:xfrm>
          <a:prstGeom prst="rect">
            <a:avLst/>
          </a:prstGeom>
        </p:spPr>
      </p:pic>
      <p:pic>
        <p:nvPicPr>
          <p:cNvPr id="47" name="object 47"/>
          <p:cNvPicPr/>
          <p:nvPr/>
        </p:nvPicPr>
        <p:blipFill>
          <a:blip r:embed="rId29" cstate="print"/>
          <a:stretch>
            <a:fillRect/>
          </a:stretch>
        </p:blipFill>
        <p:spPr>
          <a:xfrm>
            <a:off x="2450245" y="5778105"/>
            <a:ext cx="112010" cy="134983"/>
          </a:xfrm>
          <a:prstGeom prst="rect">
            <a:avLst/>
          </a:prstGeom>
        </p:spPr>
      </p:pic>
      <p:pic>
        <p:nvPicPr>
          <p:cNvPr id="48" name="object 48"/>
          <p:cNvPicPr/>
          <p:nvPr/>
        </p:nvPicPr>
        <p:blipFill>
          <a:blip r:embed="rId30" cstate="print"/>
          <a:stretch>
            <a:fillRect/>
          </a:stretch>
        </p:blipFill>
        <p:spPr>
          <a:xfrm>
            <a:off x="2672178" y="5692781"/>
            <a:ext cx="822301" cy="251957"/>
          </a:xfrm>
          <a:prstGeom prst="rect">
            <a:avLst/>
          </a:prstGeom>
        </p:spPr>
      </p:pic>
      <p:grpSp>
        <p:nvGrpSpPr>
          <p:cNvPr id="49" name="object 49"/>
          <p:cNvGrpSpPr/>
          <p:nvPr/>
        </p:nvGrpSpPr>
        <p:grpSpPr>
          <a:xfrm>
            <a:off x="3561677" y="5701863"/>
            <a:ext cx="405130" cy="281305"/>
            <a:chOff x="3561677" y="5701863"/>
            <a:chExt cx="405130" cy="281305"/>
          </a:xfrm>
        </p:grpSpPr>
        <p:sp>
          <p:nvSpPr>
            <p:cNvPr id="50" name="object 50"/>
            <p:cNvSpPr/>
            <p:nvPr/>
          </p:nvSpPr>
          <p:spPr>
            <a:xfrm>
              <a:off x="3561677" y="5817604"/>
              <a:ext cx="108585" cy="25400"/>
            </a:xfrm>
            <a:custGeom>
              <a:avLst/>
              <a:gdLst/>
              <a:ahLst/>
              <a:cxnLst/>
              <a:rect l="l" t="t" r="r" b="b"/>
              <a:pathLst>
                <a:path w="108585" h="25400">
                  <a:moveTo>
                    <a:pt x="97511" y="25203"/>
                  </a:moveTo>
                  <a:lnTo>
                    <a:pt x="55206" y="24384"/>
                  </a:lnTo>
                  <a:lnTo>
                    <a:pt x="3770" y="9731"/>
                  </a:lnTo>
                  <a:lnTo>
                    <a:pt x="0" y="4938"/>
                  </a:lnTo>
                  <a:lnTo>
                    <a:pt x="4930" y="0"/>
                  </a:lnTo>
                  <a:lnTo>
                    <a:pt x="6098" y="137"/>
                  </a:lnTo>
                  <a:lnTo>
                    <a:pt x="34041" y="3559"/>
                  </a:lnTo>
                  <a:lnTo>
                    <a:pt x="41315" y="4249"/>
                  </a:lnTo>
                  <a:lnTo>
                    <a:pt x="48743" y="4605"/>
                  </a:lnTo>
                  <a:lnTo>
                    <a:pt x="56001" y="4589"/>
                  </a:lnTo>
                  <a:lnTo>
                    <a:pt x="67297" y="4200"/>
                  </a:lnTo>
                  <a:lnTo>
                    <a:pt x="97511" y="4159"/>
                  </a:lnTo>
                  <a:lnTo>
                    <a:pt x="104947" y="7241"/>
                  </a:lnTo>
                  <a:lnTo>
                    <a:pt x="108037" y="14677"/>
                  </a:lnTo>
                  <a:lnTo>
                    <a:pt x="104947" y="22121"/>
                  </a:lnTo>
                  <a:lnTo>
                    <a:pt x="97511" y="25203"/>
                  </a:lnTo>
                  <a:close/>
                </a:path>
              </a:pathLst>
            </a:custGeom>
            <a:solidFill>
              <a:srgbClr val="000000"/>
            </a:solidFill>
          </p:spPr>
          <p:txBody>
            <a:bodyPr wrap="square" lIns="0" tIns="0" rIns="0" bIns="0" rtlCol="0"/>
            <a:lstStyle/>
            <a:p>
              <a:endParaRPr/>
            </a:p>
          </p:txBody>
        </p:sp>
        <p:pic>
          <p:nvPicPr>
            <p:cNvPr id="51" name="object 51"/>
            <p:cNvPicPr/>
            <p:nvPr/>
          </p:nvPicPr>
          <p:blipFill>
            <a:blip r:embed="rId31" cstate="print"/>
            <a:stretch>
              <a:fillRect/>
            </a:stretch>
          </p:blipFill>
          <p:spPr>
            <a:xfrm>
              <a:off x="3713524" y="5747631"/>
              <a:ext cx="162215" cy="216172"/>
            </a:xfrm>
            <a:prstGeom prst="rect">
              <a:avLst/>
            </a:prstGeom>
          </p:spPr>
        </p:pic>
        <p:sp>
          <p:nvSpPr>
            <p:cNvPr id="52" name="object 52"/>
            <p:cNvSpPr/>
            <p:nvPr/>
          </p:nvSpPr>
          <p:spPr>
            <a:xfrm>
              <a:off x="3863988" y="5701863"/>
              <a:ext cx="102870" cy="281305"/>
            </a:xfrm>
            <a:custGeom>
              <a:avLst/>
              <a:gdLst/>
              <a:ahLst/>
              <a:cxnLst/>
              <a:rect l="l" t="t" r="r" b="b"/>
              <a:pathLst>
                <a:path w="102870" h="281304">
                  <a:moveTo>
                    <a:pt x="48564" y="280680"/>
                  </a:moveTo>
                  <a:lnTo>
                    <a:pt x="42227" y="278060"/>
                  </a:lnTo>
                  <a:lnTo>
                    <a:pt x="39602" y="271719"/>
                  </a:lnTo>
                  <a:lnTo>
                    <a:pt x="41974" y="265645"/>
                  </a:lnTo>
                  <a:lnTo>
                    <a:pt x="50679" y="255817"/>
                  </a:lnTo>
                  <a:lnTo>
                    <a:pt x="57949" y="245989"/>
                  </a:lnTo>
                  <a:lnTo>
                    <a:pt x="76125" y="203724"/>
                  </a:lnTo>
                  <a:lnTo>
                    <a:pt x="81657" y="164574"/>
                  </a:lnTo>
                  <a:lnTo>
                    <a:pt x="81869" y="142419"/>
                  </a:lnTo>
                  <a:lnTo>
                    <a:pt x="80767" y="128172"/>
                  </a:lnTo>
                  <a:lnTo>
                    <a:pt x="70850" y="87391"/>
                  </a:lnTo>
                  <a:lnTo>
                    <a:pt x="52406" y="52441"/>
                  </a:lnTo>
                  <a:lnTo>
                    <a:pt x="24289" y="24197"/>
                  </a:lnTo>
                  <a:lnTo>
                    <a:pt x="12498" y="15642"/>
                  </a:lnTo>
                  <a:lnTo>
                    <a:pt x="12313" y="15277"/>
                  </a:lnTo>
                  <a:lnTo>
                    <a:pt x="13213" y="14766"/>
                  </a:lnTo>
                  <a:lnTo>
                    <a:pt x="14338" y="13736"/>
                  </a:lnTo>
                  <a:lnTo>
                    <a:pt x="8045" y="16818"/>
                  </a:lnTo>
                  <a:lnTo>
                    <a:pt x="6547" y="17823"/>
                  </a:lnTo>
                  <a:lnTo>
                    <a:pt x="4712" y="18196"/>
                  </a:lnTo>
                  <a:lnTo>
                    <a:pt x="0" y="13485"/>
                  </a:lnTo>
                  <a:lnTo>
                    <a:pt x="370" y="11652"/>
                  </a:lnTo>
                  <a:lnTo>
                    <a:pt x="1380" y="10152"/>
                  </a:lnTo>
                  <a:lnTo>
                    <a:pt x="4831" y="3486"/>
                  </a:lnTo>
                  <a:lnTo>
                    <a:pt x="8294" y="997"/>
                  </a:lnTo>
                  <a:lnTo>
                    <a:pt x="12313" y="0"/>
                  </a:lnTo>
                  <a:lnTo>
                    <a:pt x="16026" y="121"/>
                  </a:lnTo>
                  <a:lnTo>
                    <a:pt x="50424" y="19648"/>
                  </a:lnTo>
                  <a:lnTo>
                    <a:pt x="77063" y="52417"/>
                  </a:lnTo>
                  <a:lnTo>
                    <a:pt x="95251" y="94852"/>
                  </a:lnTo>
                  <a:lnTo>
                    <a:pt x="102670" y="141909"/>
                  </a:lnTo>
                  <a:lnTo>
                    <a:pt x="102395" y="165652"/>
                  </a:lnTo>
                  <a:lnTo>
                    <a:pt x="96233" y="208363"/>
                  </a:lnTo>
                  <a:lnTo>
                    <a:pt x="81013" y="245575"/>
                  </a:lnTo>
                  <a:lnTo>
                    <a:pt x="55154" y="277793"/>
                  </a:lnTo>
                  <a:lnTo>
                    <a:pt x="48564" y="280680"/>
                  </a:lnTo>
                  <a:close/>
                </a:path>
              </a:pathLst>
            </a:custGeom>
            <a:solidFill>
              <a:srgbClr val="000000"/>
            </a:solidFill>
          </p:spPr>
          <p:txBody>
            <a:bodyPr wrap="square" lIns="0" tIns="0" rIns="0" bIns="0" rtlCol="0"/>
            <a:lstStyle/>
            <a:p>
              <a:endParaRPr/>
            </a:p>
          </p:txBody>
        </p:sp>
      </p:grpSp>
      <p:pic>
        <p:nvPicPr>
          <p:cNvPr id="53" name="object 53"/>
          <p:cNvPicPr/>
          <p:nvPr/>
        </p:nvPicPr>
        <p:blipFill>
          <a:blip r:embed="rId32" cstate="print"/>
          <a:stretch>
            <a:fillRect/>
          </a:stretch>
        </p:blipFill>
        <p:spPr>
          <a:xfrm>
            <a:off x="891587" y="6162817"/>
            <a:ext cx="189761" cy="182406"/>
          </a:xfrm>
          <a:prstGeom prst="rect">
            <a:avLst/>
          </a:prstGeom>
        </p:spPr>
      </p:pic>
      <p:grpSp>
        <p:nvGrpSpPr>
          <p:cNvPr id="54" name="object 54"/>
          <p:cNvGrpSpPr/>
          <p:nvPr/>
        </p:nvGrpSpPr>
        <p:grpSpPr>
          <a:xfrm>
            <a:off x="1131421" y="6197045"/>
            <a:ext cx="237490" cy="203200"/>
            <a:chOff x="1131421" y="6197045"/>
            <a:chExt cx="237490" cy="203200"/>
          </a:xfrm>
        </p:grpSpPr>
        <p:sp>
          <p:nvSpPr>
            <p:cNvPr id="55" name="object 55"/>
            <p:cNvSpPr/>
            <p:nvPr/>
          </p:nvSpPr>
          <p:spPr>
            <a:xfrm>
              <a:off x="1131421" y="6264926"/>
              <a:ext cx="45720" cy="135255"/>
            </a:xfrm>
            <a:custGeom>
              <a:avLst/>
              <a:gdLst/>
              <a:ahLst/>
              <a:cxnLst/>
              <a:rect l="l" t="t" r="r" b="b"/>
              <a:pathLst>
                <a:path w="45719" h="135254">
                  <a:moveTo>
                    <a:pt x="37958" y="135251"/>
                  </a:moveTo>
                  <a:lnTo>
                    <a:pt x="9009" y="109910"/>
                  </a:lnTo>
                  <a:lnTo>
                    <a:pt x="0" y="77985"/>
                  </a:lnTo>
                  <a:lnTo>
                    <a:pt x="2846" y="5887"/>
                  </a:lnTo>
                  <a:lnTo>
                    <a:pt x="8725" y="0"/>
                  </a:lnTo>
                  <a:lnTo>
                    <a:pt x="14604" y="5870"/>
                  </a:lnTo>
                  <a:lnTo>
                    <a:pt x="17645" y="77896"/>
                  </a:lnTo>
                  <a:lnTo>
                    <a:pt x="17904" y="80766"/>
                  </a:lnTo>
                  <a:lnTo>
                    <a:pt x="35590" y="116195"/>
                  </a:lnTo>
                  <a:lnTo>
                    <a:pt x="41599" y="121060"/>
                  </a:lnTo>
                  <a:lnTo>
                    <a:pt x="45524" y="127685"/>
                  </a:lnTo>
                  <a:lnTo>
                    <a:pt x="44924" y="130629"/>
                  </a:lnTo>
                  <a:lnTo>
                    <a:pt x="43302" y="133037"/>
                  </a:lnTo>
                  <a:lnTo>
                    <a:pt x="42183" y="133954"/>
                  </a:lnTo>
                  <a:lnTo>
                    <a:pt x="40902" y="134651"/>
                  </a:lnTo>
                  <a:lnTo>
                    <a:pt x="37958" y="135251"/>
                  </a:lnTo>
                  <a:close/>
                </a:path>
              </a:pathLst>
            </a:custGeom>
            <a:solidFill>
              <a:srgbClr val="000000"/>
            </a:solidFill>
          </p:spPr>
          <p:txBody>
            <a:bodyPr wrap="square" lIns="0" tIns="0" rIns="0" bIns="0" rtlCol="0"/>
            <a:lstStyle/>
            <a:p>
              <a:endParaRPr/>
            </a:p>
          </p:txBody>
        </p:sp>
        <p:pic>
          <p:nvPicPr>
            <p:cNvPr id="56" name="object 56"/>
            <p:cNvPicPr/>
            <p:nvPr/>
          </p:nvPicPr>
          <p:blipFill>
            <a:blip r:embed="rId33" cstate="print"/>
            <a:stretch>
              <a:fillRect/>
            </a:stretch>
          </p:blipFill>
          <p:spPr>
            <a:xfrm>
              <a:off x="1209828" y="6197045"/>
              <a:ext cx="158662" cy="126582"/>
            </a:xfrm>
            <a:prstGeom prst="rect">
              <a:avLst/>
            </a:prstGeom>
          </p:spPr>
        </p:pic>
      </p:grpSp>
      <p:pic>
        <p:nvPicPr>
          <p:cNvPr id="57" name="object 57"/>
          <p:cNvPicPr/>
          <p:nvPr/>
        </p:nvPicPr>
        <p:blipFill>
          <a:blip r:embed="rId34" cstate="print"/>
          <a:stretch>
            <a:fillRect/>
          </a:stretch>
        </p:blipFill>
        <p:spPr>
          <a:xfrm>
            <a:off x="286389" y="6151853"/>
            <a:ext cx="107380" cy="188098"/>
          </a:xfrm>
          <a:prstGeom prst="rect">
            <a:avLst/>
          </a:prstGeom>
        </p:spPr>
      </p:pic>
      <p:sp>
        <p:nvSpPr>
          <p:cNvPr id="58" name="object 58"/>
          <p:cNvSpPr/>
          <p:nvPr/>
        </p:nvSpPr>
        <p:spPr>
          <a:xfrm>
            <a:off x="549732" y="6251435"/>
            <a:ext cx="135890" cy="78105"/>
          </a:xfrm>
          <a:custGeom>
            <a:avLst/>
            <a:gdLst/>
            <a:ahLst/>
            <a:cxnLst/>
            <a:rect l="l" t="t" r="r" b="b"/>
            <a:pathLst>
              <a:path w="135890" h="78104">
                <a:moveTo>
                  <a:pt x="98018" y="14503"/>
                </a:moveTo>
                <a:lnTo>
                  <a:pt x="64236" y="0"/>
                </a:lnTo>
                <a:lnTo>
                  <a:pt x="54546" y="177"/>
                </a:lnTo>
                <a:lnTo>
                  <a:pt x="5715" y="4940"/>
                </a:lnTo>
                <a:lnTo>
                  <a:pt x="1028" y="9626"/>
                </a:lnTo>
                <a:lnTo>
                  <a:pt x="5715" y="14312"/>
                </a:lnTo>
                <a:lnTo>
                  <a:pt x="54521" y="19075"/>
                </a:lnTo>
                <a:lnTo>
                  <a:pt x="63741" y="19354"/>
                </a:lnTo>
                <a:lnTo>
                  <a:pt x="71412" y="19672"/>
                </a:lnTo>
                <a:lnTo>
                  <a:pt x="82664" y="21932"/>
                </a:lnTo>
                <a:lnTo>
                  <a:pt x="83959" y="22796"/>
                </a:lnTo>
                <a:lnTo>
                  <a:pt x="85382" y="23431"/>
                </a:lnTo>
                <a:lnTo>
                  <a:pt x="88544" y="23977"/>
                </a:lnTo>
                <a:lnTo>
                  <a:pt x="95250" y="21196"/>
                </a:lnTo>
                <a:lnTo>
                  <a:pt x="98018" y="14503"/>
                </a:lnTo>
                <a:close/>
              </a:path>
              <a:path w="135890" h="78104">
                <a:moveTo>
                  <a:pt x="135623" y="58356"/>
                </a:moveTo>
                <a:lnTo>
                  <a:pt x="125501" y="50177"/>
                </a:lnTo>
                <a:lnTo>
                  <a:pt x="122135" y="50279"/>
                </a:lnTo>
                <a:lnTo>
                  <a:pt x="117767" y="50876"/>
                </a:lnTo>
                <a:lnTo>
                  <a:pt x="96647" y="56108"/>
                </a:lnTo>
                <a:lnTo>
                  <a:pt x="91782" y="57073"/>
                </a:lnTo>
                <a:lnTo>
                  <a:pt x="86588" y="57785"/>
                </a:lnTo>
                <a:lnTo>
                  <a:pt x="81559" y="58127"/>
                </a:lnTo>
                <a:lnTo>
                  <a:pt x="60540" y="58305"/>
                </a:lnTo>
                <a:lnTo>
                  <a:pt x="29489" y="58750"/>
                </a:lnTo>
                <a:lnTo>
                  <a:pt x="20650" y="59182"/>
                </a:lnTo>
                <a:lnTo>
                  <a:pt x="10845" y="59270"/>
                </a:lnTo>
                <a:lnTo>
                  <a:pt x="10502" y="59563"/>
                </a:lnTo>
                <a:lnTo>
                  <a:pt x="11099" y="60756"/>
                </a:lnTo>
                <a:lnTo>
                  <a:pt x="11430" y="62941"/>
                </a:lnTo>
                <a:lnTo>
                  <a:pt x="8407" y="58356"/>
                </a:lnTo>
                <a:lnTo>
                  <a:pt x="7620" y="56451"/>
                </a:lnTo>
                <a:lnTo>
                  <a:pt x="5715" y="55664"/>
                </a:lnTo>
                <a:lnTo>
                  <a:pt x="3810" y="56451"/>
                </a:lnTo>
                <a:lnTo>
                  <a:pt x="3022" y="58356"/>
                </a:lnTo>
                <a:lnTo>
                  <a:pt x="0" y="63512"/>
                </a:lnTo>
                <a:lnTo>
                  <a:pt x="60540" y="77901"/>
                </a:lnTo>
                <a:lnTo>
                  <a:pt x="81889" y="77965"/>
                </a:lnTo>
                <a:lnTo>
                  <a:pt x="88557" y="77546"/>
                </a:lnTo>
                <a:lnTo>
                  <a:pt x="95059" y="76682"/>
                </a:lnTo>
                <a:lnTo>
                  <a:pt x="101879" y="75311"/>
                </a:lnTo>
                <a:lnTo>
                  <a:pt x="122682" y="68262"/>
                </a:lnTo>
                <a:lnTo>
                  <a:pt x="125323" y="67297"/>
                </a:lnTo>
                <a:lnTo>
                  <a:pt x="127901" y="66446"/>
                </a:lnTo>
                <a:lnTo>
                  <a:pt x="135026" y="61417"/>
                </a:lnTo>
                <a:lnTo>
                  <a:pt x="135623" y="58356"/>
                </a:lnTo>
                <a:close/>
              </a:path>
            </a:pathLst>
          </a:custGeom>
          <a:solidFill>
            <a:srgbClr val="000000"/>
          </a:solidFill>
        </p:spPr>
        <p:txBody>
          <a:bodyPr wrap="square" lIns="0" tIns="0" rIns="0" bIns="0" rtlCol="0"/>
          <a:lstStyle/>
          <a:p>
            <a:endParaRPr/>
          </a:p>
        </p:txBody>
      </p:sp>
      <p:pic>
        <p:nvPicPr>
          <p:cNvPr id="59" name="object 59"/>
          <p:cNvPicPr/>
          <p:nvPr/>
        </p:nvPicPr>
        <p:blipFill>
          <a:blip r:embed="rId35" cstate="print"/>
          <a:stretch>
            <a:fillRect/>
          </a:stretch>
        </p:blipFill>
        <p:spPr>
          <a:xfrm>
            <a:off x="1455558" y="6219669"/>
            <a:ext cx="191379" cy="154267"/>
          </a:xfrm>
          <a:prstGeom prst="rect">
            <a:avLst/>
          </a:prstGeom>
        </p:spPr>
      </p:pic>
      <p:pic>
        <p:nvPicPr>
          <p:cNvPr id="60" name="object 60"/>
          <p:cNvPicPr/>
          <p:nvPr/>
        </p:nvPicPr>
        <p:blipFill>
          <a:blip r:embed="rId36" cstate="print"/>
          <a:stretch>
            <a:fillRect/>
          </a:stretch>
        </p:blipFill>
        <p:spPr>
          <a:xfrm>
            <a:off x="1699318" y="6261772"/>
            <a:ext cx="119090" cy="136646"/>
          </a:xfrm>
          <a:prstGeom prst="rect">
            <a:avLst/>
          </a:prstGeom>
        </p:spPr>
      </p:pic>
      <p:sp>
        <p:nvSpPr>
          <p:cNvPr id="61" name="object 61"/>
          <p:cNvSpPr/>
          <p:nvPr/>
        </p:nvSpPr>
        <p:spPr>
          <a:xfrm>
            <a:off x="1962480" y="6232499"/>
            <a:ext cx="137795" cy="94615"/>
          </a:xfrm>
          <a:custGeom>
            <a:avLst/>
            <a:gdLst/>
            <a:ahLst/>
            <a:cxnLst/>
            <a:rect l="l" t="t" r="r" b="b"/>
            <a:pathLst>
              <a:path w="137794" h="94614">
                <a:moveTo>
                  <a:pt x="104114" y="9512"/>
                </a:moveTo>
                <a:lnTo>
                  <a:pt x="100114" y="3060"/>
                </a:lnTo>
                <a:lnTo>
                  <a:pt x="98298" y="1663"/>
                </a:lnTo>
                <a:lnTo>
                  <a:pt x="95935" y="698"/>
                </a:lnTo>
                <a:lnTo>
                  <a:pt x="93675" y="0"/>
                </a:lnTo>
                <a:lnTo>
                  <a:pt x="91033" y="76"/>
                </a:lnTo>
                <a:lnTo>
                  <a:pt x="85915" y="495"/>
                </a:lnTo>
                <a:lnTo>
                  <a:pt x="79997" y="1346"/>
                </a:lnTo>
                <a:lnTo>
                  <a:pt x="73329" y="2590"/>
                </a:lnTo>
                <a:lnTo>
                  <a:pt x="54825" y="7137"/>
                </a:lnTo>
                <a:lnTo>
                  <a:pt x="47599" y="8712"/>
                </a:lnTo>
                <a:lnTo>
                  <a:pt x="40246" y="9956"/>
                </a:lnTo>
                <a:lnTo>
                  <a:pt x="33083" y="10820"/>
                </a:lnTo>
                <a:lnTo>
                  <a:pt x="5930" y="12839"/>
                </a:lnTo>
                <a:lnTo>
                  <a:pt x="0" y="18821"/>
                </a:lnTo>
                <a:lnTo>
                  <a:pt x="5969" y="24790"/>
                </a:lnTo>
                <a:lnTo>
                  <a:pt x="33426" y="26428"/>
                </a:lnTo>
                <a:lnTo>
                  <a:pt x="41859" y="26123"/>
                </a:lnTo>
                <a:lnTo>
                  <a:pt x="50101" y="25425"/>
                </a:lnTo>
                <a:lnTo>
                  <a:pt x="58458" y="24282"/>
                </a:lnTo>
                <a:lnTo>
                  <a:pt x="77190" y="20332"/>
                </a:lnTo>
                <a:lnTo>
                  <a:pt x="82981" y="19253"/>
                </a:lnTo>
                <a:lnTo>
                  <a:pt x="87985" y="18529"/>
                </a:lnTo>
                <a:lnTo>
                  <a:pt x="92227" y="18173"/>
                </a:lnTo>
                <a:lnTo>
                  <a:pt x="93675" y="18148"/>
                </a:lnTo>
                <a:lnTo>
                  <a:pt x="94729" y="17551"/>
                </a:lnTo>
                <a:lnTo>
                  <a:pt x="94500" y="16878"/>
                </a:lnTo>
                <a:lnTo>
                  <a:pt x="93827" y="16167"/>
                </a:lnTo>
                <a:lnTo>
                  <a:pt x="94297" y="16129"/>
                </a:lnTo>
                <a:lnTo>
                  <a:pt x="96888" y="16738"/>
                </a:lnTo>
                <a:lnTo>
                  <a:pt x="97840" y="15786"/>
                </a:lnTo>
                <a:lnTo>
                  <a:pt x="100368" y="15417"/>
                </a:lnTo>
                <a:lnTo>
                  <a:pt x="101892" y="12623"/>
                </a:lnTo>
                <a:lnTo>
                  <a:pt x="103149" y="11671"/>
                </a:lnTo>
                <a:lnTo>
                  <a:pt x="103835" y="11493"/>
                </a:lnTo>
                <a:lnTo>
                  <a:pt x="104114" y="9512"/>
                </a:lnTo>
                <a:close/>
              </a:path>
              <a:path w="137794" h="94614">
                <a:moveTo>
                  <a:pt x="137693" y="72428"/>
                </a:moveTo>
                <a:lnTo>
                  <a:pt x="124231" y="62331"/>
                </a:lnTo>
                <a:lnTo>
                  <a:pt x="121107" y="62763"/>
                </a:lnTo>
                <a:lnTo>
                  <a:pt x="116801" y="64084"/>
                </a:lnTo>
                <a:lnTo>
                  <a:pt x="115036" y="64770"/>
                </a:lnTo>
                <a:lnTo>
                  <a:pt x="109296" y="66573"/>
                </a:lnTo>
                <a:lnTo>
                  <a:pt x="102044" y="68376"/>
                </a:lnTo>
                <a:lnTo>
                  <a:pt x="66484" y="75526"/>
                </a:lnTo>
                <a:lnTo>
                  <a:pt x="53251" y="78028"/>
                </a:lnTo>
                <a:lnTo>
                  <a:pt x="25412" y="82626"/>
                </a:lnTo>
                <a:lnTo>
                  <a:pt x="21043" y="87033"/>
                </a:lnTo>
                <a:lnTo>
                  <a:pt x="25463" y="91440"/>
                </a:lnTo>
                <a:lnTo>
                  <a:pt x="46723" y="94500"/>
                </a:lnTo>
                <a:lnTo>
                  <a:pt x="91325" y="91147"/>
                </a:lnTo>
                <a:lnTo>
                  <a:pt x="128409" y="80416"/>
                </a:lnTo>
                <a:lnTo>
                  <a:pt x="128600" y="79781"/>
                </a:lnTo>
                <a:lnTo>
                  <a:pt x="128473" y="79222"/>
                </a:lnTo>
                <a:lnTo>
                  <a:pt x="126949" y="77736"/>
                </a:lnTo>
                <a:lnTo>
                  <a:pt x="126314" y="76606"/>
                </a:lnTo>
                <a:lnTo>
                  <a:pt x="126339" y="75730"/>
                </a:lnTo>
                <a:lnTo>
                  <a:pt x="126834" y="75526"/>
                </a:lnTo>
                <a:lnTo>
                  <a:pt x="127508" y="76073"/>
                </a:lnTo>
                <a:lnTo>
                  <a:pt x="128143" y="77533"/>
                </a:lnTo>
                <a:lnTo>
                  <a:pt x="132651" y="81813"/>
                </a:lnTo>
                <a:lnTo>
                  <a:pt x="137172" y="77292"/>
                </a:lnTo>
                <a:lnTo>
                  <a:pt x="137172" y="77038"/>
                </a:lnTo>
                <a:lnTo>
                  <a:pt x="137477" y="75526"/>
                </a:lnTo>
                <a:lnTo>
                  <a:pt x="137604" y="74891"/>
                </a:lnTo>
                <a:lnTo>
                  <a:pt x="137693" y="72428"/>
                </a:lnTo>
                <a:close/>
              </a:path>
            </a:pathLst>
          </a:custGeom>
          <a:solidFill>
            <a:srgbClr val="000000"/>
          </a:solidFill>
        </p:spPr>
        <p:txBody>
          <a:bodyPr wrap="square" lIns="0" tIns="0" rIns="0" bIns="0" rtlCol="0"/>
          <a:lstStyle/>
          <a:p>
            <a:endParaRPr/>
          </a:p>
        </p:txBody>
      </p:sp>
      <p:pic>
        <p:nvPicPr>
          <p:cNvPr id="62" name="object 62"/>
          <p:cNvPicPr/>
          <p:nvPr/>
        </p:nvPicPr>
        <p:blipFill>
          <a:blip r:embed="rId37" cstate="print"/>
          <a:stretch>
            <a:fillRect/>
          </a:stretch>
        </p:blipFill>
        <p:spPr>
          <a:xfrm>
            <a:off x="2296893" y="6168071"/>
            <a:ext cx="91211" cy="146823"/>
          </a:xfrm>
          <a:prstGeom prst="rect">
            <a:avLst/>
          </a:prstGeom>
        </p:spPr>
      </p:pic>
      <p:grpSp>
        <p:nvGrpSpPr>
          <p:cNvPr id="63" name="object 63"/>
          <p:cNvGrpSpPr/>
          <p:nvPr/>
        </p:nvGrpSpPr>
        <p:grpSpPr>
          <a:xfrm>
            <a:off x="2456172" y="6191004"/>
            <a:ext cx="385445" cy="158750"/>
            <a:chOff x="2456172" y="6191004"/>
            <a:chExt cx="385445" cy="158750"/>
          </a:xfrm>
        </p:grpSpPr>
        <p:pic>
          <p:nvPicPr>
            <p:cNvPr id="64" name="object 64"/>
            <p:cNvPicPr/>
            <p:nvPr/>
          </p:nvPicPr>
          <p:blipFill>
            <a:blip r:embed="rId38" cstate="print"/>
            <a:stretch>
              <a:fillRect/>
            </a:stretch>
          </p:blipFill>
          <p:spPr>
            <a:xfrm>
              <a:off x="2456172" y="6239010"/>
              <a:ext cx="74927" cy="110048"/>
            </a:xfrm>
            <a:prstGeom prst="rect">
              <a:avLst/>
            </a:prstGeom>
          </p:spPr>
        </p:pic>
        <p:pic>
          <p:nvPicPr>
            <p:cNvPr id="65" name="object 65"/>
            <p:cNvPicPr/>
            <p:nvPr/>
          </p:nvPicPr>
          <p:blipFill>
            <a:blip r:embed="rId39" cstate="print"/>
            <a:stretch>
              <a:fillRect/>
            </a:stretch>
          </p:blipFill>
          <p:spPr>
            <a:xfrm>
              <a:off x="2570673" y="6191004"/>
              <a:ext cx="130110" cy="127701"/>
            </a:xfrm>
            <a:prstGeom prst="rect">
              <a:avLst/>
            </a:prstGeom>
          </p:spPr>
        </p:pic>
        <p:pic>
          <p:nvPicPr>
            <p:cNvPr id="66" name="object 66"/>
            <p:cNvPicPr/>
            <p:nvPr/>
          </p:nvPicPr>
          <p:blipFill>
            <a:blip r:embed="rId40" cstate="print"/>
            <a:stretch>
              <a:fillRect/>
            </a:stretch>
          </p:blipFill>
          <p:spPr>
            <a:xfrm>
              <a:off x="2734047" y="6247062"/>
              <a:ext cx="107486" cy="102255"/>
            </a:xfrm>
            <a:prstGeom prst="rect">
              <a:avLst/>
            </a:prstGeom>
          </p:spPr>
        </p:pic>
      </p:grpSp>
      <p:pic>
        <p:nvPicPr>
          <p:cNvPr id="67" name="object 67"/>
          <p:cNvPicPr/>
          <p:nvPr/>
        </p:nvPicPr>
        <p:blipFill>
          <a:blip r:embed="rId41" cstate="print"/>
          <a:stretch>
            <a:fillRect/>
          </a:stretch>
        </p:blipFill>
        <p:spPr>
          <a:xfrm>
            <a:off x="2955803" y="6127088"/>
            <a:ext cx="537652" cy="306215"/>
          </a:xfrm>
          <a:prstGeom prst="rect">
            <a:avLst/>
          </a:prstGeom>
        </p:spPr>
      </p:pic>
      <p:grpSp>
        <p:nvGrpSpPr>
          <p:cNvPr id="68" name="object 68"/>
          <p:cNvGrpSpPr/>
          <p:nvPr/>
        </p:nvGrpSpPr>
        <p:grpSpPr>
          <a:xfrm>
            <a:off x="3568489" y="6169499"/>
            <a:ext cx="257175" cy="186690"/>
            <a:chOff x="3568489" y="6169499"/>
            <a:chExt cx="257175" cy="186690"/>
          </a:xfrm>
        </p:grpSpPr>
        <p:pic>
          <p:nvPicPr>
            <p:cNvPr id="69" name="object 69"/>
            <p:cNvPicPr/>
            <p:nvPr/>
          </p:nvPicPr>
          <p:blipFill>
            <a:blip r:embed="rId42" cstate="print"/>
            <a:stretch>
              <a:fillRect/>
            </a:stretch>
          </p:blipFill>
          <p:spPr>
            <a:xfrm>
              <a:off x="3568489" y="6169499"/>
              <a:ext cx="143360" cy="186192"/>
            </a:xfrm>
            <a:prstGeom prst="rect">
              <a:avLst/>
            </a:prstGeom>
          </p:spPr>
        </p:pic>
        <p:pic>
          <p:nvPicPr>
            <p:cNvPr id="70" name="object 70"/>
            <p:cNvPicPr/>
            <p:nvPr/>
          </p:nvPicPr>
          <p:blipFill>
            <a:blip r:embed="rId43" cstate="print"/>
            <a:stretch>
              <a:fillRect/>
            </a:stretch>
          </p:blipFill>
          <p:spPr>
            <a:xfrm>
              <a:off x="3731284" y="6198878"/>
              <a:ext cx="94000" cy="147747"/>
            </a:xfrm>
            <a:prstGeom prst="rect">
              <a:avLst/>
            </a:prstGeom>
          </p:spPr>
        </p:pic>
      </p:grpSp>
      <p:pic>
        <p:nvPicPr>
          <p:cNvPr id="71" name="object 71"/>
          <p:cNvPicPr/>
          <p:nvPr/>
        </p:nvPicPr>
        <p:blipFill>
          <a:blip r:embed="rId44" cstate="print"/>
          <a:stretch>
            <a:fillRect/>
          </a:stretch>
        </p:blipFill>
        <p:spPr>
          <a:xfrm>
            <a:off x="3869956" y="6230950"/>
            <a:ext cx="122535" cy="85088"/>
          </a:xfrm>
          <a:prstGeom prst="rect">
            <a:avLst/>
          </a:prstGeom>
        </p:spPr>
      </p:pic>
      <p:grpSp>
        <p:nvGrpSpPr>
          <p:cNvPr id="72" name="object 72"/>
          <p:cNvGrpSpPr/>
          <p:nvPr/>
        </p:nvGrpSpPr>
        <p:grpSpPr>
          <a:xfrm>
            <a:off x="4063555" y="6130356"/>
            <a:ext cx="417195" cy="264160"/>
            <a:chOff x="4063555" y="6130356"/>
            <a:chExt cx="417195" cy="264160"/>
          </a:xfrm>
        </p:grpSpPr>
        <p:pic>
          <p:nvPicPr>
            <p:cNvPr id="73" name="object 73"/>
            <p:cNvPicPr/>
            <p:nvPr/>
          </p:nvPicPr>
          <p:blipFill>
            <a:blip r:embed="rId45" cstate="print"/>
            <a:stretch>
              <a:fillRect/>
            </a:stretch>
          </p:blipFill>
          <p:spPr>
            <a:xfrm>
              <a:off x="4063555" y="6130356"/>
              <a:ext cx="328273" cy="226203"/>
            </a:xfrm>
            <a:prstGeom prst="rect">
              <a:avLst/>
            </a:prstGeom>
          </p:spPr>
        </p:pic>
        <p:sp>
          <p:nvSpPr>
            <p:cNvPr id="74" name="object 74"/>
            <p:cNvSpPr/>
            <p:nvPr/>
          </p:nvSpPr>
          <p:spPr>
            <a:xfrm>
              <a:off x="4417944" y="6147653"/>
              <a:ext cx="62230" cy="247015"/>
            </a:xfrm>
            <a:custGeom>
              <a:avLst/>
              <a:gdLst/>
              <a:ahLst/>
              <a:cxnLst/>
              <a:rect l="l" t="t" r="r" b="b"/>
              <a:pathLst>
                <a:path w="62229" h="247014">
                  <a:moveTo>
                    <a:pt x="25701" y="246411"/>
                  </a:moveTo>
                  <a:lnTo>
                    <a:pt x="19382" y="240086"/>
                  </a:lnTo>
                  <a:lnTo>
                    <a:pt x="22674" y="234539"/>
                  </a:lnTo>
                  <a:lnTo>
                    <a:pt x="26055" y="232325"/>
                  </a:lnTo>
                  <a:lnTo>
                    <a:pt x="28887" y="230095"/>
                  </a:lnTo>
                  <a:lnTo>
                    <a:pt x="40743" y="208452"/>
                  </a:lnTo>
                  <a:lnTo>
                    <a:pt x="41430" y="205306"/>
                  </a:lnTo>
                  <a:lnTo>
                    <a:pt x="42468" y="197821"/>
                  </a:lnTo>
                  <a:lnTo>
                    <a:pt x="42778" y="190150"/>
                  </a:lnTo>
                  <a:lnTo>
                    <a:pt x="42385" y="182008"/>
                  </a:lnTo>
                  <a:lnTo>
                    <a:pt x="41284" y="173494"/>
                  </a:lnTo>
                  <a:lnTo>
                    <a:pt x="36508" y="148501"/>
                  </a:lnTo>
                  <a:lnTo>
                    <a:pt x="31631" y="120947"/>
                  </a:lnTo>
                  <a:lnTo>
                    <a:pt x="28749" y="103253"/>
                  </a:lnTo>
                  <a:lnTo>
                    <a:pt x="26121" y="90773"/>
                  </a:lnTo>
                  <a:lnTo>
                    <a:pt x="22793" y="77660"/>
                  </a:lnTo>
                  <a:lnTo>
                    <a:pt x="368" y="8319"/>
                  </a:lnTo>
                  <a:lnTo>
                    <a:pt x="0" y="6211"/>
                  </a:lnTo>
                  <a:lnTo>
                    <a:pt x="6212" y="0"/>
                  </a:lnTo>
                  <a:lnTo>
                    <a:pt x="12055" y="4103"/>
                  </a:lnTo>
                  <a:lnTo>
                    <a:pt x="39136" y="71968"/>
                  </a:lnTo>
                  <a:lnTo>
                    <a:pt x="43602" y="86142"/>
                  </a:lnTo>
                  <a:lnTo>
                    <a:pt x="47210" y="99393"/>
                  </a:lnTo>
                  <a:lnTo>
                    <a:pt x="50956" y="117460"/>
                  </a:lnTo>
                  <a:lnTo>
                    <a:pt x="55823" y="144966"/>
                  </a:lnTo>
                  <a:lnTo>
                    <a:pt x="60597" y="170161"/>
                  </a:lnTo>
                  <a:lnTo>
                    <a:pt x="61836" y="180354"/>
                  </a:lnTo>
                  <a:lnTo>
                    <a:pt x="62222" y="190150"/>
                  </a:lnTo>
                  <a:lnTo>
                    <a:pt x="61752" y="199621"/>
                  </a:lnTo>
                  <a:lnTo>
                    <a:pt x="44358" y="236136"/>
                  </a:lnTo>
                  <a:lnTo>
                    <a:pt x="27289" y="246208"/>
                  </a:lnTo>
                  <a:lnTo>
                    <a:pt x="25701" y="246411"/>
                  </a:lnTo>
                  <a:close/>
                </a:path>
              </a:pathLst>
            </a:custGeom>
            <a:solidFill>
              <a:srgbClr val="000000"/>
            </a:solidFill>
          </p:spPr>
          <p:txBody>
            <a:bodyPr wrap="square" lIns="0" tIns="0" rIns="0" bIns="0" rtlCol="0"/>
            <a:lstStyle/>
            <a:p>
              <a:endParaRPr/>
            </a:p>
          </p:txBody>
        </p:sp>
      </p:grpSp>
      <p:pic>
        <p:nvPicPr>
          <p:cNvPr id="75" name="object 75"/>
          <p:cNvPicPr/>
          <p:nvPr/>
        </p:nvPicPr>
        <p:blipFill>
          <a:blip r:embed="rId46" cstate="print"/>
          <a:stretch>
            <a:fillRect/>
          </a:stretch>
        </p:blipFill>
        <p:spPr>
          <a:xfrm>
            <a:off x="4567987" y="6204765"/>
            <a:ext cx="164206" cy="152069"/>
          </a:xfrm>
          <a:prstGeom prst="rect">
            <a:avLst/>
          </a:prstGeom>
        </p:spPr>
      </p:pic>
      <p:pic>
        <p:nvPicPr>
          <p:cNvPr id="76" name="object 76"/>
          <p:cNvPicPr/>
          <p:nvPr/>
        </p:nvPicPr>
        <p:blipFill>
          <a:blip r:embed="rId47" cstate="print"/>
          <a:stretch>
            <a:fillRect/>
          </a:stretch>
        </p:blipFill>
        <p:spPr>
          <a:xfrm>
            <a:off x="4845698" y="6171251"/>
            <a:ext cx="349201" cy="185219"/>
          </a:xfrm>
          <a:prstGeom prst="rect">
            <a:avLst/>
          </a:prstGeom>
        </p:spPr>
      </p:pic>
      <p:pic>
        <p:nvPicPr>
          <p:cNvPr id="77" name="object 77"/>
          <p:cNvPicPr/>
          <p:nvPr/>
        </p:nvPicPr>
        <p:blipFill>
          <a:blip r:embed="rId48" cstate="print"/>
          <a:stretch>
            <a:fillRect/>
          </a:stretch>
        </p:blipFill>
        <p:spPr>
          <a:xfrm>
            <a:off x="5271957" y="6057220"/>
            <a:ext cx="1179568" cy="350499"/>
          </a:xfrm>
          <a:prstGeom prst="rect">
            <a:avLst/>
          </a:prstGeom>
        </p:spPr>
      </p:pic>
      <p:sp>
        <p:nvSpPr>
          <p:cNvPr id="78" name="object 78"/>
          <p:cNvSpPr/>
          <p:nvPr/>
        </p:nvSpPr>
        <p:spPr>
          <a:xfrm>
            <a:off x="6524053" y="6166078"/>
            <a:ext cx="161290" cy="109220"/>
          </a:xfrm>
          <a:custGeom>
            <a:avLst/>
            <a:gdLst/>
            <a:ahLst/>
            <a:cxnLst/>
            <a:rect l="l" t="t" r="r" b="b"/>
            <a:pathLst>
              <a:path w="161290" h="109220">
                <a:moveTo>
                  <a:pt x="111620" y="12153"/>
                </a:moveTo>
                <a:lnTo>
                  <a:pt x="99999" y="0"/>
                </a:lnTo>
                <a:lnTo>
                  <a:pt x="97307" y="127"/>
                </a:lnTo>
                <a:lnTo>
                  <a:pt x="95186" y="520"/>
                </a:lnTo>
                <a:lnTo>
                  <a:pt x="95186" y="16840"/>
                </a:lnTo>
                <a:lnTo>
                  <a:pt x="94221" y="15811"/>
                </a:lnTo>
                <a:lnTo>
                  <a:pt x="93319" y="13525"/>
                </a:lnTo>
                <a:lnTo>
                  <a:pt x="93306" y="13169"/>
                </a:lnTo>
                <a:lnTo>
                  <a:pt x="95186" y="16840"/>
                </a:lnTo>
                <a:lnTo>
                  <a:pt x="95186" y="520"/>
                </a:lnTo>
                <a:lnTo>
                  <a:pt x="94932" y="558"/>
                </a:lnTo>
                <a:lnTo>
                  <a:pt x="92278" y="1346"/>
                </a:lnTo>
                <a:lnTo>
                  <a:pt x="86626" y="3632"/>
                </a:lnTo>
                <a:lnTo>
                  <a:pt x="85153" y="4165"/>
                </a:lnTo>
                <a:lnTo>
                  <a:pt x="83553" y="4648"/>
                </a:lnTo>
                <a:lnTo>
                  <a:pt x="79540" y="5549"/>
                </a:lnTo>
                <a:lnTo>
                  <a:pt x="58826" y="7073"/>
                </a:lnTo>
                <a:lnTo>
                  <a:pt x="50342" y="8483"/>
                </a:lnTo>
                <a:lnTo>
                  <a:pt x="2768" y="32054"/>
                </a:lnTo>
                <a:lnTo>
                  <a:pt x="0" y="36525"/>
                </a:lnTo>
                <a:lnTo>
                  <a:pt x="4978" y="41503"/>
                </a:lnTo>
                <a:lnTo>
                  <a:pt x="7200" y="40982"/>
                </a:lnTo>
                <a:lnTo>
                  <a:pt x="31737" y="32080"/>
                </a:lnTo>
                <a:lnTo>
                  <a:pt x="38963" y="29781"/>
                </a:lnTo>
                <a:lnTo>
                  <a:pt x="46139" y="28181"/>
                </a:lnTo>
                <a:lnTo>
                  <a:pt x="53174" y="27330"/>
                </a:lnTo>
                <a:lnTo>
                  <a:pt x="60286" y="27178"/>
                </a:lnTo>
                <a:lnTo>
                  <a:pt x="81470" y="26073"/>
                </a:lnTo>
                <a:lnTo>
                  <a:pt x="88366" y="24638"/>
                </a:lnTo>
                <a:lnTo>
                  <a:pt x="91655" y="23660"/>
                </a:lnTo>
                <a:lnTo>
                  <a:pt x="94653" y="22529"/>
                </a:lnTo>
                <a:lnTo>
                  <a:pt x="99415" y="20180"/>
                </a:lnTo>
                <a:lnTo>
                  <a:pt x="102425" y="21336"/>
                </a:lnTo>
                <a:lnTo>
                  <a:pt x="108927" y="18643"/>
                </a:lnTo>
                <a:lnTo>
                  <a:pt x="111201" y="13169"/>
                </a:lnTo>
                <a:lnTo>
                  <a:pt x="111620" y="12153"/>
                </a:lnTo>
                <a:close/>
              </a:path>
              <a:path w="161290" h="109220">
                <a:moveTo>
                  <a:pt x="161175" y="85242"/>
                </a:moveTo>
                <a:lnTo>
                  <a:pt x="158242" y="78155"/>
                </a:lnTo>
                <a:lnTo>
                  <a:pt x="151155" y="75222"/>
                </a:lnTo>
                <a:lnTo>
                  <a:pt x="136436" y="74460"/>
                </a:lnTo>
                <a:lnTo>
                  <a:pt x="129819" y="74688"/>
                </a:lnTo>
                <a:lnTo>
                  <a:pt x="92151" y="82283"/>
                </a:lnTo>
                <a:lnTo>
                  <a:pt x="79743" y="86169"/>
                </a:lnTo>
                <a:lnTo>
                  <a:pt x="71081" y="88722"/>
                </a:lnTo>
                <a:lnTo>
                  <a:pt x="33401" y="100660"/>
                </a:lnTo>
                <a:lnTo>
                  <a:pt x="31013" y="102095"/>
                </a:lnTo>
                <a:lnTo>
                  <a:pt x="30073" y="104736"/>
                </a:lnTo>
                <a:lnTo>
                  <a:pt x="34213" y="108877"/>
                </a:lnTo>
                <a:lnTo>
                  <a:pt x="74447" y="105143"/>
                </a:lnTo>
                <a:lnTo>
                  <a:pt x="83705" y="103809"/>
                </a:lnTo>
                <a:lnTo>
                  <a:pt x="96723" y="101841"/>
                </a:lnTo>
                <a:lnTo>
                  <a:pt x="119011" y="97586"/>
                </a:lnTo>
                <a:lnTo>
                  <a:pt x="125323" y="96697"/>
                </a:lnTo>
                <a:lnTo>
                  <a:pt x="131165" y="96189"/>
                </a:lnTo>
                <a:lnTo>
                  <a:pt x="136639" y="96024"/>
                </a:lnTo>
                <a:lnTo>
                  <a:pt x="151155" y="95262"/>
                </a:lnTo>
                <a:lnTo>
                  <a:pt x="158242" y="92329"/>
                </a:lnTo>
                <a:lnTo>
                  <a:pt x="161175" y="85242"/>
                </a:lnTo>
                <a:close/>
              </a:path>
            </a:pathLst>
          </a:custGeom>
          <a:solidFill>
            <a:srgbClr val="000000"/>
          </a:solidFill>
        </p:spPr>
        <p:txBody>
          <a:bodyPr wrap="square" lIns="0" tIns="0" rIns="0" bIns="0" rtlCol="0"/>
          <a:lstStyle/>
          <a:p>
            <a:endParaRPr/>
          </a:p>
        </p:txBody>
      </p:sp>
      <p:grpSp>
        <p:nvGrpSpPr>
          <p:cNvPr id="79" name="object 79"/>
          <p:cNvGrpSpPr/>
          <p:nvPr/>
        </p:nvGrpSpPr>
        <p:grpSpPr>
          <a:xfrm>
            <a:off x="6845262" y="6007365"/>
            <a:ext cx="307340" cy="289560"/>
            <a:chOff x="6845262" y="6007365"/>
            <a:chExt cx="307340" cy="289560"/>
          </a:xfrm>
        </p:grpSpPr>
        <p:pic>
          <p:nvPicPr>
            <p:cNvPr id="80" name="object 80"/>
            <p:cNvPicPr/>
            <p:nvPr/>
          </p:nvPicPr>
          <p:blipFill>
            <a:blip r:embed="rId49" cstate="print"/>
            <a:stretch>
              <a:fillRect/>
            </a:stretch>
          </p:blipFill>
          <p:spPr>
            <a:xfrm>
              <a:off x="6845262" y="6195910"/>
              <a:ext cx="129956" cy="100447"/>
            </a:xfrm>
            <a:prstGeom prst="rect">
              <a:avLst/>
            </a:prstGeom>
          </p:spPr>
        </p:pic>
        <p:sp>
          <p:nvSpPr>
            <p:cNvPr id="81" name="object 81"/>
            <p:cNvSpPr/>
            <p:nvPr/>
          </p:nvSpPr>
          <p:spPr>
            <a:xfrm>
              <a:off x="6891598" y="6007365"/>
              <a:ext cx="233045" cy="288925"/>
            </a:xfrm>
            <a:custGeom>
              <a:avLst/>
              <a:gdLst/>
              <a:ahLst/>
              <a:cxnLst/>
              <a:rect l="l" t="t" r="r" b="b"/>
              <a:pathLst>
                <a:path w="233045" h="288925">
                  <a:moveTo>
                    <a:pt x="65043" y="273601"/>
                  </a:moveTo>
                  <a:lnTo>
                    <a:pt x="65100" y="272838"/>
                  </a:lnTo>
                  <a:lnTo>
                    <a:pt x="65216" y="214542"/>
                  </a:lnTo>
                  <a:lnTo>
                    <a:pt x="64564" y="206749"/>
                  </a:lnTo>
                  <a:lnTo>
                    <a:pt x="63178" y="198745"/>
                  </a:lnTo>
                  <a:lnTo>
                    <a:pt x="61110" y="191147"/>
                  </a:lnTo>
                  <a:lnTo>
                    <a:pt x="58377" y="183954"/>
                  </a:lnTo>
                  <a:lnTo>
                    <a:pt x="52709" y="172123"/>
                  </a:lnTo>
                  <a:lnTo>
                    <a:pt x="40999" y="145566"/>
                  </a:lnTo>
                  <a:lnTo>
                    <a:pt x="26792" y="105345"/>
                  </a:lnTo>
                  <a:lnTo>
                    <a:pt x="18213" y="66867"/>
                  </a:lnTo>
                  <a:lnTo>
                    <a:pt x="7590" y="26240"/>
                  </a:lnTo>
                  <a:lnTo>
                    <a:pt x="6300" y="23694"/>
                  </a:lnTo>
                  <a:lnTo>
                    <a:pt x="5635" y="22575"/>
                  </a:lnTo>
                  <a:lnTo>
                    <a:pt x="3211" y="19770"/>
                  </a:lnTo>
                  <a:lnTo>
                    <a:pt x="1694" y="17532"/>
                  </a:lnTo>
                  <a:lnTo>
                    <a:pt x="600" y="15050"/>
                  </a:lnTo>
                  <a:lnTo>
                    <a:pt x="0" y="11287"/>
                  </a:lnTo>
                  <a:lnTo>
                    <a:pt x="1192" y="6308"/>
                  </a:lnTo>
                  <a:lnTo>
                    <a:pt x="4484" y="2400"/>
                  </a:lnTo>
                  <a:lnTo>
                    <a:pt x="7857" y="664"/>
                  </a:lnTo>
                  <a:lnTo>
                    <a:pt x="10493" y="97"/>
                  </a:lnTo>
                  <a:lnTo>
                    <a:pt x="13096" y="0"/>
                  </a:lnTo>
                  <a:lnTo>
                    <a:pt x="15902" y="348"/>
                  </a:lnTo>
                  <a:lnTo>
                    <a:pt x="18545" y="1078"/>
                  </a:lnTo>
                  <a:lnTo>
                    <a:pt x="21351" y="2132"/>
                  </a:lnTo>
                  <a:lnTo>
                    <a:pt x="27206" y="4841"/>
                  </a:lnTo>
                  <a:lnTo>
                    <a:pt x="30379" y="6608"/>
                  </a:lnTo>
                  <a:lnTo>
                    <a:pt x="18910" y="6608"/>
                  </a:lnTo>
                  <a:lnTo>
                    <a:pt x="19445" y="7387"/>
                  </a:lnTo>
                  <a:lnTo>
                    <a:pt x="19956" y="8603"/>
                  </a:lnTo>
                  <a:lnTo>
                    <a:pt x="20370" y="11287"/>
                  </a:lnTo>
                  <a:lnTo>
                    <a:pt x="19372" y="15399"/>
                  </a:lnTo>
                  <a:lnTo>
                    <a:pt x="16656" y="18626"/>
                  </a:lnTo>
                  <a:lnTo>
                    <a:pt x="14263" y="19867"/>
                  </a:lnTo>
                  <a:lnTo>
                    <a:pt x="13259" y="20086"/>
                  </a:lnTo>
                  <a:lnTo>
                    <a:pt x="11677" y="20086"/>
                  </a:lnTo>
                  <a:lnTo>
                    <a:pt x="12155" y="20232"/>
                  </a:lnTo>
                  <a:lnTo>
                    <a:pt x="38210" y="62026"/>
                  </a:lnTo>
                  <a:lnTo>
                    <a:pt x="43197" y="85769"/>
                  </a:lnTo>
                  <a:lnTo>
                    <a:pt x="46789" y="99944"/>
                  </a:lnTo>
                  <a:lnTo>
                    <a:pt x="60250" y="137303"/>
                  </a:lnTo>
                  <a:lnTo>
                    <a:pt x="77758" y="175408"/>
                  </a:lnTo>
                  <a:lnTo>
                    <a:pt x="81261" y="184587"/>
                  </a:lnTo>
                  <a:lnTo>
                    <a:pt x="83880" y="194140"/>
                  </a:lnTo>
                  <a:lnTo>
                    <a:pt x="85607" y="204065"/>
                  </a:lnTo>
                  <a:lnTo>
                    <a:pt x="86475" y="214542"/>
                  </a:lnTo>
                  <a:lnTo>
                    <a:pt x="86483" y="267267"/>
                  </a:lnTo>
                  <a:lnTo>
                    <a:pt x="86029" y="272206"/>
                  </a:lnTo>
                  <a:lnTo>
                    <a:pt x="65983" y="272206"/>
                  </a:lnTo>
                  <a:lnTo>
                    <a:pt x="65521" y="272838"/>
                  </a:lnTo>
                  <a:lnTo>
                    <a:pt x="65043" y="273601"/>
                  </a:lnTo>
                  <a:close/>
                </a:path>
                <a:path w="233045" h="288925">
                  <a:moveTo>
                    <a:pt x="27150" y="20143"/>
                  </a:moveTo>
                  <a:lnTo>
                    <a:pt x="12999" y="20143"/>
                  </a:lnTo>
                  <a:lnTo>
                    <a:pt x="14263" y="19867"/>
                  </a:lnTo>
                  <a:lnTo>
                    <a:pt x="16656" y="18626"/>
                  </a:lnTo>
                  <a:lnTo>
                    <a:pt x="19372" y="15399"/>
                  </a:lnTo>
                  <a:lnTo>
                    <a:pt x="20370" y="11287"/>
                  </a:lnTo>
                  <a:lnTo>
                    <a:pt x="19956" y="8603"/>
                  </a:lnTo>
                  <a:lnTo>
                    <a:pt x="19445" y="7387"/>
                  </a:lnTo>
                  <a:lnTo>
                    <a:pt x="18910" y="6608"/>
                  </a:lnTo>
                  <a:lnTo>
                    <a:pt x="21554" y="9552"/>
                  </a:lnTo>
                  <a:lnTo>
                    <a:pt x="23289" y="12025"/>
                  </a:lnTo>
                  <a:lnTo>
                    <a:pt x="24781" y="14677"/>
                  </a:lnTo>
                  <a:lnTo>
                    <a:pt x="27150" y="20143"/>
                  </a:lnTo>
                  <a:close/>
                </a:path>
                <a:path w="233045" h="288925">
                  <a:moveTo>
                    <a:pt x="81739" y="49351"/>
                  </a:moveTo>
                  <a:lnTo>
                    <a:pt x="29674" y="29420"/>
                  </a:lnTo>
                  <a:lnTo>
                    <a:pt x="27368" y="20645"/>
                  </a:lnTo>
                  <a:lnTo>
                    <a:pt x="24781" y="14677"/>
                  </a:lnTo>
                  <a:lnTo>
                    <a:pt x="23289" y="12025"/>
                  </a:lnTo>
                  <a:lnTo>
                    <a:pt x="21554" y="9552"/>
                  </a:lnTo>
                  <a:lnTo>
                    <a:pt x="18910" y="6608"/>
                  </a:lnTo>
                  <a:lnTo>
                    <a:pt x="30379" y="6608"/>
                  </a:lnTo>
                  <a:lnTo>
                    <a:pt x="64499" y="24667"/>
                  </a:lnTo>
                  <a:lnTo>
                    <a:pt x="81780" y="28965"/>
                  </a:lnTo>
                  <a:lnTo>
                    <a:pt x="225972" y="28965"/>
                  </a:lnTo>
                  <a:lnTo>
                    <a:pt x="225416" y="29736"/>
                  </a:lnTo>
                  <a:lnTo>
                    <a:pt x="204300" y="36709"/>
                  </a:lnTo>
                  <a:lnTo>
                    <a:pt x="163422" y="47040"/>
                  </a:lnTo>
                  <a:lnTo>
                    <a:pt x="144025" y="49198"/>
                  </a:lnTo>
                  <a:lnTo>
                    <a:pt x="81739" y="49351"/>
                  </a:lnTo>
                  <a:close/>
                </a:path>
                <a:path w="233045" h="288925">
                  <a:moveTo>
                    <a:pt x="225972" y="28965"/>
                  </a:moveTo>
                  <a:lnTo>
                    <a:pt x="81780" y="28965"/>
                  </a:lnTo>
                  <a:lnTo>
                    <a:pt x="143442" y="28536"/>
                  </a:lnTo>
                  <a:lnTo>
                    <a:pt x="159133" y="26792"/>
                  </a:lnTo>
                  <a:lnTo>
                    <a:pt x="198648" y="16566"/>
                  </a:lnTo>
                  <a:lnTo>
                    <a:pt x="218856" y="9893"/>
                  </a:lnTo>
                  <a:lnTo>
                    <a:pt x="222132" y="9374"/>
                  </a:lnTo>
                  <a:lnTo>
                    <a:pt x="229520" y="12431"/>
                  </a:lnTo>
                  <a:lnTo>
                    <a:pt x="232556" y="19770"/>
                  </a:lnTo>
                  <a:lnTo>
                    <a:pt x="225972" y="28965"/>
                  </a:lnTo>
                  <a:close/>
                </a:path>
                <a:path w="233045" h="288925">
                  <a:moveTo>
                    <a:pt x="29674" y="29420"/>
                  </a:moveTo>
                  <a:lnTo>
                    <a:pt x="17443" y="22575"/>
                  </a:lnTo>
                  <a:lnTo>
                    <a:pt x="13250" y="20645"/>
                  </a:lnTo>
                  <a:lnTo>
                    <a:pt x="12155" y="20232"/>
                  </a:lnTo>
                  <a:lnTo>
                    <a:pt x="11677" y="20086"/>
                  </a:lnTo>
                  <a:lnTo>
                    <a:pt x="12139" y="20143"/>
                  </a:lnTo>
                  <a:lnTo>
                    <a:pt x="27150" y="20143"/>
                  </a:lnTo>
                  <a:lnTo>
                    <a:pt x="27368" y="20645"/>
                  </a:lnTo>
                  <a:lnTo>
                    <a:pt x="29674" y="29420"/>
                  </a:lnTo>
                  <a:close/>
                </a:path>
                <a:path w="233045" h="288925">
                  <a:moveTo>
                    <a:pt x="12999" y="20143"/>
                  </a:moveTo>
                  <a:lnTo>
                    <a:pt x="12139" y="20143"/>
                  </a:lnTo>
                  <a:lnTo>
                    <a:pt x="11677" y="20086"/>
                  </a:lnTo>
                  <a:lnTo>
                    <a:pt x="13259" y="20086"/>
                  </a:lnTo>
                  <a:lnTo>
                    <a:pt x="12999" y="20143"/>
                  </a:lnTo>
                  <a:close/>
                </a:path>
                <a:path w="233045" h="288925">
                  <a:moveTo>
                    <a:pt x="73574" y="288829"/>
                  </a:moveTo>
                  <a:lnTo>
                    <a:pt x="66470" y="285886"/>
                  </a:lnTo>
                  <a:lnTo>
                    <a:pt x="63526" y="278782"/>
                  </a:lnTo>
                  <a:lnTo>
                    <a:pt x="65983" y="272206"/>
                  </a:lnTo>
                  <a:lnTo>
                    <a:pt x="86029" y="272206"/>
                  </a:lnTo>
                  <a:lnTo>
                    <a:pt x="85875" y="273876"/>
                  </a:lnTo>
                  <a:lnTo>
                    <a:pt x="73574" y="288829"/>
                  </a:lnTo>
                  <a:close/>
                </a:path>
              </a:pathLst>
            </a:custGeom>
            <a:solidFill>
              <a:srgbClr val="000000"/>
            </a:solidFill>
          </p:spPr>
          <p:txBody>
            <a:bodyPr wrap="square" lIns="0" tIns="0" rIns="0" bIns="0" rtlCol="0"/>
            <a:lstStyle/>
            <a:p>
              <a:endParaRPr/>
            </a:p>
          </p:txBody>
        </p:sp>
        <p:pic>
          <p:nvPicPr>
            <p:cNvPr id="82" name="object 82"/>
            <p:cNvPicPr/>
            <p:nvPr/>
          </p:nvPicPr>
          <p:blipFill>
            <a:blip r:embed="rId50" cstate="print"/>
            <a:stretch>
              <a:fillRect/>
            </a:stretch>
          </p:blipFill>
          <p:spPr>
            <a:xfrm>
              <a:off x="7031771" y="6115914"/>
              <a:ext cx="120395" cy="171628"/>
            </a:xfrm>
            <a:prstGeom prst="rect">
              <a:avLst/>
            </a:prstGeom>
          </p:spPr>
        </p:pic>
      </p:grpSp>
      <p:grpSp>
        <p:nvGrpSpPr>
          <p:cNvPr id="83" name="object 83"/>
          <p:cNvGrpSpPr/>
          <p:nvPr/>
        </p:nvGrpSpPr>
        <p:grpSpPr>
          <a:xfrm>
            <a:off x="7237326" y="6008501"/>
            <a:ext cx="286385" cy="292735"/>
            <a:chOff x="7237326" y="6008501"/>
            <a:chExt cx="286385" cy="292735"/>
          </a:xfrm>
        </p:grpSpPr>
        <p:pic>
          <p:nvPicPr>
            <p:cNvPr id="84" name="object 84"/>
            <p:cNvPicPr/>
            <p:nvPr/>
          </p:nvPicPr>
          <p:blipFill>
            <a:blip r:embed="rId51" cstate="print"/>
            <a:stretch>
              <a:fillRect/>
            </a:stretch>
          </p:blipFill>
          <p:spPr>
            <a:xfrm>
              <a:off x="7237326" y="6008501"/>
              <a:ext cx="121290" cy="229382"/>
            </a:xfrm>
            <a:prstGeom prst="rect">
              <a:avLst/>
            </a:prstGeom>
          </p:spPr>
        </p:pic>
        <p:pic>
          <p:nvPicPr>
            <p:cNvPr id="85" name="object 85"/>
            <p:cNvPicPr/>
            <p:nvPr/>
          </p:nvPicPr>
          <p:blipFill>
            <a:blip r:embed="rId52" cstate="print"/>
            <a:stretch>
              <a:fillRect/>
            </a:stretch>
          </p:blipFill>
          <p:spPr>
            <a:xfrm>
              <a:off x="7391248" y="6152008"/>
              <a:ext cx="132462" cy="148923"/>
            </a:xfrm>
            <a:prstGeom prst="rect">
              <a:avLst/>
            </a:prstGeom>
          </p:spPr>
        </p:pic>
      </p:grpSp>
      <p:pic>
        <p:nvPicPr>
          <p:cNvPr id="86" name="object 86"/>
          <p:cNvPicPr/>
          <p:nvPr/>
        </p:nvPicPr>
        <p:blipFill>
          <a:blip r:embed="rId53" cstate="print"/>
          <a:stretch>
            <a:fillRect/>
          </a:stretch>
        </p:blipFill>
        <p:spPr>
          <a:xfrm>
            <a:off x="7576525" y="6077979"/>
            <a:ext cx="279131" cy="203514"/>
          </a:xfrm>
          <a:prstGeom prst="rect">
            <a:avLst/>
          </a:prstGeom>
        </p:spPr>
      </p:pic>
      <p:pic>
        <p:nvPicPr>
          <p:cNvPr id="87" name="object 87"/>
          <p:cNvPicPr/>
          <p:nvPr/>
        </p:nvPicPr>
        <p:blipFill>
          <a:blip r:embed="rId54" cstate="print"/>
          <a:stretch>
            <a:fillRect/>
          </a:stretch>
        </p:blipFill>
        <p:spPr>
          <a:xfrm>
            <a:off x="7933682" y="6058023"/>
            <a:ext cx="334597" cy="210107"/>
          </a:xfrm>
          <a:prstGeom prst="rect">
            <a:avLst/>
          </a:prstGeom>
        </p:spPr>
      </p:pic>
      <p:grpSp>
        <p:nvGrpSpPr>
          <p:cNvPr id="88" name="object 88"/>
          <p:cNvGrpSpPr/>
          <p:nvPr/>
        </p:nvGrpSpPr>
        <p:grpSpPr>
          <a:xfrm>
            <a:off x="8336526" y="6030176"/>
            <a:ext cx="159385" cy="255904"/>
            <a:chOff x="8336526" y="6030176"/>
            <a:chExt cx="159385" cy="255904"/>
          </a:xfrm>
        </p:grpSpPr>
        <p:pic>
          <p:nvPicPr>
            <p:cNvPr id="89" name="object 89"/>
            <p:cNvPicPr/>
            <p:nvPr/>
          </p:nvPicPr>
          <p:blipFill>
            <a:blip r:embed="rId55" cstate="print"/>
            <a:stretch>
              <a:fillRect/>
            </a:stretch>
          </p:blipFill>
          <p:spPr>
            <a:xfrm>
              <a:off x="8336526" y="6126253"/>
              <a:ext cx="158832" cy="125042"/>
            </a:xfrm>
            <a:prstGeom prst="rect">
              <a:avLst/>
            </a:prstGeom>
          </p:spPr>
        </p:pic>
        <p:sp>
          <p:nvSpPr>
            <p:cNvPr id="90" name="object 90"/>
            <p:cNvSpPr/>
            <p:nvPr/>
          </p:nvSpPr>
          <p:spPr>
            <a:xfrm>
              <a:off x="8381118" y="6030176"/>
              <a:ext cx="48260" cy="255904"/>
            </a:xfrm>
            <a:custGeom>
              <a:avLst/>
              <a:gdLst/>
              <a:ahLst/>
              <a:cxnLst/>
              <a:rect l="l" t="t" r="r" b="b"/>
              <a:pathLst>
                <a:path w="48259" h="255904">
                  <a:moveTo>
                    <a:pt x="38420" y="255331"/>
                  </a:moveTo>
                  <a:lnTo>
                    <a:pt x="31576" y="252557"/>
                  </a:lnTo>
                  <a:lnTo>
                    <a:pt x="28592" y="245819"/>
                  </a:lnTo>
                  <a:lnTo>
                    <a:pt x="28406" y="240215"/>
                  </a:lnTo>
                  <a:lnTo>
                    <a:pt x="27481" y="231449"/>
                  </a:lnTo>
                  <a:lnTo>
                    <a:pt x="21894" y="205525"/>
                  </a:lnTo>
                  <a:lnTo>
                    <a:pt x="17012" y="183768"/>
                  </a:lnTo>
                  <a:lnTo>
                    <a:pt x="11150" y="154340"/>
                  </a:lnTo>
                  <a:lnTo>
                    <a:pt x="6276" y="127110"/>
                  </a:lnTo>
                  <a:lnTo>
                    <a:pt x="2611" y="103820"/>
                  </a:lnTo>
                  <a:lnTo>
                    <a:pt x="762" y="86880"/>
                  </a:lnTo>
                  <a:lnTo>
                    <a:pt x="0" y="75552"/>
                  </a:lnTo>
                  <a:lnTo>
                    <a:pt x="2432" y="6754"/>
                  </a:lnTo>
                  <a:lnTo>
                    <a:pt x="9187" y="0"/>
                  </a:lnTo>
                  <a:lnTo>
                    <a:pt x="15942" y="6706"/>
                  </a:lnTo>
                  <a:lnTo>
                    <a:pt x="19250" y="75252"/>
                  </a:lnTo>
                  <a:lnTo>
                    <a:pt x="20053" y="84975"/>
                  </a:lnTo>
                  <a:lnTo>
                    <a:pt x="25746" y="123777"/>
                  </a:lnTo>
                  <a:lnTo>
                    <a:pt x="36450" y="179673"/>
                  </a:lnTo>
                  <a:lnTo>
                    <a:pt x="41307" y="201283"/>
                  </a:lnTo>
                  <a:lnTo>
                    <a:pt x="46927" y="227873"/>
                  </a:lnTo>
                  <a:lnTo>
                    <a:pt x="48054" y="238699"/>
                  </a:lnTo>
                  <a:lnTo>
                    <a:pt x="48257" y="245502"/>
                  </a:lnTo>
                  <a:lnTo>
                    <a:pt x="45378" y="252452"/>
                  </a:lnTo>
                  <a:lnTo>
                    <a:pt x="38420" y="255331"/>
                  </a:lnTo>
                  <a:close/>
                </a:path>
              </a:pathLst>
            </a:custGeom>
            <a:solidFill>
              <a:srgbClr val="000000"/>
            </a:solidFill>
          </p:spPr>
          <p:txBody>
            <a:bodyPr wrap="square" lIns="0" tIns="0" rIns="0" bIns="0" rtlCol="0"/>
            <a:lstStyle/>
            <a:p>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1375" y="94488"/>
            <a:ext cx="8712200" cy="6381115"/>
            <a:chOff x="341375" y="94488"/>
            <a:chExt cx="8712200" cy="6381115"/>
          </a:xfrm>
        </p:grpSpPr>
        <p:pic>
          <p:nvPicPr>
            <p:cNvPr id="3" name="object 3"/>
            <p:cNvPicPr/>
            <p:nvPr/>
          </p:nvPicPr>
          <p:blipFill>
            <a:blip r:embed="rId2" cstate="print"/>
            <a:stretch>
              <a:fillRect/>
            </a:stretch>
          </p:blipFill>
          <p:spPr>
            <a:xfrm>
              <a:off x="341375" y="94488"/>
              <a:ext cx="8196071" cy="6345935"/>
            </a:xfrm>
            <a:prstGeom prst="rect">
              <a:avLst/>
            </a:prstGeom>
          </p:spPr>
        </p:pic>
        <p:pic>
          <p:nvPicPr>
            <p:cNvPr id="4" name="object 4"/>
            <p:cNvPicPr/>
            <p:nvPr/>
          </p:nvPicPr>
          <p:blipFill>
            <a:blip r:embed="rId3" cstate="print"/>
            <a:stretch>
              <a:fillRect/>
            </a:stretch>
          </p:blipFill>
          <p:spPr>
            <a:xfrm>
              <a:off x="637843" y="1336771"/>
              <a:ext cx="125909" cy="227595"/>
            </a:xfrm>
            <a:prstGeom prst="rect">
              <a:avLst/>
            </a:prstGeom>
          </p:spPr>
        </p:pic>
        <p:sp>
          <p:nvSpPr>
            <p:cNvPr id="5" name="object 5"/>
            <p:cNvSpPr/>
            <p:nvPr/>
          </p:nvSpPr>
          <p:spPr>
            <a:xfrm>
              <a:off x="851979" y="1243875"/>
              <a:ext cx="3623945" cy="330835"/>
            </a:xfrm>
            <a:custGeom>
              <a:avLst/>
              <a:gdLst/>
              <a:ahLst/>
              <a:cxnLst/>
              <a:rect l="l" t="t" r="r" b="b"/>
              <a:pathLst>
                <a:path w="3623945" h="330834">
                  <a:moveTo>
                    <a:pt x="95211" y="154228"/>
                  </a:moveTo>
                  <a:lnTo>
                    <a:pt x="92214" y="146989"/>
                  </a:lnTo>
                  <a:lnTo>
                    <a:pt x="84975" y="143992"/>
                  </a:lnTo>
                  <a:lnTo>
                    <a:pt x="64287" y="144030"/>
                  </a:lnTo>
                  <a:lnTo>
                    <a:pt x="52971" y="144716"/>
                  </a:lnTo>
                  <a:lnTo>
                    <a:pt x="45593" y="145034"/>
                  </a:lnTo>
                  <a:lnTo>
                    <a:pt x="38023" y="144970"/>
                  </a:lnTo>
                  <a:lnTo>
                    <a:pt x="30365" y="144513"/>
                  </a:lnTo>
                  <a:lnTo>
                    <a:pt x="22580" y="143649"/>
                  </a:lnTo>
                  <a:lnTo>
                    <a:pt x="1968" y="142875"/>
                  </a:lnTo>
                  <a:lnTo>
                    <a:pt x="1587" y="142824"/>
                  </a:lnTo>
                  <a:lnTo>
                    <a:pt x="0" y="144411"/>
                  </a:lnTo>
                  <a:lnTo>
                    <a:pt x="1193" y="145948"/>
                  </a:lnTo>
                  <a:lnTo>
                    <a:pt x="43916" y="161836"/>
                  </a:lnTo>
                  <a:lnTo>
                    <a:pt x="84975" y="164452"/>
                  </a:lnTo>
                  <a:lnTo>
                    <a:pt x="92214" y="161455"/>
                  </a:lnTo>
                  <a:lnTo>
                    <a:pt x="95211" y="154228"/>
                  </a:lnTo>
                  <a:close/>
                </a:path>
                <a:path w="3623945" h="330834">
                  <a:moveTo>
                    <a:pt x="128143" y="213093"/>
                  </a:moveTo>
                  <a:lnTo>
                    <a:pt x="125564" y="206844"/>
                  </a:lnTo>
                  <a:lnTo>
                    <a:pt x="119316" y="204266"/>
                  </a:lnTo>
                  <a:lnTo>
                    <a:pt x="116624" y="204673"/>
                  </a:lnTo>
                  <a:lnTo>
                    <a:pt x="95491" y="209473"/>
                  </a:lnTo>
                  <a:lnTo>
                    <a:pt x="90360" y="210553"/>
                  </a:lnTo>
                  <a:lnTo>
                    <a:pt x="80721" y="211785"/>
                  </a:lnTo>
                  <a:lnTo>
                    <a:pt x="70129" y="212191"/>
                  </a:lnTo>
                  <a:lnTo>
                    <a:pt x="62852" y="212039"/>
                  </a:lnTo>
                  <a:lnTo>
                    <a:pt x="50482" y="211074"/>
                  </a:lnTo>
                  <a:lnTo>
                    <a:pt x="42049" y="209994"/>
                  </a:lnTo>
                  <a:lnTo>
                    <a:pt x="32626" y="208381"/>
                  </a:lnTo>
                  <a:lnTo>
                    <a:pt x="34988" y="206235"/>
                  </a:lnTo>
                  <a:lnTo>
                    <a:pt x="36588" y="204558"/>
                  </a:lnTo>
                  <a:lnTo>
                    <a:pt x="38061" y="202742"/>
                  </a:lnTo>
                  <a:lnTo>
                    <a:pt x="42570" y="195237"/>
                  </a:lnTo>
                  <a:lnTo>
                    <a:pt x="43319" y="193471"/>
                  </a:lnTo>
                  <a:lnTo>
                    <a:pt x="42595" y="191706"/>
                  </a:lnTo>
                  <a:lnTo>
                    <a:pt x="40830" y="190982"/>
                  </a:lnTo>
                  <a:lnTo>
                    <a:pt x="39090" y="191693"/>
                  </a:lnTo>
                  <a:lnTo>
                    <a:pt x="31635" y="195961"/>
                  </a:lnTo>
                  <a:lnTo>
                    <a:pt x="30543" y="196100"/>
                  </a:lnTo>
                  <a:lnTo>
                    <a:pt x="25539" y="197243"/>
                  </a:lnTo>
                  <a:lnTo>
                    <a:pt x="21247" y="198043"/>
                  </a:lnTo>
                  <a:lnTo>
                    <a:pt x="16052" y="198932"/>
                  </a:lnTo>
                  <a:lnTo>
                    <a:pt x="10160" y="200406"/>
                  </a:lnTo>
                  <a:lnTo>
                    <a:pt x="6413" y="202336"/>
                  </a:lnTo>
                  <a:lnTo>
                    <a:pt x="4889" y="203619"/>
                  </a:lnTo>
                  <a:lnTo>
                    <a:pt x="4737" y="203746"/>
                  </a:lnTo>
                  <a:lnTo>
                    <a:pt x="4127" y="204254"/>
                  </a:lnTo>
                  <a:lnTo>
                    <a:pt x="3416" y="205955"/>
                  </a:lnTo>
                  <a:lnTo>
                    <a:pt x="1473" y="209219"/>
                  </a:lnTo>
                  <a:lnTo>
                    <a:pt x="1155" y="210172"/>
                  </a:lnTo>
                  <a:lnTo>
                    <a:pt x="965" y="212102"/>
                  </a:lnTo>
                  <a:lnTo>
                    <a:pt x="1333" y="214782"/>
                  </a:lnTo>
                  <a:lnTo>
                    <a:pt x="38735" y="230987"/>
                  </a:lnTo>
                  <a:lnTo>
                    <a:pt x="70396" y="233603"/>
                  </a:lnTo>
                  <a:lnTo>
                    <a:pt x="82461" y="233133"/>
                  </a:lnTo>
                  <a:lnTo>
                    <a:pt x="93726" y="231724"/>
                  </a:lnTo>
                  <a:lnTo>
                    <a:pt x="101549" y="230047"/>
                  </a:lnTo>
                  <a:lnTo>
                    <a:pt x="122021" y="221500"/>
                  </a:lnTo>
                  <a:lnTo>
                    <a:pt x="128143" y="213093"/>
                  </a:lnTo>
                  <a:close/>
                </a:path>
                <a:path w="3623945" h="330834">
                  <a:moveTo>
                    <a:pt x="2382888" y="203276"/>
                  </a:moveTo>
                  <a:lnTo>
                    <a:pt x="2375890" y="196278"/>
                  </a:lnTo>
                  <a:lnTo>
                    <a:pt x="2361171" y="196303"/>
                  </a:lnTo>
                  <a:lnTo>
                    <a:pt x="2331809" y="197027"/>
                  </a:lnTo>
                  <a:lnTo>
                    <a:pt x="2326449" y="197345"/>
                  </a:lnTo>
                  <a:lnTo>
                    <a:pt x="2321547" y="197307"/>
                  </a:lnTo>
                  <a:lnTo>
                    <a:pt x="2316988" y="196900"/>
                  </a:lnTo>
                  <a:lnTo>
                    <a:pt x="2312670" y="196113"/>
                  </a:lnTo>
                  <a:lnTo>
                    <a:pt x="2310942" y="195694"/>
                  </a:lnTo>
                  <a:lnTo>
                    <a:pt x="2298471" y="191287"/>
                  </a:lnTo>
                  <a:lnTo>
                    <a:pt x="2297392" y="191033"/>
                  </a:lnTo>
                  <a:lnTo>
                    <a:pt x="2295677" y="191744"/>
                  </a:lnTo>
                  <a:lnTo>
                    <a:pt x="2294966" y="193471"/>
                  </a:lnTo>
                  <a:lnTo>
                    <a:pt x="2296312" y="195643"/>
                  </a:lnTo>
                  <a:lnTo>
                    <a:pt x="2361171" y="210248"/>
                  </a:lnTo>
                  <a:lnTo>
                    <a:pt x="2375890" y="210273"/>
                  </a:lnTo>
                  <a:lnTo>
                    <a:pt x="2382888" y="203276"/>
                  </a:lnTo>
                  <a:close/>
                </a:path>
                <a:path w="3623945" h="330834">
                  <a:moveTo>
                    <a:pt x="2624188" y="203276"/>
                  </a:moveTo>
                  <a:lnTo>
                    <a:pt x="2616263" y="195351"/>
                  </a:lnTo>
                  <a:lnTo>
                    <a:pt x="2560332" y="195414"/>
                  </a:lnTo>
                  <a:lnTo>
                    <a:pt x="2545816" y="196037"/>
                  </a:lnTo>
                  <a:lnTo>
                    <a:pt x="2540228" y="196938"/>
                  </a:lnTo>
                  <a:lnTo>
                    <a:pt x="2539428" y="197535"/>
                  </a:lnTo>
                  <a:lnTo>
                    <a:pt x="2533700" y="203276"/>
                  </a:lnTo>
                  <a:lnTo>
                    <a:pt x="2539428" y="209016"/>
                  </a:lnTo>
                  <a:lnTo>
                    <a:pt x="2540228" y="209613"/>
                  </a:lnTo>
                  <a:lnTo>
                    <a:pt x="2545816" y="210515"/>
                  </a:lnTo>
                  <a:lnTo>
                    <a:pt x="2560332" y="211124"/>
                  </a:lnTo>
                  <a:lnTo>
                    <a:pt x="2616263" y="211213"/>
                  </a:lnTo>
                  <a:lnTo>
                    <a:pt x="2619349" y="210578"/>
                  </a:lnTo>
                  <a:lnTo>
                    <a:pt x="2624188" y="203276"/>
                  </a:lnTo>
                  <a:close/>
                </a:path>
                <a:path w="3623945" h="330834">
                  <a:moveTo>
                    <a:pt x="2861005" y="203276"/>
                  </a:moveTo>
                  <a:lnTo>
                    <a:pt x="2856649" y="198907"/>
                  </a:lnTo>
                  <a:lnTo>
                    <a:pt x="2844939" y="194792"/>
                  </a:lnTo>
                  <a:lnTo>
                    <a:pt x="2840469" y="194449"/>
                  </a:lnTo>
                  <a:lnTo>
                    <a:pt x="2834589" y="193713"/>
                  </a:lnTo>
                  <a:lnTo>
                    <a:pt x="2823210" y="191858"/>
                  </a:lnTo>
                  <a:lnTo>
                    <a:pt x="2802090" y="188036"/>
                  </a:lnTo>
                  <a:lnTo>
                    <a:pt x="2796552" y="186690"/>
                  </a:lnTo>
                  <a:lnTo>
                    <a:pt x="2793885" y="185915"/>
                  </a:lnTo>
                  <a:lnTo>
                    <a:pt x="2793517" y="185940"/>
                  </a:lnTo>
                  <a:lnTo>
                    <a:pt x="2793771" y="186753"/>
                  </a:lnTo>
                  <a:lnTo>
                    <a:pt x="2793936" y="188302"/>
                  </a:lnTo>
                  <a:lnTo>
                    <a:pt x="2791891" y="183654"/>
                  </a:lnTo>
                  <a:lnTo>
                    <a:pt x="2791587" y="182118"/>
                  </a:lnTo>
                  <a:lnTo>
                    <a:pt x="2790748" y="180860"/>
                  </a:lnTo>
                  <a:lnTo>
                    <a:pt x="2787954" y="179705"/>
                  </a:lnTo>
                  <a:lnTo>
                    <a:pt x="2786418" y="180009"/>
                  </a:lnTo>
                  <a:lnTo>
                    <a:pt x="2785160" y="180860"/>
                  </a:lnTo>
                  <a:lnTo>
                    <a:pt x="2784005" y="183654"/>
                  </a:lnTo>
                  <a:lnTo>
                    <a:pt x="2781973" y="188810"/>
                  </a:lnTo>
                  <a:lnTo>
                    <a:pt x="2782620" y="192328"/>
                  </a:lnTo>
                  <a:lnTo>
                    <a:pt x="2820187" y="208432"/>
                  </a:lnTo>
                  <a:lnTo>
                    <a:pt x="2844495" y="211658"/>
                  </a:lnTo>
                  <a:lnTo>
                    <a:pt x="2856636" y="207645"/>
                  </a:lnTo>
                  <a:lnTo>
                    <a:pt x="2861005" y="203276"/>
                  </a:lnTo>
                  <a:close/>
                </a:path>
                <a:path w="3623945" h="330834">
                  <a:moveTo>
                    <a:pt x="3076003" y="193471"/>
                  </a:moveTo>
                  <a:lnTo>
                    <a:pt x="3073539" y="187502"/>
                  </a:lnTo>
                  <a:lnTo>
                    <a:pt x="3067570" y="185039"/>
                  </a:lnTo>
                  <a:lnTo>
                    <a:pt x="3054769" y="184975"/>
                  </a:lnTo>
                  <a:lnTo>
                    <a:pt x="3041866" y="185915"/>
                  </a:lnTo>
                  <a:lnTo>
                    <a:pt x="2984182" y="189687"/>
                  </a:lnTo>
                  <a:lnTo>
                    <a:pt x="2982709" y="189992"/>
                  </a:lnTo>
                  <a:lnTo>
                    <a:pt x="2981502" y="190804"/>
                  </a:lnTo>
                  <a:lnTo>
                    <a:pt x="2980398" y="193471"/>
                  </a:lnTo>
                  <a:lnTo>
                    <a:pt x="2980702" y="194932"/>
                  </a:lnTo>
                  <a:lnTo>
                    <a:pt x="2981502" y="196126"/>
                  </a:lnTo>
                  <a:lnTo>
                    <a:pt x="2984182" y="197243"/>
                  </a:lnTo>
                  <a:lnTo>
                    <a:pt x="3041866" y="201015"/>
                  </a:lnTo>
                  <a:lnTo>
                    <a:pt x="3054769" y="201955"/>
                  </a:lnTo>
                  <a:lnTo>
                    <a:pt x="3067570" y="201891"/>
                  </a:lnTo>
                  <a:lnTo>
                    <a:pt x="3073539" y="199428"/>
                  </a:lnTo>
                  <a:lnTo>
                    <a:pt x="3076003" y="193471"/>
                  </a:lnTo>
                  <a:close/>
                </a:path>
                <a:path w="3623945" h="330834">
                  <a:moveTo>
                    <a:pt x="3267608" y="193471"/>
                  </a:moveTo>
                  <a:lnTo>
                    <a:pt x="3265055" y="187299"/>
                  </a:lnTo>
                  <a:lnTo>
                    <a:pt x="3258883" y="184746"/>
                  </a:lnTo>
                  <a:lnTo>
                    <a:pt x="3234461" y="184416"/>
                  </a:lnTo>
                  <a:lnTo>
                    <a:pt x="3228594" y="184645"/>
                  </a:lnTo>
                  <a:lnTo>
                    <a:pt x="3221875" y="184518"/>
                  </a:lnTo>
                  <a:lnTo>
                    <a:pt x="3214547" y="184035"/>
                  </a:lnTo>
                  <a:lnTo>
                    <a:pt x="3171520" y="178752"/>
                  </a:lnTo>
                  <a:lnTo>
                    <a:pt x="3170593" y="178663"/>
                  </a:lnTo>
                  <a:lnTo>
                    <a:pt x="3165602" y="183654"/>
                  </a:lnTo>
                  <a:lnTo>
                    <a:pt x="3169666" y="188556"/>
                  </a:lnTo>
                  <a:lnTo>
                    <a:pt x="3211792" y="199364"/>
                  </a:lnTo>
                  <a:lnTo>
                    <a:pt x="3220161" y="200837"/>
                  </a:lnTo>
                  <a:lnTo>
                    <a:pt x="3227578" y="201891"/>
                  </a:lnTo>
                  <a:lnTo>
                    <a:pt x="3234258" y="202514"/>
                  </a:lnTo>
                  <a:lnTo>
                    <a:pt x="3258883" y="202184"/>
                  </a:lnTo>
                  <a:lnTo>
                    <a:pt x="3265055" y="199631"/>
                  </a:lnTo>
                  <a:lnTo>
                    <a:pt x="3267608" y="193471"/>
                  </a:lnTo>
                  <a:close/>
                </a:path>
                <a:path w="3623945" h="330834">
                  <a:moveTo>
                    <a:pt x="3459442" y="144411"/>
                  </a:moveTo>
                  <a:lnTo>
                    <a:pt x="3455111" y="140081"/>
                  </a:lnTo>
                  <a:lnTo>
                    <a:pt x="3452418" y="141020"/>
                  </a:lnTo>
                  <a:lnTo>
                    <a:pt x="3450907" y="143383"/>
                  </a:lnTo>
                  <a:lnTo>
                    <a:pt x="3437382" y="186702"/>
                  </a:lnTo>
                  <a:lnTo>
                    <a:pt x="3435286" y="226834"/>
                  </a:lnTo>
                  <a:lnTo>
                    <a:pt x="3435477" y="246468"/>
                  </a:lnTo>
                  <a:lnTo>
                    <a:pt x="3450209" y="275336"/>
                  </a:lnTo>
                  <a:lnTo>
                    <a:pt x="3456063" y="272910"/>
                  </a:lnTo>
                  <a:lnTo>
                    <a:pt x="3458502" y="267042"/>
                  </a:lnTo>
                  <a:lnTo>
                    <a:pt x="3457994" y="264198"/>
                  </a:lnTo>
                  <a:lnTo>
                    <a:pt x="3456241" y="261099"/>
                  </a:lnTo>
                  <a:lnTo>
                    <a:pt x="3455746" y="258394"/>
                  </a:lnTo>
                  <a:lnTo>
                    <a:pt x="3455568" y="256933"/>
                  </a:lnTo>
                  <a:lnTo>
                    <a:pt x="3455225" y="252056"/>
                  </a:lnTo>
                  <a:lnTo>
                    <a:pt x="3455314" y="226809"/>
                  </a:lnTo>
                  <a:lnTo>
                    <a:pt x="3455263" y="207264"/>
                  </a:lnTo>
                  <a:lnTo>
                    <a:pt x="3454844" y="195808"/>
                  </a:lnTo>
                  <a:lnTo>
                    <a:pt x="3454793" y="188442"/>
                  </a:lnTo>
                  <a:lnTo>
                    <a:pt x="3455124" y="180936"/>
                  </a:lnTo>
                  <a:lnTo>
                    <a:pt x="3455797" y="173558"/>
                  </a:lnTo>
                  <a:lnTo>
                    <a:pt x="3459315" y="145427"/>
                  </a:lnTo>
                  <a:lnTo>
                    <a:pt x="3459442" y="144411"/>
                  </a:lnTo>
                  <a:close/>
                </a:path>
                <a:path w="3623945" h="330834">
                  <a:moveTo>
                    <a:pt x="3623437" y="136398"/>
                  </a:moveTo>
                  <a:lnTo>
                    <a:pt x="3614991" y="97802"/>
                  </a:lnTo>
                  <a:lnTo>
                    <a:pt x="3586721" y="39903"/>
                  </a:lnTo>
                  <a:lnTo>
                    <a:pt x="3558971" y="10236"/>
                  </a:lnTo>
                  <a:lnTo>
                    <a:pt x="3507130" y="0"/>
                  </a:lnTo>
                  <a:lnTo>
                    <a:pt x="3484549" y="787"/>
                  </a:lnTo>
                  <a:lnTo>
                    <a:pt x="3478276" y="7048"/>
                  </a:lnTo>
                  <a:lnTo>
                    <a:pt x="3484321" y="13309"/>
                  </a:lnTo>
                  <a:lnTo>
                    <a:pt x="3505924" y="15671"/>
                  </a:lnTo>
                  <a:lnTo>
                    <a:pt x="3523805" y="19519"/>
                  </a:lnTo>
                  <a:lnTo>
                    <a:pt x="3558362" y="38150"/>
                  </a:lnTo>
                  <a:lnTo>
                    <a:pt x="3588080" y="92544"/>
                  </a:lnTo>
                  <a:lnTo>
                    <a:pt x="3600005" y="129235"/>
                  </a:lnTo>
                  <a:lnTo>
                    <a:pt x="3600666" y="167716"/>
                  </a:lnTo>
                  <a:lnTo>
                    <a:pt x="3600323" y="169684"/>
                  </a:lnTo>
                  <a:lnTo>
                    <a:pt x="3599624" y="172593"/>
                  </a:lnTo>
                  <a:lnTo>
                    <a:pt x="3598659" y="175475"/>
                  </a:lnTo>
                  <a:lnTo>
                    <a:pt x="3596094" y="181203"/>
                  </a:lnTo>
                  <a:lnTo>
                    <a:pt x="3594900" y="184264"/>
                  </a:lnTo>
                  <a:lnTo>
                    <a:pt x="3593312" y="189611"/>
                  </a:lnTo>
                  <a:lnTo>
                    <a:pt x="3592157" y="195516"/>
                  </a:lnTo>
                  <a:lnTo>
                    <a:pt x="3591471" y="201841"/>
                  </a:lnTo>
                  <a:lnTo>
                    <a:pt x="3591153" y="213220"/>
                  </a:lnTo>
                  <a:lnTo>
                    <a:pt x="3590721" y="217512"/>
                  </a:lnTo>
                  <a:lnTo>
                    <a:pt x="3573932" y="255765"/>
                  </a:lnTo>
                  <a:lnTo>
                    <a:pt x="3549942" y="290728"/>
                  </a:lnTo>
                  <a:lnTo>
                    <a:pt x="3515080" y="310019"/>
                  </a:lnTo>
                  <a:lnTo>
                    <a:pt x="3469932" y="311734"/>
                  </a:lnTo>
                  <a:lnTo>
                    <a:pt x="3464801" y="311607"/>
                  </a:lnTo>
                  <a:lnTo>
                    <a:pt x="3448875" y="307771"/>
                  </a:lnTo>
                  <a:lnTo>
                    <a:pt x="3432441" y="300951"/>
                  </a:lnTo>
                  <a:lnTo>
                    <a:pt x="3398456" y="281482"/>
                  </a:lnTo>
                  <a:lnTo>
                    <a:pt x="3371875" y="249770"/>
                  </a:lnTo>
                  <a:lnTo>
                    <a:pt x="3358388" y="209956"/>
                  </a:lnTo>
                  <a:lnTo>
                    <a:pt x="3355467" y="188556"/>
                  </a:lnTo>
                  <a:lnTo>
                    <a:pt x="3355644" y="183222"/>
                  </a:lnTo>
                  <a:lnTo>
                    <a:pt x="3356165" y="177876"/>
                  </a:lnTo>
                  <a:lnTo>
                    <a:pt x="3357054" y="172516"/>
                  </a:lnTo>
                  <a:lnTo>
                    <a:pt x="3358286" y="167208"/>
                  </a:lnTo>
                  <a:lnTo>
                    <a:pt x="3360966" y="158369"/>
                  </a:lnTo>
                  <a:lnTo>
                    <a:pt x="3362782" y="150799"/>
                  </a:lnTo>
                  <a:lnTo>
                    <a:pt x="3365284" y="121615"/>
                  </a:lnTo>
                  <a:lnTo>
                    <a:pt x="3365563" y="117995"/>
                  </a:lnTo>
                  <a:lnTo>
                    <a:pt x="3365982" y="114769"/>
                  </a:lnTo>
                  <a:lnTo>
                    <a:pt x="3372243" y="97104"/>
                  </a:lnTo>
                  <a:lnTo>
                    <a:pt x="3389884" y="61734"/>
                  </a:lnTo>
                  <a:lnTo>
                    <a:pt x="3422269" y="33896"/>
                  </a:lnTo>
                  <a:lnTo>
                    <a:pt x="3455111" y="25146"/>
                  </a:lnTo>
                  <a:lnTo>
                    <a:pt x="3458476" y="25311"/>
                  </a:lnTo>
                  <a:lnTo>
                    <a:pt x="3498596" y="38201"/>
                  </a:lnTo>
                  <a:lnTo>
                    <a:pt x="3504565" y="40640"/>
                  </a:lnTo>
                  <a:lnTo>
                    <a:pt x="3537242" y="46304"/>
                  </a:lnTo>
                  <a:lnTo>
                    <a:pt x="3536683" y="44361"/>
                  </a:lnTo>
                  <a:lnTo>
                    <a:pt x="3498748" y="19926"/>
                  </a:lnTo>
                  <a:lnTo>
                    <a:pt x="3459988" y="8801"/>
                  </a:lnTo>
                  <a:lnTo>
                    <a:pt x="3455111" y="8585"/>
                  </a:lnTo>
                  <a:lnTo>
                    <a:pt x="3450247" y="8826"/>
                  </a:lnTo>
                  <a:lnTo>
                    <a:pt x="3409086" y="22225"/>
                  </a:lnTo>
                  <a:lnTo>
                    <a:pt x="3378365" y="48475"/>
                  </a:lnTo>
                  <a:lnTo>
                    <a:pt x="3375329" y="54508"/>
                  </a:lnTo>
                  <a:lnTo>
                    <a:pt x="3357664" y="89776"/>
                  </a:lnTo>
                  <a:lnTo>
                    <a:pt x="3346412" y="148907"/>
                  </a:lnTo>
                  <a:lnTo>
                    <a:pt x="3345091" y="153898"/>
                  </a:lnTo>
                  <a:lnTo>
                    <a:pt x="3338906" y="188556"/>
                  </a:lnTo>
                  <a:lnTo>
                    <a:pt x="3339109" y="194995"/>
                  </a:lnTo>
                  <a:lnTo>
                    <a:pt x="3353892" y="250190"/>
                  </a:lnTo>
                  <a:lnTo>
                    <a:pt x="3386188" y="293827"/>
                  </a:lnTo>
                  <a:lnTo>
                    <a:pt x="3425888" y="317512"/>
                  </a:lnTo>
                  <a:lnTo>
                    <a:pt x="3441725" y="324434"/>
                  </a:lnTo>
                  <a:lnTo>
                    <a:pt x="3499345" y="330390"/>
                  </a:lnTo>
                  <a:lnTo>
                    <a:pt x="3505771" y="330174"/>
                  </a:lnTo>
                  <a:lnTo>
                    <a:pt x="3544189" y="319760"/>
                  </a:lnTo>
                  <a:lnTo>
                    <a:pt x="3575012" y="291211"/>
                  </a:lnTo>
                  <a:lnTo>
                    <a:pt x="3595725" y="259194"/>
                  </a:lnTo>
                  <a:lnTo>
                    <a:pt x="3612273" y="220827"/>
                  </a:lnTo>
                  <a:lnTo>
                    <a:pt x="3613480" y="203136"/>
                  </a:lnTo>
                  <a:lnTo>
                    <a:pt x="3613975" y="198869"/>
                  </a:lnTo>
                  <a:lnTo>
                    <a:pt x="3614775" y="194970"/>
                  </a:lnTo>
                  <a:lnTo>
                    <a:pt x="3615931" y="191274"/>
                  </a:lnTo>
                  <a:lnTo>
                    <a:pt x="3616414" y="190131"/>
                  </a:lnTo>
                  <a:lnTo>
                    <a:pt x="3619246" y="183984"/>
                  </a:lnTo>
                  <a:lnTo>
                    <a:pt x="3621024" y="179006"/>
                  </a:lnTo>
                  <a:lnTo>
                    <a:pt x="3622281" y="174078"/>
                  </a:lnTo>
                  <a:lnTo>
                    <a:pt x="3623119" y="168186"/>
                  </a:lnTo>
                  <a:lnTo>
                    <a:pt x="3623437" y="136398"/>
                  </a:lnTo>
                  <a:close/>
                </a:path>
              </a:pathLst>
            </a:custGeom>
            <a:solidFill>
              <a:srgbClr val="000000"/>
            </a:solidFill>
          </p:spPr>
          <p:txBody>
            <a:bodyPr wrap="square" lIns="0" tIns="0" rIns="0" bIns="0" rtlCol="0"/>
            <a:lstStyle/>
            <a:p>
              <a:endParaRPr/>
            </a:p>
          </p:txBody>
        </p:sp>
        <p:sp>
          <p:nvSpPr>
            <p:cNvPr id="6" name="object 6"/>
            <p:cNvSpPr/>
            <p:nvPr/>
          </p:nvSpPr>
          <p:spPr>
            <a:xfrm>
              <a:off x="2479129" y="2281072"/>
              <a:ext cx="4625975" cy="1332865"/>
            </a:xfrm>
            <a:custGeom>
              <a:avLst/>
              <a:gdLst/>
              <a:ahLst/>
              <a:cxnLst/>
              <a:rect l="l" t="t" r="r" b="b"/>
              <a:pathLst>
                <a:path w="4625975" h="1332864">
                  <a:moveTo>
                    <a:pt x="111264" y="1069441"/>
                  </a:moveTo>
                  <a:lnTo>
                    <a:pt x="111010" y="1069187"/>
                  </a:lnTo>
                  <a:lnTo>
                    <a:pt x="110832" y="1069263"/>
                  </a:lnTo>
                  <a:lnTo>
                    <a:pt x="102692" y="1074470"/>
                  </a:lnTo>
                  <a:lnTo>
                    <a:pt x="100203" y="1075804"/>
                  </a:lnTo>
                  <a:lnTo>
                    <a:pt x="82931" y="1118946"/>
                  </a:lnTo>
                  <a:lnTo>
                    <a:pt x="69164" y="1160195"/>
                  </a:lnTo>
                  <a:lnTo>
                    <a:pt x="53467" y="1209725"/>
                  </a:lnTo>
                  <a:lnTo>
                    <a:pt x="39141" y="1255763"/>
                  </a:lnTo>
                  <a:lnTo>
                    <a:pt x="34480" y="1267155"/>
                  </a:lnTo>
                  <a:lnTo>
                    <a:pt x="29502" y="1277747"/>
                  </a:lnTo>
                  <a:lnTo>
                    <a:pt x="444" y="1327823"/>
                  </a:lnTo>
                  <a:lnTo>
                    <a:pt x="0" y="1329436"/>
                  </a:lnTo>
                  <a:lnTo>
                    <a:pt x="901" y="1331620"/>
                  </a:lnTo>
                  <a:lnTo>
                    <a:pt x="3086" y="1332534"/>
                  </a:lnTo>
                  <a:lnTo>
                    <a:pt x="4622" y="1332128"/>
                  </a:lnTo>
                  <a:lnTo>
                    <a:pt x="37109" y="1282230"/>
                  </a:lnTo>
                  <a:lnTo>
                    <a:pt x="62598" y="1212608"/>
                  </a:lnTo>
                  <a:lnTo>
                    <a:pt x="78282" y="1163154"/>
                  </a:lnTo>
                  <a:lnTo>
                    <a:pt x="91998" y="1121968"/>
                  </a:lnTo>
                  <a:lnTo>
                    <a:pt x="102082" y="1091323"/>
                  </a:lnTo>
                  <a:lnTo>
                    <a:pt x="105117" y="1081862"/>
                  </a:lnTo>
                  <a:lnTo>
                    <a:pt x="105321" y="1081024"/>
                  </a:lnTo>
                  <a:lnTo>
                    <a:pt x="104178" y="1081849"/>
                  </a:lnTo>
                  <a:lnTo>
                    <a:pt x="104635" y="1080249"/>
                  </a:lnTo>
                  <a:lnTo>
                    <a:pt x="105994" y="1077760"/>
                  </a:lnTo>
                  <a:lnTo>
                    <a:pt x="111201" y="1069632"/>
                  </a:lnTo>
                  <a:lnTo>
                    <a:pt x="111264" y="1069441"/>
                  </a:lnTo>
                  <a:close/>
                </a:path>
                <a:path w="4625975" h="1332864">
                  <a:moveTo>
                    <a:pt x="663702" y="72440"/>
                  </a:moveTo>
                  <a:lnTo>
                    <a:pt x="663536" y="72047"/>
                  </a:lnTo>
                  <a:lnTo>
                    <a:pt x="663536" y="71755"/>
                  </a:lnTo>
                  <a:lnTo>
                    <a:pt x="662965" y="70243"/>
                  </a:lnTo>
                  <a:lnTo>
                    <a:pt x="662749" y="70142"/>
                  </a:lnTo>
                  <a:lnTo>
                    <a:pt x="662635" y="69850"/>
                  </a:lnTo>
                  <a:lnTo>
                    <a:pt x="660044" y="68783"/>
                  </a:lnTo>
                  <a:lnTo>
                    <a:pt x="627176" y="105181"/>
                  </a:lnTo>
                  <a:lnTo>
                    <a:pt x="602056" y="137769"/>
                  </a:lnTo>
                  <a:lnTo>
                    <a:pt x="595884" y="146964"/>
                  </a:lnTo>
                  <a:lnTo>
                    <a:pt x="590613" y="155651"/>
                  </a:lnTo>
                  <a:lnTo>
                    <a:pt x="586143" y="163944"/>
                  </a:lnTo>
                  <a:lnTo>
                    <a:pt x="550824" y="234353"/>
                  </a:lnTo>
                  <a:lnTo>
                    <a:pt x="519468" y="288137"/>
                  </a:lnTo>
                  <a:lnTo>
                    <a:pt x="486333" y="337731"/>
                  </a:lnTo>
                  <a:lnTo>
                    <a:pt x="464146" y="364769"/>
                  </a:lnTo>
                  <a:lnTo>
                    <a:pt x="462254" y="367601"/>
                  </a:lnTo>
                  <a:lnTo>
                    <a:pt x="457631" y="385699"/>
                  </a:lnTo>
                  <a:lnTo>
                    <a:pt x="457492" y="386372"/>
                  </a:lnTo>
                  <a:lnTo>
                    <a:pt x="449986" y="394462"/>
                  </a:lnTo>
                  <a:lnTo>
                    <a:pt x="450088" y="397154"/>
                  </a:lnTo>
                  <a:lnTo>
                    <a:pt x="450215" y="397510"/>
                  </a:lnTo>
                  <a:lnTo>
                    <a:pt x="454393" y="401701"/>
                  </a:lnTo>
                  <a:lnTo>
                    <a:pt x="458724" y="397611"/>
                  </a:lnTo>
                  <a:lnTo>
                    <a:pt x="458876" y="397154"/>
                  </a:lnTo>
                  <a:lnTo>
                    <a:pt x="458952" y="396951"/>
                  </a:lnTo>
                  <a:lnTo>
                    <a:pt x="459206" y="396760"/>
                  </a:lnTo>
                  <a:lnTo>
                    <a:pt x="459409" y="396836"/>
                  </a:lnTo>
                  <a:lnTo>
                    <a:pt x="459282" y="397929"/>
                  </a:lnTo>
                  <a:lnTo>
                    <a:pt x="459105" y="398272"/>
                  </a:lnTo>
                  <a:lnTo>
                    <a:pt x="459054" y="398741"/>
                  </a:lnTo>
                  <a:lnTo>
                    <a:pt x="461276" y="398741"/>
                  </a:lnTo>
                  <a:lnTo>
                    <a:pt x="463956" y="397852"/>
                  </a:lnTo>
                  <a:lnTo>
                    <a:pt x="465582" y="396760"/>
                  </a:lnTo>
                  <a:lnTo>
                    <a:pt x="466001" y="396481"/>
                  </a:lnTo>
                  <a:lnTo>
                    <a:pt x="470687" y="381203"/>
                  </a:lnTo>
                  <a:lnTo>
                    <a:pt x="470877" y="379996"/>
                  </a:lnTo>
                  <a:lnTo>
                    <a:pt x="482765" y="363181"/>
                  </a:lnTo>
                  <a:lnTo>
                    <a:pt x="486816" y="358533"/>
                  </a:lnTo>
                  <a:lnTo>
                    <a:pt x="530618" y="294703"/>
                  </a:lnTo>
                  <a:lnTo>
                    <a:pt x="562051" y="240576"/>
                  </a:lnTo>
                  <a:lnTo>
                    <a:pt x="597382" y="169684"/>
                  </a:lnTo>
                  <a:lnTo>
                    <a:pt x="601535" y="161886"/>
                  </a:lnTo>
                  <a:lnTo>
                    <a:pt x="606463" y="153708"/>
                  </a:lnTo>
                  <a:lnTo>
                    <a:pt x="612076" y="145237"/>
                  </a:lnTo>
                  <a:lnTo>
                    <a:pt x="636981" y="112496"/>
                  </a:lnTo>
                  <a:lnTo>
                    <a:pt x="658456" y="81457"/>
                  </a:lnTo>
                  <a:lnTo>
                    <a:pt x="659650" y="79413"/>
                  </a:lnTo>
                  <a:lnTo>
                    <a:pt x="660438" y="80187"/>
                  </a:lnTo>
                  <a:lnTo>
                    <a:pt x="662101" y="78524"/>
                  </a:lnTo>
                  <a:lnTo>
                    <a:pt x="663536" y="73558"/>
                  </a:lnTo>
                  <a:lnTo>
                    <a:pt x="663536" y="72847"/>
                  </a:lnTo>
                  <a:lnTo>
                    <a:pt x="663702" y="72440"/>
                  </a:lnTo>
                  <a:close/>
                </a:path>
                <a:path w="4625975" h="1332864">
                  <a:moveTo>
                    <a:pt x="2080831" y="436651"/>
                  </a:moveTo>
                  <a:lnTo>
                    <a:pt x="2065324" y="424205"/>
                  </a:lnTo>
                  <a:lnTo>
                    <a:pt x="1991271" y="425259"/>
                  </a:lnTo>
                  <a:lnTo>
                    <a:pt x="1972805" y="425335"/>
                  </a:lnTo>
                  <a:lnTo>
                    <a:pt x="1967623" y="425767"/>
                  </a:lnTo>
                  <a:lnTo>
                    <a:pt x="1961807" y="426605"/>
                  </a:lnTo>
                  <a:lnTo>
                    <a:pt x="1955203" y="427850"/>
                  </a:lnTo>
                  <a:lnTo>
                    <a:pt x="1936864" y="432142"/>
                  </a:lnTo>
                  <a:lnTo>
                    <a:pt x="1927415" y="434035"/>
                  </a:lnTo>
                  <a:lnTo>
                    <a:pt x="1922310" y="434784"/>
                  </a:lnTo>
                  <a:lnTo>
                    <a:pt x="1918271" y="435152"/>
                  </a:lnTo>
                  <a:lnTo>
                    <a:pt x="1865249" y="435317"/>
                  </a:lnTo>
                  <a:lnTo>
                    <a:pt x="1806384" y="435317"/>
                  </a:lnTo>
                  <a:lnTo>
                    <a:pt x="1459357" y="436029"/>
                  </a:lnTo>
                  <a:lnTo>
                    <a:pt x="1431696" y="436016"/>
                  </a:lnTo>
                  <a:lnTo>
                    <a:pt x="1424152" y="435673"/>
                  </a:lnTo>
                  <a:lnTo>
                    <a:pt x="1416812" y="434975"/>
                  </a:lnTo>
                  <a:lnTo>
                    <a:pt x="1393456" y="430657"/>
                  </a:lnTo>
                  <a:lnTo>
                    <a:pt x="1383030" y="429006"/>
                  </a:lnTo>
                  <a:lnTo>
                    <a:pt x="1376845" y="428358"/>
                  </a:lnTo>
                  <a:lnTo>
                    <a:pt x="1371473" y="428104"/>
                  </a:lnTo>
                  <a:lnTo>
                    <a:pt x="1366888" y="428282"/>
                  </a:lnTo>
                  <a:lnTo>
                    <a:pt x="1357033" y="430110"/>
                  </a:lnTo>
                  <a:lnTo>
                    <a:pt x="1355420" y="431723"/>
                  </a:lnTo>
                  <a:lnTo>
                    <a:pt x="1357033" y="433324"/>
                  </a:lnTo>
                  <a:lnTo>
                    <a:pt x="1366735" y="435152"/>
                  </a:lnTo>
                  <a:lnTo>
                    <a:pt x="1370838" y="435724"/>
                  </a:lnTo>
                  <a:lnTo>
                    <a:pt x="1375664" y="436651"/>
                  </a:lnTo>
                  <a:lnTo>
                    <a:pt x="1381264" y="437972"/>
                  </a:lnTo>
                  <a:lnTo>
                    <a:pt x="1391424" y="440728"/>
                  </a:lnTo>
                  <a:lnTo>
                    <a:pt x="1414983" y="445630"/>
                  </a:lnTo>
                  <a:lnTo>
                    <a:pt x="1423339" y="446506"/>
                  </a:lnTo>
                  <a:lnTo>
                    <a:pt x="1431493" y="446951"/>
                  </a:lnTo>
                  <a:lnTo>
                    <a:pt x="1806384" y="447751"/>
                  </a:lnTo>
                  <a:lnTo>
                    <a:pt x="1869173" y="447751"/>
                  </a:lnTo>
                  <a:lnTo>
                    <a:pt x="1918373" y="447814"/>
                  </a:lnTo>
                  <a:lnTo>
                    <a:pt x="1919236" y="447738"/>
                  </a:lnTo>
                  <a:lnTo>
                    <a:pt x="1923757" y="447395"/>
                  </a:lnTo>
                  <a:lnTo>
                    <a:pt x="1929638" y="446570"/>
                  </a:lnTo>
                  <a:lnTo>
                    <a:pt x="1939620" y="444639"/>
                  </a:lnTo>
                  <a:lnTo>
                    <a:pt x="1957971" y="440397"/>
                  </a:lnTo>
                  <a:lnTo>
                    <a:pt x="1963928" y="439280"/>
                  </a:lnTo>
                  <a:lnTo>
                    <a:pt x="1969096" y="438543"/>
                  </a:lnTo>
                  <a:lnTo>
                    <a:pt x="1973326" y="438200"/>
                  </a:lnTo>
                  <a:lnTo>
                    <a:pt x="1979269" y="438162"/>
                  </a:lnTo>
                  <a:lnTo>
                    <a:pt x="2010638" y="438365"/>
                  </a:lnTo>
                  <a:lnTo>
                    <a:pt x="2065274" y="439331"/>
                  </a:lnTo>
                  <a:lnTo>
                    <a:pt x="2066023" y="439420"/>
                  </a:lnTo>
                  <a:lnTo>
                    <a:pt x="2066772" y="439547"/>
                  </a:lnTo>
                  <a:lnTo>
                    <a:pt x="2067407" y="439724"/>
                  </a:lnTo>
                  <a:lnTo>
                    <a:pt x="2067179" y="439585"/>
                  </a:lnTo>
                  <a:lnTo>
                    <a:pt x="2066607" y="439051"/>
                  </a:lnTo>
                  <a:lnTo>
                    <a:pt x="2066264" y="438543"/>
                  </a:lnTo>
                  <a:lnTo>
                    <a:pt x="2066036" y="438162"/>
                  </a:lnTo>
                  <a:lnTo>
                    <a:pt x="2065731" y="437337"/>
                  </a:lnTo>
                  <a:lnTo>
                    <a:pt x="2065807" y="437515"/>
                  </a:lnTo>
                  <a:lnTo>
                    <a:pt x="2073236" y="444220"/>
                  </a:lnTo>
                  <a:lnTo>
                    <a:pt x="2080691" y="437337"/>
                  </a:lnTo>
                  <a:lnTo>
                    <a:pt x="2080831" y="436651"/>
                  </a:lnTo>
                  <a:close/>
                </a:path>
                <a:path w="4625975" h="1332864">
                  <a:moveTo>
                    <a:pt x="3028658" y="4203"/>
                  </a:moveTo>
                  <a:lnTo>
                    <a:pt x="3028619" y="4038"/>
                  </a:lnTo>
                  <a:lnTo>
                    <a:pt x="3028619" y="3695"/>
                  </a:lnTo>
                  <a:lnTo>
                    <a:pt x="3028467" y="3441"/>
                  </a:lnTo>
                  <a:lnTo>
                    <a:pt x="3028277" y="2552"/>
                  </a:lnTo>
                  <a:lnTo>
                    <a:pt x="3028188" y="2413"/>
                  </a:lnTo>
                  <a:lnTo>
                    <a:pt x="3027337" y="1155"/>
                  </a:lnTo>
                  <a:lnTo>
                    <a:pt x="3027159" y="1092"/>
                  </a:lnTo>
                  <a:lnTo>
                    <a:pt x="3027057" y="914"/>
                  </a:lnTo>
                  <a:lnTo>
                    <a:pt x="3024530" y="0"/>
                  </a:lnTo>
                  <a:lnTo>
                    <a:pt x="3022993" y="304"/>
                  </a:lnTo>
                  <a:lnTo>
                    <a:pt x="3022765" y="406"/>
                  </a:lnTo>
                  <a:lnTo>
                    <a:pt x="2960192" y="117614"/>
                  </a:lnTo>
                  <a:lnTo>
                    <a:pt x="2927604" y="189484"/>
                  </a:lnTo>
                  <a:lnTo>
                    <a:pt x="2892234" y="261124"/>
                  </a:lnTo>
                  <a:lnTo>
                    <a:pt x="2886481" y="271437"/>
                  </a:lnTo>
                  <a:lnTo>
                    <a:pt x="2877578" y="286677"/>
                  </a:lnTo>
                  <a:lnTo>
                    <a:pt x="2843034" y="350431"/>
                  </a:lnTo>
                  <a:lnTo>
                    <a:pt x="2823400" y="388302"/>
                  </a:lnTo>
                  <a:lnTo>
                    <a:pt x="2807373" y="414248"/>
                  </a:lnTo>
                  <a:lnTo>
                    <a:pt x="2805125" y="418706"/>
                  </a:lnTo>
                  <a:lnTo>
                    <a:pt x="2802953" y="426808"/>
                  </a:lnTo>
                  <a:lnTo>
                    <a:pt x="2809075" y="432943"/>
                  </a:lnTo>
                  <a:lnTo>
                    <a:pt x="2815183" y="427367"/>
                  </a:lnTo>
                  <a:lnTo>
                    <a:pt x="2815221" y="426808"/>
                  </a:lnTo>
                  <a:lnTo>
                    <a:pt x="2815336" y="426262"/>
                  </a:lnTo>
                  <a:lnTo>
                    <a:pt x="2815691" y="425132"/>
                  </a:lnTo>
                  <a:lnTo>
                    <a:pt x="2816174" y="423938"/>
                  </a:lnTo>
                  <a:lnTo>
                    <a:pt x="2817850" y="420535"/>
                  </a:lnTo>
                  <a:lnTo>
                    <a:pt x="2834005" y="394195"/>
                  </a:lnTo>
                  <a:lnTo>
                    <a:pt x="2853613" y="356031"/>
                  </a:lnTo>
                  <a:lnTo>
                    <a:pt x="2887751" y="292239"/>
                  </a:lnTo>
                  <a:lnTo>
                    <a:pt x="2896501" y="277164"/>
                  </a:lnTo>
                  <a:lnTo>
                    <a:pt x="2902521" y="266268"/>
                  </a:lnTo>
                  <a:lnTo>
                    <a:pt x="2937789" y="194284"/>
                  </a:lnTo>
                  <a:lnTo>
                    <a:pt x="2969971" y="122224"/>
                  </a:lnTo>
                  <a:lnTo>
                    <a:pt x="2995955" y="69418"/>
                  </a:lnTo>
                  <a:lnTo>
                    <a:pt x="3013710" y="33680"/>
                  </a:lnTo>
                  <a:lnTo>
                    <a:pt x="3024200" y="12230"/>
                  </a:lnTo>
                  <a:lnTo>
                    <a:pt x="3024327" y="11988"/>
                  </a:lnTo>
                  <a:lnTo>
                    <a:pt x="3024924" y="12230"/>
                  </a:lnTo>
                  <a:lnTo>
                    <a:pt x="3026613" y="11531"/>
                  </a:lnTo>
                  <a:lnTo>
                    <a:pt x="3027311" y="9842"/>
                  </a:lnTo>
                  <a:lnTo>
                    <a:pt x="3028619" y="4864"/>
                  </a:lnTo>
                  <a:lnTo>
                    <a:pt x="3028619" y="4305"/>
                  </a:lnTo>
                  <a:close/>
                </a:path>
                <a:path w="4625975" h="1332864">
                  <a:moveTo>
                    <a:pt x="4625975" y="461149"/>
                  </a:moveTo>
                  <a:lnTo>
                    <a:pt x="4619231" y="454418"/>
                  </a:lnTo>
                  <a:lnTo>
                    <a:pt x="4534662" y="454723"/>
                  </a:lnTo>
                  <a:lnTo>
                    <a:pt x="4447540" y="454723"/>
                  </a:lnTo>
                  <a:lnTo>
                    <a:pt x="4192447" y="454355"/>
                  </a:lnTo>
                  <a:lnTo>
                    <a:pt x="4123804" y="454342"/>
                  </a:lnTo>
                  <a:lnTo>
                    <a:pt x="4109682" y="454152"/>
                  </a:lnTo>
                  <a:lnTo>
                    <a:pt x="4101465" y="453593"/>
                  </a:lnTo>
                  <a:lnTo>
                    <a:pt x="4094022" y="452666"/>
                  </a:lnTo>
                  <a:lnTo>
                    <a:pt x="4087469" y="451396"/>
                  </a:lnTo>
                  <a:lnTo>
                    <a:pt x="4074896" y="447852"/>
                  </a:lnTo>
                  <a:lnTo>
                    <a:pt x="4067340" y="446379"/>
                  </a:lnTo>
                  <a:lnTo>
                    <a:pt x="4059072" y="445350"/>
                  </a:lnTo>
                  <a:lnTo>
                    <a:pt x="4049966" y="444728"/>
                  </a:lnTo>
                  <a:lnTo>
                    <a:pt x="4026116" y="444525"/>
                  </a:lnTo>
                  <a:lnTo>
                    <a:pt x="3904081" y="444512"/>
                  </a:lnTo>
                  <a:lnTo>
                    <a:pt x="3891165" y="443801"/>
                  </a:lnTo>
                  <a:lnTo>
                    <a:pt x="3881767" y="442861"/>
                  </a:lnTo>
                  <a:lnTo>
                    <a:pt x="3843477" y="437235"/>
                  </a:lnTo>
                  <a:lnTo>
                    <a:pt x="3829545" y="435584"/>
                  </a:lnTo>
                  <a:lnTo>
                    <a:pt x="3821468" y="434975"/>
                  </a:lnTo>
                  <a:lnTo>
                    <a:pt x="3809695" y="435368"/>
                  </a:lnTo>
                  <a:lnTo>
                    <a:pt x="3804920" y="436270"/>
                  </a:lnTo>
                  <a:lnTo>
                    <a:pt x="3803726" y="436880"/>
                  </a:lnTo>
                  <a:lnTo>
                    <a:pt x="3799078" y="441528"/>
                  </a:lnTo>
                  <a:lnTo>
                    <a:pt x="3803726" y="446189"/>
                  </a:lnTo>
                  <a:lnTo>
                    <a:pt x="3804920" y="446786"/>
                  </a:lnTo>
                  <a:lnTo>
                    <a:pt x="3809542" y="447687"/>
                  </a:lnTo>
                  <a:lnTo>
                    <a:pt x="3820922" y="448487"/>
                  </a:lnTo>
                  <a:lnTo>
                    <a:pt x="3828161" y="449046"/>
                  </a:lnTo>
                  <a:lnTo>
                    <a:pt x="3841610" y="450634"/>
                  </a:lnTo>
                  <a:lnTo>
                    <a:pt x="3879926" y="456285"/>
                  </a:lnTo>
                  <a:lnTo>
                    <a:pt x="3890162" y="457314"/>
                  </a:lnTo>
                  <a:lnTo>
                    <a:pt x="3903726" y="458063"/>
                  </a:lnTo>
                  <a:lnTo>
                    <a:pt x="3920134" y="458127"/>
                  </a:lnTo>
                  <a:lnTo>
                    <a:pt x="4026090" y="458152"/>
                  </a:lnTo>
                  <a:lnTo>
                    <a:pt x="4049636" y="458343"/>
                  </a:lnTo>
                  <a:lnTo>
                    <a:pt x="4057789" y="458901"/>
                  </a:lnTo>
                  <a:lnTo>
                    <a:pt x="4065219" y="459828"/>
                  </a:lnTo>
                  <a:lnTo>
                    <a:pt x="4071785" y="461098"/>
                  </a:lnTo>
                  <a:lnTo>
                    <a:pt x="4084345" y="464629"/>
                  </a:lnTo>
                  <a:lnTo>
                    <a:pt x="4091902" y="466102"/>
                  </a:lnTo>
                  <a:lnTo>
                    <a:pt x="4100169" y="467144"/>
                  </a:lnTo>
                  <a:lnTo>
                    <a:pt x="4109212" y="467753"/>
                  </a:lnTo>
                  <a:lnTo>
                    <a:pt x="4123740" y="467956"/>
                  </a:lnTo>
                  <a:lnTo>
                    <a:pt x="4192447" y="467944"/>
                  </a:lnTo>
                  <a:lnTo>
                    <a:pt x="4447540" y="467575"/>
                  </a:lnTo>
                  <a:lnTo>
                    <a:pt x="4534662" y="467588"/>
                  </a:lnTo>
                  <a:lnTo>
                    <a:pt x="4619231" y="467893"/>
                  </a:lnTo>
                  <a:lnTo>
                    <a:pt x="4625975" y="461149"/>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2770558" y="3585590"/>
              <a:ext cx="94689" cy="192796"/>
            </a:xfrm>
            <a:prstGeom prst="rect">
              <a:avLst/>
            </a:prstGeom>
          </p:spPr>
        </p:pic>
        <p:sp>
          <p:nvSpPr>
            <p:cNvPr id="8" name="object 8"/>
            <p:cNvSpPr/>
            <p:nvPr/>
          </p:nvSpPr>
          <p:spPr>
            <a:xfrm>
              <a:off x="4982870" y="3460800"/>
              <a:ext cx="808355" cy="45085"/>
            </a:xfrm>
            <a:custGeom>
              <a:avLst/>
              <a:gdLst/>
              <a:ahLst/>
              <a:cxnLst/>
              <a:rect l="l" t="t" r="r" b="b"/>
              <a:pathLst>
                <a:path w="808354" h="45085">
                  <a:moveTo>
                    <a:pt x="158584" y="36880"/>
                  </a:moveTo>
                  <a:lnTo>
                    <a:pt x="109016" y="29083"/>
                  </a:lnTo>
                  <a:lnTo>
                    <a:pt x="55257" y="29197"/>
                  </a:lnTo>
                  <a:lnTo>
                    <a:pt x="46393" y="28892"/>
                  </a:lnTo>
                  <a:lnTo>
                    <a:pt x="19989" y="20916"/>
                  </a:lnTo>
                  <a:lnTo>
                    <a:pt x="13144" y="17157"/>
                  </a:lnTo>
                  <a:lnTo>
                    <a:pt x="12547" y="15709"/>
                  </a:lnTo>
                  <a:lnTo>
                    <a:pt x="6019" y="13017"/>
                  </a:lnTo>
                  <a:lnTo>
                    <a:pt x="5156" y="13030"/>
                  </a:lnTo>
                  <a:lnTo>
                    <a:pt x="4914" y="12776"/>
                  </a:lnTo>
                  <a:lnTo>
                    <a:pt x="4660" y="13030"/>
                  </a:lnTo>
                  <a:lnTo>
                    <a:pt x="3873" y="13030"/>
                  </a:lnTo>
                  <a:lnTo>
                    <a:pt x="1993" y="13754"/>
                  </a:lnTo>
                  <a:lnTo>
                    <a:pt x="584" y="15443"/>
                  </a:lnTo>
                  <a:lnTo>
                    <a:pt x="50" y="17653"/>
                  </a:lnTo>
                  <a:lnTo>
                    <a:pt x="0" y="19786"/>
                  </a:lnTo>
                  <a:lnTo>
                    <a:pt x="914" y="22136"/>
                  </a:lnTo>
                  <a:lnTo>
                    <a:pt x="35890" y="42786"/>
                  </a:lnTo>
                  <a:lnTo>
                    <a:pt x="109016" y="44678"/>
                  </a:lnTo>
                  <a:lnTo>
                    <a:pt x="150812" y="44665"/>
                  </a:lnTo>
                  <a:lnTo>
                    <a:pt x="153835" y="44056"/>
                  </a:lnTo>
                  <a:lnTo>
                    <a:pt x="155155" y="43332"/>
                  </a:lnTo>
                  <a:lnTo>
                    <a:pt x="156311" y="42379"/>
                  </a:lnTo>
                  <a:lnTo>
                    <a:pt x="157975" y="39916"/>
                  </a:lnTo>
                  <a:lnTo>
                    <a:pt x="158584" y="36880"/>
                  </a:lnTo>
                  <a:close/>
                </a:path>
                <a:path w="808354" h="45085">
                  <a:moveTo>
                    <a:pt x="411454" y="17259"/>
                  </a:moveTo>
                  <a:lnTo>
                    <a:pt x="403453" y="9258"/>
                  </a:lnTo>
                  <a:lnTo>
                    <a:pt x="388810" y="9550"/>
                  </a:lnTo>
                  <a:lnTo>
                    <a:pt x="382905" y="9385"/>
                  </a:lnTo>
                  <a:lnTo>
                    <a:pt x="376199" y="8826"/>
                  </a:lnTo>
                  <a:lnTo>
                    <a:pt x="368693" y="7899"/>
                  </a:lnTo>
                  <a:lnTo>
                    <a:pt x="345884" y="4038"/>
                  </a:lnTo>
                  <a:lnTo>
                    <a:pt x="344563" y="3492"/>
                  </a:lnTo>
                  <a:lnTo>
                    <a:pt x="333057" y="1574"/>
                  </a:lnTo>
                  <a:lnTo>
                    <a:pt x="332270" y="1587"/>
                  </a:lnTo>
                  <a:lnTo>
                    <a:pt x="331978" y="1587"/>
                  </a:lnTo>
                  <a:lnTo>
                    <a:pt x="331266" y="1600"/>
                  </a:lnTo>
                  <a:lnTo>
                    <a:pt x="331139" y="1752"/>
                  </a:lnTo>
                  <a:lnTo>
                    <a:pt x="329844" y="2006"/>
                  </a:lnTo>
                  <a:lnTo>
                    <a:pt x="327888" y="3314"/>
                  </a:lnTo>
                  <a:lnTo>
                    <a:pt x="327507" y="3429"/>
                  </a:lnTo>
                  <a:lnTo>
                    <a:pt x="326161" y="5435"/>
                  </a:lnTo>
                  <a:lnTo>
                    <a:pt x="325666" y="7886"/>
                  </a:lnTo>
                  <a:lnTo>
                    <a:pt x="326326" y="10706"/>
                  </a:lnTo>
                  <a:lnTo>
                    <a:pt x="366395" y="23088"/>
                  </a:lnTo>
                  <a:lnTo>
                    <a:pt x="403453" y="25273"/>
                  </a:lnTo>
                  <a:lnTo>
                    <a:pt x="406565" y="24638"/>
                  </a:lnTo>
                  <a:lnTo>
                    <a:pt x="407924" y="23901"/>
                  </a:lnTo>
                  <a:lnTo>
                    <a:pt x="409117" y="22923"/>
                  </a:lnTo>
                  <a:lnTo>
                    <a:pt x="410095" y="21742"/>
                  </a:lnTo>
                  <a:lnTo>
                    <a:pt x="410832" y="20383"/>
                  </a:lnTo>
                  <a:lnTo>
                    <a:pt x="411454" y="17259"/>
                  </a:lnTo>
                  <a:close/>
                </a:path>
                <a:path w="808354" h="45085">
                  <a:moveTo>
                    <a:pt x="592315" y="17259"/>
                  </a:moveTo>
                  <a:lnTo>
                    <a:pt x="584949" y="9906"/>
                  </a:lnTo>
                  <a:lnTo>
                    <a:pt x="491744" y="13563"/>
                  </a:lnTo>
                  <a:lnTo>
                    <a:pt x="489127" y="14643"/>
                  </a:lnTo>
                  <a:lnTo>
                    <a:pt x="488048" y="17259"/>
                  </a:lnTo>
                  <a:lnTo>
                    <a:pt x="489127" y="19875"/>
                  </a:lnTo>
                  <a:lnTo>
                    <a:pt x="491744" y="20967"/>
                  </a:lnTo>
                  <a:lnTo>
                    <a:pt x="584949" y="24612"/>
                  </a:lnTo>
                  <a:lnTo>
                    <a:pt x="592315" y="17259"/>
                  </a:lnTo>
                  <a:close/>
                </a:path>
                <a:path w="808354" h="45085">
                  <a:moveTo>
                    <a:pt x="808253" y="7454"/>
                  </a:moveTo>
                  <a:lnTo>
                    <a:pt x="807669" y="4546"/>
                  </a:lnTo>
                  <a:lnTo>
                    <a:pt x="806069" y="2184"/>
                  </a:lnTo>
                  <a:lnTo>
                    <a:pt x="803694" y="584"/>
                  </a:lnTo>
                  <a:lnTo>
                    <a:pt x="800798" y="0"/>
                  </a:lnTo>
                  <a:lnTo>
                    <a:pt x="717397" y="2120"/>
                  </a:lnTo>
                  <a:lnTo>
                    <a:pt x="712076" y="7454"/>
                  </a:lnTo>
                  <a:lnTo>
                    <a:pt x="717397" y="12776"/>
                  </a:lnTo>
                  <a:lnTo>
                    <a:pt x="800798" y="14897"/>
                  </a:lnTo>
                  <a:lnTo>
                    <a:pt x="803694" y="14312"/>
                  </a:lnTo>
                  <a:lnTo>
                    <a:pt x="806069" y="12712"/>
                  </a:lnTo>
                  <a:lnTo>
                    <a:pt x="807669" y="10350"/>
                  </a:lnTo>
                  <a:lnTo>
                    <a:pt x="808253" y="7454"/>
                  </a:lnTo>
                  <a:close/>
                </a:path>
              </a:pathLst>
            </a:custGeom>
            <a:solidFill>
              <a:srgbClr val="FF0000"/>
            </a:solidFill>
          </p:spPr>
          <p:txBody>
            <a:bodyPr wrap="square" lIns="0" tIns="0" rIns="0" bIns="0" rtlCol="0"/>
            <a:lstStyle/>
            <a:p>
              <a:endParaRPr/>
            </a:p>
          </p:txBody>
        </p:sp>
        <p:pic>
          <p:nvPicPr>
            <p:cNvPr id="9" name="object 9"/>
            <p:cNvPicPr/>
            <p:nvPr/>
          </p:nvPicPr>
          <p:blipFill>
            <a:blip r:embed="rId5" cstate="print"/>
            <a:stretch>
              <a:fillRect/>
            </a:stretch>
          </p:blipFill>
          <p:spPr>
            <a:xfrm>
              <a:off x="5858719" y="3236985"/>
              <a:ext cx="361263" cy="367263"/>
            </a:xfrm>
            <a:prstGeom prst="rect">
              <a:avLst/>
            </a:prstGeom>
          </p:spPr>
        </p:pic>
        <p:sp>
          <p:nvSpPr>
            <p:cNvPr id="10" name="object 10"/>
            <p:cNvSpPr/>
            <p:nvPr/>
          </p:nvSpPr>
          <p:spPr>
            <a:xfrm>
              <a:off x="837818" y="4072254"/>
              <a:ext cx="1270" cy="5080"/>
            </a:xfrm>
            <a:custGeom>
              <a:avLst/>
              <a:gdLst/>
              <a:ahLst/>
              <a:cxnLst/>
              <a:rect l="l" t="t" r="r" b="b"/>
              <a:pathLst>
                <a:path w="1269" h="5079">
                  <a:moveTo>
                    <a:pt x="138" y="4966"/>
                  </a:moveTo>
                  <a:lnTo>
                    <a:pt x="0" y="4282"/>
                  </a:lnTo>
                  <a:lnTo>
                    <a:pt x="865" y="0"/>
                  </a:lnTo>
                  <a:lnTo>
                    <a:pt x="792" y="826"/>
                  </a:lnTo>
                  <a:lnTo>
                    <a:pt x="236" y="4500"/>
                  </a:lnTo>
                  <a:lnTo>
                    <a:pt x="138" y="4966"/>
                  </a:lnTo>
                  <a:close/>
                </a:path>
              </a:pathLst>
            </a:custGeom>
            <a:solidFill>
              <a:srgbClr val="FF0000"/>
            </a:solidFill>
          </p:spPr>
          <p:txBody>
            <a:bodyPr wrap="square" lIns="0" tIns="0" rIns="0" bIns="0" rtlCol="0"/>
            <a:lstStyle/>
            <a:p>
              <a:endParaRPr/>
            </a:p>
          </p:txBody>
        </p:sp>
        <p:pic>
          <p:nvPicPr>
            <p:cNvPr id="11" name="object 11"/>
            <p:cNvPicPr/>
            <p:nvPr/>
          </p:nvPicPr>
          <p:blipFill>
            <a:blip r:embed="rId6" cstate="print"/>
            <a:stretch>
              <a:fillRect/>
            </a:stretch>
          </p:blipFill>
          <p:spPr>
            <a:xfrm>
              <a:off x="6231133" y="2867993"/>
              <a:ext cx="1140522" cy="533252"/>
            </a:xfrm>
            <a:prstGeom prst="rect">
              <a:avLst/>
            </a:prstGeom>
          </p:spPr>
        </p:pic>
        <p:pic>
          <p:nvPicPr>
            <p:cNvPr id="12" name="object 12"/>
            <p:cNvPicPr/>
            <p:nvPr/>
          </p:nvPicPr>
          <p:blipFill>
            <a:blip r:embed="rId7" cstate="print"/>
            <a:stretch>
              <a:fillRect/>
            </a:stretch>
          </p:blipFill>
          <p:spPr>
            <a:xfrm>
              <a:off x="6623456" y="3458100"/>
              <a:ext cx="1009260" cy="386977"/>
            </a:xfrm>
            <a:prstGeom prst="rect">
              <a:avLst/>
            </a:prstGeom>
          </p:spPr>
        </p:pic>
        <p:pic>
          <p:nvPicPr>
            <p:cNvPr id="13" name="object 13"/>
            <p:cNvPicPr/>
            <p:nvPr/>
          </p:nvPicPr>
          <p:blipFill>
            <a:blip r:embed="rId8" cstate="print"/>
            <a:stretch>
              <a:fillRect/>
            </a:stretch>
          </p:blipFill>
          <p:spPr>
            <a:xfrm>
              <a:off x="7729504" y="3171178"/>
              <a:ext cx="1323569" cy="864859"/>
            </a:xfrm>
            <a:prstGeom prst="rect">
              <a:avLst/>
            </a:prstGeom>
          </p:spPr>
        </p:pic>
        <p:pic>
          <p:nvPicPr>
            <p:cNvPr id="14" name="object 14"/>
            <p:cNvPicPr/>
            <p:nvPr/>
          </p:nvPicPr>
          <p:blipFill>
            <a:blip r:embed="rId9" cstate="print"/>
            <a:stretch>
              <a:fillRect/>
            </a:stretch>
          </p:blipFill>
          <p:spPr>
            <a:xfrm>
              <a:off x="6539936" y="4078680"/>
              <a:ext cx="724677" cy="253615"/>
            </a:xfrm>
            <a:prstGeom prst="rect">
              <a:avLst/>
            </a:prstGeom>
          </p:spPr>
        </p:pic>
        <p:sp>
          <p:nvSpPr>
            <p:cNvPr id="15" name="object 15"/>
            <p:cNvSpPr/>
            <p:nvPr/>
          </p:nvSpPr>
          <p:spPr>
            <a:xfrm>
              <a:off x="6630899" y="4410684"/>
              <a:ext cx="703580" cy="42545"/>
            </a:xfrm>
            <a:custGeom>
              <a:avLst/>
              <a:gdLst/>
              <a:ahLst/>
              <a:cxnLst/>
              <a:rect l="l" t="t" r="r" b="b"/>
              <a:pathLst>
                <a:path w="703579" h="42545">
                  <a:moveTo>
                    <a:pt x="703313" y="30378"/>
                  </a:moveTo>
                  <a:lnTo>
                    <a:pt x="693127" y="18402"/>
                  </a:lnTo>
                  <a:lnTo>
                    <a:pt x="501611" y="19342"/>
                  </a:lnTo>
                  <a:lnTo>
                    <a:pt x="203682" y="19354"/>
                  </a:lnTo>
                  <a:lnTo>
                    <a:pt x="165239" y="18161"/>
                  </a:lnTo>
                  <a:lnTo>
                    <a:pt x="17068" y="1473"/>
                  </a:lnTo>
                  <a:lnTo>
                    <a:pt x="15836" y="1041"/>
                  </a:lnTo>
                  <a:lnTo>
                    <a:pt x="13601" y="457"/>
                  </a:lnTo>
                  <a:lnTo>
                    <a:pt x="11252" y="0"/>
                  </a:lnTo>
                  <a:lnTo>
                    <a:pt x="8851" y="76"/>
                  </a:lnTo>
                  <a:lnTo>
                    <a:pt x="6616" y="546"/>
                  </a:lnTo>
                  <a:lnTo>
                    <a:pt x="5842" y="1587"/>
                  </a:lnTo>
                  <a:lnTo>
                    <a:pt x="2730" y="2882"/>
                  </a:lnTo>
                  <a:lnTo>
                    <a:pt x="0" y="9436"/>
                  </a:lnTo>
                  <a:lnTo>
                    <a:pt x="2730" y="16014"/>
                  </a:lnTo>
                  <a:lnTo>
                    <a:pt x="4508" y="16764"/>
                  </a:lnTo>
                  <a:lnTo>
                    <a:pt x="5130" y="17754"/>
                  </a:lnTo>
                  <a:lnTo>
                    <a:pt x="7658" y="18745"/>
                  </a:lnTo>
                  <a:lnTo>
                    <a:pt x="12560" y="19748"/>
                  </a:lnTo>
                  <a:lnTo>
                    <a:pt x="17919" y="20408"/>
                  </a:lnTo>
                  <a:lnTo>
                    <a:pt x="18453" y="21666"/>
                  </a:lnTo>
                  <a:lnTo>
                    <a:pt x="21056" y="22745"/>
                  </a:lnTo>
                  <a:lnTo>
                    <a:pt x="23660" y="21666"/>
                  </a:lnTo>
                  <a:lnTo>
                    <a:pt x="23876" y="21145"/>
                  </a:lnTo>
                  <a:lnTo>
                    <a:pt x="131686" y="34340"/>
                  </a:lnTo>
                  <a:lnTo>
                    <a:pt x="163868" y="37122"/>
                  </a:lnTo>
                  <a:lnTo>
                    <a:pt x="185000" y="38176"/>
                  </a:lnTo>
                  <a:lnTo>
                    <a:pt x="203606" y="38379"/>
                  </a:lnTo>
                  <a:lnTo>
                    <a:pt x="501611" y="38404"/>
                  </a:lnTo>
                  <a:lnTo>
                    <a:pt x="693115" y="39344"/>
                  </a:lnTo>
                  <a:lnTo>
                    <a:pt x="691934" y="38519"/>
                  </a:lnTo>
                  <a:lnTo>
                    <a:pt x="690816" y="37414"/>
                  </a:lnTo>
                  <a:lnTo>
                    <a:pt x="690143" y="36156"/>
                  </a:lnTo>
                  <a:lnTo>
                    <a:pt x="690054" y="35090"/>
                  </a:lnTo>
                  <a:lnTo>
                    <a:pt x="690473" y="34493"/>
                  </a:lnTo>
                  <a:lnTo>
                    <a:pt x="691172" y="34429"/>
                  </a:lnTo>
                  <a:lnTo>
                    <a:pt x="691997" y="34874"/>
                  </a:lnTo>
                  <a:lnTo>
                    <a:pt x="692835" y="35775"/>
                  </a:lnTo>
                  <a:lnTo>
                    <a:pt x="693623" y="37058"/>
                  </a:lnTo>
                  <a:lnTo>
                    <a:pt x="695464" y="41313"/>
                  </a:lnTo>
                  <a:lnTo>
                    <a:pt x="698030" y="42354"/>
                  </a:lnTo>
                  <a:lnTo>
                    <a:pt x="703173" y="32486"/>
                  </a:lnTo>
                  <a:lnTo>
                    <a:pt x="703313" y="30378"/>
                  </a:lnTo>
                  <a:close/>
                </a:path>
              </a:pathLst>
            </a:custGeom>
            <a:solidFill>
              <a:srgbClr val="FF0000"/>
            </a:solidFill>
          </p:spPr>
          <p:txBody>
            <a:bodyPr wrap="square" lIns="0" tIns="0" rIns="0" bIns="0" rtlCol="0"/>
            <a:lstStyle/>
            <a:p>
              <a:endParaRPr/>
            </a:p>
          </p:txBody>
        </p:sp>
        <p:pic>
          <p:nvPicPr>
            <p:cNvPr id="16" name="object 16"/>
            <p:cNvPicPr/>
            <p:nvPr/>
          </p:nvPicPr>
          <p:blipFill>
            <a:blip r:embed="rId10" cstate="print"/>
            <a:stretch>
              <a:fillRect/>
            </a:stretch>
          </p:blipFill>
          <p:spPr>
            <a:xfrm>
              <a:off x="6667045" y="4423459"/>
              <a:ext cx="959891" cy="369768"/>
            </a:xfrm>
            <a:prstGeom prst="rect">
              <a:avLst/>
            </a:prstGeom>
          </p:spPr>
        </p:pic>
        <p:sp>
          <p:nvSpPr>
            <p:cNvPr id="17" name="object 17"/>
            <p:cNvSpPr/>
            <p:nvPr/>
          </p:nvSpPr>
          <p:spPr>
            <a:xfrm>
              <a:off x="7757998" y="4256532"/>
              <a:ext cx="280670" cy="281305"/>
            </a:xfrm>
            <a:custGeom>
              <a:avLst/>
              <a:gdLst/>
              <a:ahLst/>
              <a:cxnLst/>
              <a:rect l="l" t="t" r="r" b="b"/>
              <a:pathLst>
                <a:path w="280670" h="281304">
                  <a:moveTo>
                    <a:pt x="156222" y="6426"/>
                  </a:moveTo>
                  <a:lnTo>
                    <a:pt x="149796" y="0"/>
                  </a:lnTo>
                  <a:lnTo>
                    <a:pt x="143675" y="4457"/>
                  </a:lnTo>
                  <a:lnTo>
                    <a:pt x="127622" y="50393"/>
                  </a:lnTo>
                  <a:lnTo>
                    <a:pt x="121742" y="88798"/>
                  </a:lnTo>
                  <a:lnTo>
                    <a:pt x="121666" y="124193"/>
                  </a:lnTo>
                  <a:lnTo>
                    <a:pt x="121818" y="128460"/>
                  </a:lnTo>
                  <a:lnTo>
                    <a:pt x="135356" y="165239"/>
                  </a:lnTo>
                  <a:lnTo>
                    <a:pt x="137058" y="167322"/>
                  </a:lnTo>
                  <a:lnTo>
                    <a:pt x="138531" y="169329"/>
                  </a:lnTo>
                  <a:lnTo>
                    <a:pt x="142443" y="179920"/>
                  </a:lnTo>
                  <a:lnTo>
                    <a:pt x="142163" y="181902"/>
                  </a:lnTo>
                  <a:lnTo>
                    <a:pt x="141935" y="183019"/>
                  </a:lnTo>
                  <a:lnTo>
                    <a:pt x="142798" y="185102"/>
                  </a:lnTo>
                  <a:lnTo>
                    <a:pt x="144881" y="185966"/>
                  </a:lnTo>
                  <a:lnTo>
                    <a:pt x="146532" y="185458"/>
                  </a:lnTo>
                  <a:lnTo>
                    <a:pt x="147599" y="184150"/>
                  </a:lnTo>
                  <a:lnTo>
                    <a:pt x="151485" y="170903"/>
                  </a:lnTo>
                  <a:lnTo>
                    <a:pt x="151193" y="167728"/>
                  </a:lnTo>
                  <a:lnTo>
                    <a:pt x="150545" y="164439"/>
                  </a:lnTo>
                  <a:lnTo>
                    <a:pt x="149567" y="161048"/>
                  </a:lnTo>
                  <a:lnTo>
                    <a:pt x="148234" y="157530"/>
                  </a:lnTo>
                  <a:lnTo>
                    <a:pt x="143700" y="148780"/>
                  </a:lnTo>
                  <a:lnTo>
                    <a:pt x="142481" y="146037"/>
                  </a:lnTo>
                  <a:lnTo>
                    <a:pt x="138569" y="81330"/>
                  </a:lnTo>
                  <a:lnTo>
                    <a:pt x="139090" y="73304"/>
                  </a:lnTo>
                  <a:lnTo>
                    <a:pt x="140360" y="64376"/>
                  </a:lnTo>
                  <a:lnTo>
                    <a:pt x="142316" y="54864"/>
                  </a:lnTo>
                  <a:lnTo>
                    <a:pt x="155905" y="8382"/>
                  </a:lnTo>
                  <a:lnTo>
                    <a:pt x="156222" y="6426"/>
                  </a:lnTo>
                  <a:close/>
                </a:path>
                <a:path w="280670" h="281304">
                  <a:moveTo>
                    <a:pt x="280352" y="271322"/>
                  </a:moveTo>
                  <a:lnTo>
                    <a:pt x="277749" y="265036"/>
                  </a:lnTo>
                  <a:lnTo>
                    <a:pt x="271449" y="262420"/>
                  </a:lnTo>
                  <a:lnTo>
                    <a:pt x="249275" y="261772"/>
                  </a:lnTo>
                  <a:lnTo>
                    <a:pt x="228231" y="262001"/>
                  </a:lnTo>
                  <a:lnTo>
                    <a:pt x="213728" y="261886"/>
                  </a:lnTo>
                  <a:lnTo>
                    <a:pt x="198374" y="260908"/>
                  </a:lnTo>
                  <a:lnTo>
                    <a:pt x="187909" y="259816"/>
                  </a:lnTo>
                  <a:lnTo>
                    <a:pt x="120548" y="249593"/>
                  </a:lnTo>
                  <a:lnTo>
                    <a:pt x="93306" y="246189"/>
                  </a:lnTo>
                  <a:lnTo>
                    <a:pt x="72847" y="243255"/>
                  </a:lnTo>
                  <a:lnTo>
                    <a:pt x="52247" y="239420"/>
                  </a:lnTo>
                  <a:lnTo>
                    <a:pt x="38519" y="236372"/>
                  </a:lnTo>
                  <a:lnTo>
                    <a:pt x="3340" y="229565"/>
                  </a:lnTo>
                  <a:lnTo>
                    <a:pt x="2628" y="229463"/>
                  </a:lnTo>
                  <a:lnTo>
                    <a:pt x="774" y="230225"/>
                  </a:lnTo>
                  <a:lnTo>
                    <a:pt x="0" y="232079"/>
                  </a:lnTo>
                  <a:lnTo>
                    <a:pt x="546" y="233667"/>
                  </a:lnTo>
                  <a:lnTo>
                    <a:pt x="49149" y="251815"/>
                  </a:lnTo>
                  <a:lnTo>
                    <a:pt x="90500" y="262712"/>
                  </a:lnTo>
                  <a:lnTo>
                    <a:pt x="185343" y="278028"/>
                  </a:lnTo>
                  <a:lnTo>
                    <a:pt x="228130" y="280631"/>
                  </a:lnTo>
                  <a:lnTo>
                    <a:pt x="249275" y="280885"/>
                  </a:lnTo>
                  <a:lnTo>
                    <a:pt x="271449" y="280225"/>
                  </a:lnTo>
                  <a:lnTo>
                    <a:pt x="277749" y="277622"/>
                  </a:lnTo>
                  <a:lnTo>
                    <a:pt x="280352" y="271322"/>
                  </a:lnTo>
                  <a:close/>
                </a:path>
              </a:pathLst>
            </a:custGeom>
            <a:solidFill>
              <a:srgbClr val="FF00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7794067" y="4577078"/>
              <a:ext cx="228771" cy="247973"/>
            </a:xfrm>
            <a:prstGeom prst="rect">
              <a:avLst/>
            </a:prstGeom>
          </p:spPr>
        </p:pic>
        <p:pic>
          <p:nvPicPr>
            <p:cNvPr id="19" name="object 19"/>
            <p:cNvPicPr/>
            <p:nvPr/>
          </p:nvPicPr>
          <p:blipFill>
            <a:blip r:embed="rId12" cstate="print"/>
            <a:stretch>
              <a:fillRect/>
            </a:stretch>
          </p:blipFill>
          <p:spPr>
            <a:xfrm>
              <a:off x="8149973" y="4425565"/>
              <a:ext cx="592980" cy="273511"/>
            </a:xfrm>
            <a:prstGeom prst="rect">
              <a:avLst/>
            </a:prstGeom>
          </p:spPr>
        </p:pic>
        <p:pic>
          <p:nvPicPr>
            <p:cNvPr id="20" name="object 20"/>
            <p:cNvPicPr/>
            <p:nvPr/>
          </p:nvPicPr>
          <p:blipFill>
            <a:blip r:embed="rId13" cstate="print"/>
            <a:stretch>
              <a:fillRect/>
            </a:stretch>
          </p:blipFill>
          <p:spPr>
            <a:xfrm>
              <a:off x="6326472" y="5013932"/>
              <a:ext cx="158950" cy="234258"/>
            </a:xfrm>
            <a:prstGeom prst="rect">
              <a:avLst/>
            </a:prstGeom>
          </p:spPr>
        </p:pic>
        <p:pic>
          <p:nvPicPr>
            <p:cNvPr id="21" name="object 21"/>
            <p:cNvPicPr/>
            <p:nvPr/>
          </p:nvPicPr>
          <p:blipFill>
            <a:blip r:embed="rId14" cstate="print"/>
            <a:stretch>
              <a:fillRect/>
            </a:stretch>
          </p:blipFill>
          <p:spPr>
            <a:xfrm>
              <a:off x="6506764" y="5069792"/>
              <a:ext cx="115083" cy="166518"/>
            </a:xfrm>
            <a:prstGeom prst="rect">
              <a:avLst/>
            </a:prstGeom>
          </p:spPr>
        </p:pic>
        <p:pic>
          <p:nvPicPr>
            <p:cNvPr id="22" name="object 22"/>
            <p:cNvPicPr/>
            <p:nvPr/>
          </p:nvPicPr>
          <p:blipFill>
            <a:blip r:embed="rId15" cstate="print"/>
            <a:stretch>
              <a:fillRect/>
            </a:stretch>
          </p:blipFill>
          <p:spPr>
            <a:xfrm>
              <a:off x="6662449" y="5113340"/>
              <a:ext cx="97294" cy="145291"/>
            </a:xfrm>
            <a:prstGeom prst="rect">
              <a:avLst/>
            </a:prstGeom>
          </p:spPr>
        </p:pic>
        <p:pic>
          <p:nvPicPr>
            <p:cNvPr id="23" name="object 23"/>
            <p:cNvPicPr/>
            <p:nvPr/>
          </p:nvPicPr>
          <p:blipFill>
            <a:blip r:embed="rId16" cstate="print"/>
            <a:stretch>
              <a:fillRect/>
            </a:stretch>
          </p:blipFill>
          <p:spPr>
            <a:xfrm>
              <a:off x="6826216" y="5126754"/>
              <a:ext cx="166731" cy="154002"/>
            </a:xfrm>
            <a:prstGeom prst="rect">
              <a:avLst/>
            </a:prstGeom>
          </p:spPr>
        </p:pic>
        <p:sp>
          <p:nvSpPr>
            <p:cNvPr id="24" name="object 24"/>
            <p:cNvSpPr/>
            <p:nvPr/>
          </p:nvSpPr>
          <p:spPr>
            <a:xfrm>
              <a:off x="6899008" y="5075834"/>
              <a:ext cx="375285" cy="279400"/>
            </a:xfrm>
            <a:custGeom>
              <a:avLst/>
              <a:gdLst/>
              <a:ahLst/>
              <a:cxnLst/>
              <a:rect l="l" t="t" r="r" b="b"/>
              <a:pathLst>
                <a:path w="375284" h="279400">
                  <a:moveTo>
                    <a:pt x="53009" y="5816"/>
                  </a:moveTo>
                  <a:lnTo>
                    <a:pt x="52781" y="5600"/>
                  </a:lnTo>
                  <a:lnTo>
                    <a:pt x="52908" y="4762"/>
                  </a:lnTo>
                  <a:lnTo>
                    <a:pt x="47180" y="0"/>
                  </a:lnTo>
                  <a:lnTo>
                    <a:pt x="24498" y="54229"/>
                  </a:lnTo>
                  <a:lnTo>
                    <a:pt x="15303" y="102044"/>
                  </a:lnTo>
                  <a:lnTo>
                    <a:pt x="9855" y="149021"/>
                  </a:lnTo>
                  <a:lnTo>
                    <a:pt x="8064" y="192316"/>
                  </a:lnTo>
                  <a:lnTo>
                    <a:pt x="6083" y="232879"/>
                  </a:lnTo>
                  <a:lnTo>
                    <a:pt x="4851" y="240449"/>
                  </a:lnTo>
                  <a:lnTo>
                    <a:pt x="1054" y="270230"/>
                  </a:lnTo>
                  <a:lnTo>
                    <a:pt x="279" y="274866"/>
                  </a:lnTo>
                  <a:lnTo>
                    <a:pt x="0" y="276148"/>
                  </a:lnTo>
                  <a:lnTo>
                    <a:pt x="914" y="278371"/>
                  </a:lnTo>
                  <a:lnTo>
                    <a:pt x="3136" y="279285"/>
                  </a:lnTo>
                  <a:lnTo>
                    <a:pt x="4851" y="278777"/>
                  </a:lnTo>
                  <a:lnTo>
                    <a:pt x="22898" y="244856"/>
                  </a:lnTo>
                  <a:lnTo>
                    <a:pt x="27635" y="193217"/>
                  </a:lnTo>
                  <a:lnTo>
                    <a:pt x="28079" y="172123"/>
                  </a:lnTo>
                  <a:lnTo>
                    <a:pt x="29375" y="150558"/>
                  </a:lnTo>
                  <a:lnTo>
                    <a:pt x="34531" y="104927"/>
                  </a:lnTo>
                  <a:lnTo>
                    <a:pt x="43002" y="58547"/>
                  </a:lnTo>
                  <a:lnTo>
                    <a:pt x="51320" y="18313"/>
                  </a:lnTo>
                  <a:lnTo>
                    <a:pt x="52730" y="9334"/>
                  </a:lnTo>
                  <a:lnTo>
                    <a:pt x="52451" y="8940"/>
                  </a:lnTo>
                  <a:lnTo>
                    <a:pt x="52222" y="9118"/>
                  </a:lnTo>
                  <a:lnTo>
                    <a:pt x="52349" y="8343"/>
                  </a:lnTo>
                  <a:lnTo>
                    <a:pt x="52628" y="7874"/>
                  </a:lnTo>
                  <a:lnTo>
                    <a:pt x="53009" y="5816"/>
                  </a:lnTo>
                  <a:close/>
                </a:path>
                <a:path w="375284" h="279400">
                  <a:moveTo>
                    <a:pt x="351180" y="60312"/>
                  </a:moveTo>
                  <a:lnTo>
                    <a:pt x="348386" y="53555"/>
                  </a:lnTo>
                  <a:lnTo>
                    <a:pt x="341617" y="50749"/>
                  </a:lnTo>
                  <a:lnTo>
                    <a:pt x="326313" y="50736"/>
                  </a:lnTo>
                  <a:lnTo>
                    <a:pt x="308267" y="51117"/>
                  </a:lnTo>
                  <a:lnTo>
                    <a:pt x="272948" y="54749"/>
                  </a:lnTo>
                  <a:lnTo>
                    <a:pt x="253326" y="58750"/>
                  </a:lnTo>
                  <a:lnTo>
                    <a:pt x="251752" y="60312"/>
                  </a:lnTo>
                  <a:lnTo>
                    <a:pt x="253326" y="61887"/>
                  </a:lnTo>
                  <a:lnTo>
                    <a:pt x="272948" y="65874"/>
                  </a:lnTo>
                  <a:lnTo>
                    <a:pt x="308267" y="69507"/>
                  </a:lnTo>
                  <a:lnTo>
                    <a:pt x="326313" y="69900"/>
                  </a:lnTo>
                  <a:lnTo>
                    <a:pt x="341617" y="69875"/>
                  </a:lnTo>
                  <a:lnTo>
                    <a:pt x="348386" y="67081"/>
                  </a:lnTo>
                  <a:lnTo>
                    <a:pt x="351180" y="60312"/>
                  </a:lnTo>
                  <a:close/>
                </a:path>
                <a:path w="375284" h="279400">
                  <a:moveTo>
                    <a:pt x="374713" y="143700"/>
                  </a:moveTo>
                  <a:lnTo>
                    <a:pt x="372198" y="137655"/>
                  </a:lnTo>
                  <a:lnTo>
                    <a:pt x="366141" y="135153"/>
                  </a:lnTo>
                  <a:lnTo>
                    <a:pt x="363639" y="135521"/>
                  </a:lnTo>
                  <a:lnTo>
                    <a:pt x="360946" y="136245"/>
                  </a:lnTo>
                  <a:lnTo>
                    <a:pt x="354736" y="137477"/>
                  </a:lnTo>
                  <a:lnTo>
                    <a:pt x="347980" y="138328"/>
                  </a:lnTo>
                  <a:lnTo>
                    <a:pt x="336016" y="138976"/>
                  </a:lnTo>
                  <a:lnTo>
                    <a:pt x="317487" y="138760"/>
                  </a:lnTo>
                  <a:lnTo>
                    <a:pt x="308902" y="138214"/>
                  </a:lnTo>
                  <a:lnTo>
                    <a:pt x="300532" y="137299"/>
                  </a:lnTo>
                  <a:lnTo>
                    <a:pt x="292608" y="136017"/>
                  </a:lnTo>
                  <a:lnTo>
                    <a:pt x="285064" y="134366"/>
                  </a:lnTo>
                  <a:lnTo>
                    <a:pt x="278282" y="133438"/>
                  </a:lnTo>
                  <a:lnTo>
                    <a:pt x="269900" y="132003"/>
                  </a:lnTo>
                  <a:lnTo>
                    <a:pt x="268986" y="131927"/>
                  </a:lnTo>
                  <a:lnTo>
                    <a:pt x="268554" y="132143"/>
                  </a:lnTo>
                  <a:lnTo>
                    <a:pt x="268414" y="132842"/>
                  </a:lnTo>
                  <a:lnTo>
                    <a:pt x="268147" y="133731"/>
                  </a:lnTo>
                  <a:lnTo>
                    <a:pt x="266395" y="128993"/>
                  </a:lnTo>
                  <a:lnTo>
                    <a:pt x="265442" y="126682"/>
                  </a:lnTo>
                  <a:lnTo>
                    <a:pt x="263131" y="125730"/>
                  </a:lnTo>
                  <a:lnTo>
                    <a:pt x="260832" y="126682"/>
                  </a:lnTo>
                  <a:lnTo>
                    <a:pt x="259867" y="128993"/>
                  </a:lnTo>
                  <a:lnTo>
                    <a:pt x="258114" y="134061"/>
                  </a:lnTo>
                  <a:lnTo>
                    <a:pt x="258241" y="136918"/>
                  </a:lnTo>
                  <a:lnTo>
                    <a:pt x="297929" y="156400"/>
                  </a:lnTo>
                  <a:lnTo>
                    <a:pt x="317080" y="158076"/>
                  </a:lnTo>
                  <a:lnTo>
                    <a:pt x="336638" y="157861"/>
                  </a:lnTo>
                  <a:lnTo>
                    <a:pt x="349973" y="156451"/>
                  </a:lnTo>
                  <a:lnTo>
                    <a:pt x="358127" y="154940"/>
                  </a:lnTo>
                  <a:lnTo>
                    <a:pt x="365277" y="153035"/>
                  </a:lnTo>
                  <a:lnTo>
                    <a:pt x="368655" y="151892"/>
                  </a:lnTo>
                  <a:lnTo>
                    <a:pt x="374713" y="143700"/>
                  </a:lnTo>
                  <a:close/>
                </a:path>
              </a:pathLst>
            </a:custGeom>
            <a:solidFill>
              <a:srgbClr val="FF0000"/>
            </a:solidFill>
          </p:spPr>
          <p:txBody>
            <a:bodyPr wrap="square" lIns="0" tIns="0" rIns="0" bIns="0" rtlCol="0"/>
            <a:lstStyle/>
            <a:p>
              <a:endParaRPr/>
            </a:p>
          </p:txBody>
        </p:sp>
        <p:pic>
          <p:nvPicPr>
            <p:cNvPr id="25" name="object 25"/>
            <p:cNvPicPr/>
            <p:nvPr/>
          </p:nvPicPr>
          <p:blipFill>
            <a:blip r:embed="rId17" cstate="print"/>
            <a:stretch>
              <a:fillRect/>
            </a:stretch>
          </p:blipFill>
          <p:spPr>
            <a:xfrm>
              <a:off x="7521788" y="4999155"/>
              <a:ext cx="283341" cy="230175"/>
            </a:xfrm>
            <a:prstGeom prst="rect">
              <a:avLst/>
            </a:prstGeom>
          </p:spPr>
        </p:pic>
        <p:pic>
          <p:nvPicPr>
            <p:cNvPr id="26" name="object 26"/>
            <p:cNvPicPr/>
            <p:nvPr/>
          </p:nvPicPr>
          <p:blipFill>
            <a:blip r:embed="rId18" cstate="print"/>
            <a:stretch>
              <a:fillRect/>
            </a:stretch>
          </p:blipFill>
          <p:spPr>
            <a:xfrm>
              <a:off x="7888544" y="5006356"/>
              <a:ext cx="121272" cy="246520"/>
            </a:xfrm>
            <a:prstGeom prst="rect">
              <a:avLst/>
            </a:prstGeom>
          </p:spPr>
        </p:pic>
        <p:pic>
          <p:nvPicPr>
            <p:cNvPr id="27" name="object 27"/>
            <p:cNvPicPr/>
            <p:nvPr/>
          </p:nvPicPr>
          <p:blipFill>
            <a:blip r:embed="rId19" cstate="print"/>
            <a:stretch>
              <a:fillRect/>
            </a:stretch>
          </p:blipFill>
          <p:spPr>
            <a:xfrm>
              <a:off x="8088145" y="5026089"/>
              <a:ext cx="770960" cy="250773"/>
            </a:xfrm>
            <a:prstGeom prst="rect">
              <a:avLst/>
            </a:prstGeom>
          </p:spPr>
        </p:pic>
        <p:sp>
          <p:nvSpPr>
            <p:cNvPr id="28" name="object 28"/>
            <p:cNvSpPr/>
            <p:nvPr/>
          </p:nvSpPr>
          <p:spPr>
            <a:xfrm>
              <a:off x="6152464" y="5128679"/>
              <a:ext cx="814069" cy="852805"/>
            </a:xfrm>
            <a:custGeom>
              <a:avLst/>
              <a:gdLst/>
              <a:ahLst/>
              <a:cxnLst/>
              <a:rect l="l" t="t" r="r" b="b"/>
              <a:pathLst>
                <a:path w="814070" h="852804">
                  <a:moveTo>
                    <a:pt x="195389" y="679526"/>
                  </a:moveTo>
                  <a:lnTo>
                    <a:pt x="184188" y="640880"/>
                  </a:lnTo>
                  <a:lnTo>
                    <a:pt x="175679" y="631469"/>
                  </a:lnTo>
                  <a:lnTo>
                    <a:pt x="175679" y="679526"/>
                  </a:lnTo>
                  <a:lnTo>
                    <a:pt x="175577" y="683793"/>
                  </a:lnTo>
                  <a:lnTo>
                    <a:pt x="160401" y="721360"/>
                  </a:lnTo>
                  <a:lnTo>
                    <a:pt x="127889" y="746709"/>
                  </a:lnTo>
                  <a:lnTo>
                    <a:pt x="95605" y="759739"/>
                  </a:lnTo>
                  <a:lnTo>
                    <a:pt x="97269" y="749566"/>
                  </a:lnTo>
                  <a:lnTo>
                    <a:pt x="99314" y="735774"/>
                  </a:lnTo>
                  <a:lnTo>
                    <a:pt x="104813" y="597369"/>
                  </a:lnTo>
                  <a:lnTo>
                    <a:pt x="104787" y="593039"/>
                  </a:lnTo>
                  <a:lnTo>
                    <a:pt x="111950" y="598144"/>
                  </a:lnTo>
                  <a:lnTo>
                    <a:pt x="166598" y="650265"/>
                  </a:lnTo>
                  <a:lnTo>
                    <a:pt x="175679" y="679526"/>
                  </a:lnTo>
                  <a:lnTo>
                    <a:pt x="175679" y="631469"/>
                  </a:lnTo>
                  <a:lnTo>
                    <a:pt x="139280" y="595363"/>
                  </a:lnTo>
                  <a:lnTo>
                    <a:pt x="107175" y="573239"/>
                  </a:lnTo>
                  <a:lnTo>
                    <a:pt x="104686" y="572312"/>
                  </a:lnTo>
                  <a:lnTo>
                    <a:pt x="104660" y="568756"/>
                  </a:lnTo>
                  <a:lnTo>
                    <a:pt x="104863" y="568909"/>
                  </a:lnTo>
                  <a:lnTo>
                    <a:pt x="107048" y="569798"/>
                  </a:lnTo>
                  <a:lnTo>
                    <a:pt x="109245" y="568896"/>
                  </a:lnTo>
                  <a:lnTo>
                    <a:pt x="110147" y="566712"/>
                  </a:lnTo>
                  <a:lnTo>
                    <a:pt x="109232" y="564502"/>
                  </a:lnTo>
                  <a:lnTo>
                    <a:pt x="104622" y="559257"/>
                  </a:lnTo>
                  <a:lnTo>
                    <a:pt x="104597" y="553199"/>
                  </a:lnTo>
                  <a:lnTo>
                    <a:pt x="106489" y="507898"/>
                  </a:lnTo>
                  <a:lnTo>
                    <a:pt x="112268" y="470700"/>
                  </a:lnTo>
                  <a:lnTo>
                    <a:pt x="113665" y="471792"/>
                  </a:lnTo>
                  <a:lnTo>
                    <a:pt x="115100" y="472770"/>
                  </a:lnTo>
                  <a:lnTo>
                    <a:pt x="116865" y="473125"/>
                  </a:lnTo>
                  <a:lnTo>
                    <a:pt x="121386" y="468591"/>
                  </a:lnTo>
                  <a:lnTo>
                    <a:pt x="121031" y="466826"/>
                  </a:lnTo>
                  <a:lnTo>
                    <a:pt x="120065" y="465391"/>
                  </a:lnTo>
                  <a:lnTo>
                    <a:pt x="115582" y="459828"/>
                  </a:lnTo>
                  <a:lnTo>
                    <a:pt x="113931" y="458495"/>
                  </a:lnTo>
                  <a:lnTo>
                    <a:pt x="110972" y="457619"/>
                  </a:lnTo>
                  <a:lnTo>
                    <a:pt x="110705" y="457619"/>
                  </a:lnTo>
                  <a:lnTo>
                    <a:pt x="110020" y="457568"/>
                  </a:lnTo>
                  <a:lnTo>
                    <a:pt x="109893" y="457555"/>
                  </a:lnTo>
                  <a:lnTo>
                    <a:pt x="109715" y="457530"/>
                  </a:lnTo>
                  <a:lnTo>
                    <a:pt x="108191" y="457822"/>
                  </a:lnTo>
                  <a:lnTo>
                    <a:pt x="106641" y="458647"/>
                  </a:lnTo>
                  <a:lnTo>
                    <a:pt x="92798" y="506501"/>
                  </a:lnTo>
                  <a:lnTo>
                    <a:pt x="90373" y="543001"/>
                  </a:lnTo>
                  <a:lnTo>
                    <a:pt x="89954" y="542531"/>
                  </a:lnTo>
                  <a:lnTo>
                    <a:pt x="89954" y="556044"/>
                  </a:lnTo>
                  <a:lnTo>
                    <a:pt x="89852" y="569023"/>
                  </a:lnTo>
                  <a:lnTo>
                    <a:pt x="89471" y="568972"/>
                  </a:lnTo>
                  <a:lnTo>
                    <a:pt x="85979" y="568820"/>
                  </a:lnTo>
                  <a:lnTo>
                    <a:pt x="74917" y="576516"/>
                  </a:lnTo>
                  <a:lnTo>
                    <a:pt x="82270" y="584111"/>
                  </a:lnTo>
                  <a:lnTo>
                    <a:pt x="84950" y="584403"/>
                  </a:lnTo>
                  <a:lnTo>
                    <a:pt x="87350" y="584847"/>
                  </a:lnTo>
                  <a:lnTo>
                    <a:pt x="83388" y="734936"/>
                  </a:lnTo>
                  <a:lnTo>
                    <a:pt x="62306" y="763244"/>
                  </a:lnTo>
                  <a:lnTo>
                    <a:pt x="57658" y="762876"/>
                  </a:lnTo>
                  <a:lnTo>
                    <a:pt x="24142" y="743559"/>
                  </a:lnTo>
                  <a:lnTo>
                    <a:pt x="17881" y="713994"/>
                  </a:lnTo>
                  <a:lnTo>
                    <a:pt x="18199" y="702475"/>
                  </a:lnTo>
                  <a:lnTo>
                    <a:pt x="27101" y="652437"/>
                  </a:lnTo>
                  <a:lnTo>
                    <a:pt x="48018" y="577113"/>
                  </a:lnTo>
                  <a:lnTo>
                    <a:pt x="63906" y="541020"/>
                  </a:lnTo>
                  <a:lnTo>
                    <a:pt x="66624" y="539711"/>
                  </a:lnTo>
                  <a:lnTo>
                    <a:pt x="67805" y="539711"/>
                  </a:lnTo>
                  <a:lnTo>
                    <a:pt x="89954" y="556044"/>
                  </a:lnTo>
                  <a:lnTo>
                    <a:pt x="89954" y="542531"/>
                  </a:lnTo>
                  <a:lnTo>
                    <a:pt x="66624" y="526986"/>
                  </a:lnTo>
                  <a:lnTo>
                    <a:pt x="62941" y="527253"/>
                  </a:lnTo>
                  <a:lnTo>
                    <a:pt x="36969" y="560374"/>
                  </a:lnTo>
                  <a:lnTo>
                    <a:pt x="24485" y="599732"/>
                  </a:lnTo>
                  <a:lnTo>
                    <a:pt x="10388" y="647750"/>
                  </a:lnTo>
                  <a:lnTo>
                    <a:pt x="1739" y="688441"/>
                  </a:lnTo>
                  <a:lnTo>
                    <a:pt x="0" y="713752"/>
                  </a:lnTo>
                  <a:lnTo>
                    <a:pt x="139" y="720077"/>
                  </a:lnTo>
                  <a:lnTo>
                    <a:pt x="13792" y="760717"/>
                  </a:lnTo>
                  <a:lnTo>
                    <a:pt x="49860" y="780580"/>
                  </a:lnTo>
                  <a:lnTo>
                    <a:pt x="74155" y="781964"/>
                  </a:lnTo>
                  <a:lnTo>
                    <a:pt x="75399" y="781850"/>
                  </a:lnTo>
                  <a:lnTo>
                    <a:pt x="74650" y="785876"/>
                  </a:lnTo>
                  <a:lnTo>
                    <a:pt x="70815" y="803478"/>
                  </a:lnTo>
                  <a:lnTo>
                    <a:pt x="61747" y="838949"/>
                  </a:lnTo>
                  <a:lnTo>
                    <a:pt x="61315" y="842860"/>
                  </a:lnTo>
                  <a:lnTo>
                    <a:pt x="61252" y="844689"/>
                  </a:lnTo>
                  <a:lnTo>
                    <a:pt x="61341" y="846315"/>
                  </a:lnTo>
                  <a:lnTo>
                    <a:pt x="67805" y="852779"/>
                  </a:lnTo>
                  <a:lnTo>
                    <a:pt x="74256" y="846607"/>
                  </a:lnTo>
                  <a:lnTo>
                    <a:pt x="74460" y="845794"/>
                  </a:lnTo>
                  <a:lnTo>
                    <a:pt x="86372" y="807542"/>
                  </a:lnTo>
                  <a:lnTo>
                    <a:pt x="90385" y="789025"/>
                  </a:lnTo>
                  <a:lnTo>
                    <a:pt x="92100" y="779665"/>
                  </a:lnTo>
                  <a:lnTo>
                    <a:pt x="99517" y="778192"/>
                  </a:lnTo>
                  <a:lnTo>
                    <a:pt x="136931" y="763358"/>
                  </a:lnTo>
                  <a:lnTo>
                    <a:pt x="171310" y="737933"/>
                  </a:lnTo>
                  <a:lnTo>
                    <a:pt x="192633" y="700836"/>
                  </a:lnTo>
                  <a:lnTo>
                    <a:pt x="195199" y="684987"/>
                  </a:lnTo>
                  <a:lnTo>
                    <a:pt x="195389" y="679526"/>
                  </a:lnTo>
                  <a:close/>
                </a:path>
                <a:path w="814070" h="852804">
                  <a:moveTo>
                    <a:pt x="353669" y="635381"/>
                  </a:moveTo>
                  <a:lnTo>
                    <a:pt x="347421" y="629132"/>
                  </a:lnTo>
                  <a:lnTo>
                    <a:pt x="283654" y="630656"/>
                  </a:lnTo>
                  <a:lnTo>
                    <a:pt x="278930" y="635381"/>
                  </a:lnTo>
                  <a:lnTo>
                    <a:pt x="283654" y="640105"/>
                  </a:lnTo>
                  <a:lnTo>
                    <a:pt x="347421" y="641629"/>
                  </a:lnTo>
                  <a:lnTo>
                    <a:pt x="353669" y="635381"/>
                  </a:lnTo>
                  <a:close/>
                </a:path>
                <a:path w="814070" h="852804">
                  <a:moveTo>
                    <a:pt x="392049" y="733501"/>
                  </a:moveTo>
                  <a:lnTo>
                    <a:pt x="391134" y="732574"/>
                  </a:lnTo>
                  <a:lnTo>
                    <a:pt x="386676" y="728116"/>
                  </a:lnTo>
                  <a:lnTo>
                    <a:pt x="386435" y="728116"/>
                  </a:lnTo>
                  <a:lnTo>
                    <a:pt x="375793" y="727735"/>
                  </a:lnTo>
                  <a:lnTo>
                    <a:pt x="335813" y="731278"/>
                  </a:lnTo>
                  <a:lnTo>
                    <a:pt x="325818" y="732421"/>
                  </a:lnTo>
                  <a:lnTo>
                    <a:pt x="321640" y="732574"/>
                  </a:lnTo>
                  <a:lnTo>
                    <a:pt x="285915" y="720280"/>
                  </a:lnTo>
                  <a:lnTo>
                    <a:pt x="283654" y="719594"/>
                  </a:lnTo>
                  <a:lnTo>
                    <a:pt x="279552" y="723684"/>
                  </a:lnTo>
                  <a:lnTo>
                    <a:pt x="280060" y="725639"/>
                  </a:lnTo>
                  <a:lnTo>
                    <a:pt x="281381" y="727087"/>
                  </a:lnTo>
                  <a:lnTo>
                    <a:pt x="315976" y="746785"/>
                  </a:lnTo>
                  <a:lnTo>
                    <a:pt x="326542" y="747610"/>
                  </a:lnTo>
                  <a:lnTo>
                    <a:pt x="337731" y="747191"/>
                  </a:lnTo>
                  <a:lnTo>
                    <a:pt x="377228" y="740130"/>
                  </a:lnTo>
                  <a:lnTo>
                    <a:pt x="386905" y="738873"/>
                  </a:lnTo>
                  <a:lnTo>
                    <a:pt x="392049" y="733501"/>
                  </a:lnTo>
                  <a:close/>
                </a:path>
                <a:path w="814070" h="852804">
                  <a:moveTo>
                    <a:pt x="813549" y="27089"/>
                  </a:moveTo>
                  <a:lnTo>
                    <a:pt x="788212" y="9563"/>
                  </a:lnTo>
                  <a:lnTo>
                    <a:pt x="784237" y="8864"/>
                  </a:lnTo>
                  <a:lnTo>
                    <a:pt x="779538" y="7747"/>
                  </a:lnTo>
                  <a:lnTo>
                    <a:pt x="774141" y="6172"/>
                  </a:lnTo>
                  <a:lnTo>
                    <a:pt x="755154" y="1016"/>
                  </a:lnTo>
                  <a:lnTo>
                    <a:pt x="749566" y="241"/>
                  </a:lnTo>
                  <a:lnTo>
                    <a:pt x="744931" y="0"/>
                  </a:lnTo>
                  <a:lnTo>
                    <a:pt x="728726" y="114"/>
                  </a:lnTo>
                  <a:lnTo>
                    <a:pt x="694829" y="26225"/>
                  </a:lnTo>
                  <a:lnTo>
                    <a:pt x="687273" y="46723"/>
                  </a:lnTo>
                  <a:lnTo>
                    <a:pt x="689749" y="52679"/>
                  </a:lnTo>
                  <a:lnTo>
                    <a:pt x="695718" y="55156"/>
                  </a:lnTo>
                  <a:lnTo>
                    <a:pt x="701611" y="52755"/>
                  </a:lnTo>
                  <a:lnTo>
                    <a:pt x="704164" y="46926"/>
                  </a:lnTo>
                  <a:lnTo>
                    <a:pt x="704164" y="45237"/>
                  </a:lnTo>
                  <a:lnTo>
                    <a:pt x="704253" y="43903"/>
                  </a:lnTo>
                  <a:lnTo>
                    <a:pt x="729551" y="14947"/>
                  </a:lnTo>
                  <a:lnTo>
                    <a:pt x="729424" y="14922"/>
                  </a:lnTo>
                  <a:lnTo>
                    <a:pt x="770242" y="20447"/>
                  </a:lnTo>
                  <a:lnTo>
                    <a:pt x="775843" y="22009"/>
                  </a:lnTo>
                  <a:lnTo>
                    <a:pt x="781354" y="23253"/>
                  </a:lnTo>
                  <a:lnTo>
                    <a:pt x="786790" y="24117"/>
                  </a:lnTo>
                  <a:lnTo>
                    <a:pt x="795299" y="24193"/>
                  </a:lnTo>
                  <a:lnTo>
                    <a:pt x="796836" y="23914"/>
                  </a:lnTo>
                  <a:lnTo>
                    <a:pt x="799515" y="23583"/>
                  </a:lnTo>
                  <a:lnTo>
                    <a:pt x="800735" y="23533"/>
                  </a:lnTo>
                  <a:lnTo>
                    <a:pt x="801903" y="23558"/>
                  </a:lnTo>
                  <a:lnTo>
                    <a:pt x="803021" y="23647"/>
                  </a:lnTo>
                  <a:lnTo>
                    <a:pt x="804100" y="23850"/>
                  </a:lnTo>
                  <a:lnTo>
                    <a:pt x="805154" y="24130"/>
                  </a:lnTo>
                  <a:lnTo>
                    <a:pt x="806208" y="24561"/>
                  </a:lnTo>
                  <a:lnTo>
                    <a:pt x="813384" y="27165"/>
                  </a:lnTo>
                  <a:lnTo>
                    <a:pt x="813549" y="27089"/>
                  </a:lnTo>
                  <a:close/>
                </a:path>
              </a:pathLst>
            </a:custGeom>
            <a:solidFill>
              <a:srgbClr val="FF0000"/>
            </a:solidFill>
          </p:spPr>
          <p:txBody>
            <a:bodyPr wrap="square" lIns="0" tIns="0" rIns="0" bIns="0" rtlCol="0"/>
            <a:lstStyle/>
            <a:p>
              <a:endParaRPr/>
            </a:p>
          </p:txBody>
        </p:sp>
        <p:pic>
          <p:nvPicPr>
            <p:cNvPr id="29" name="object 29"/>
            <p:cNvPicPr/>
            <p:nvPr/>
          </p:nvPicPr>
          <p:blipFill>
            <a:blip r:embed="rId20" cstate="print"/>
            <a:stretch>
              <a:fillRect/>
            </a:stretch>
          </p:blipFill>
          <p:spPr>
            <a:xfrm>
              <a:off x="6698436" y="5720722"/>
              <a:ext cx="273649" cy="198212"/>
            </a:xfrm>
            <a:prstGeom prst="rect">
              <a:avLst/>
            </a:prstGeom>
          </p:spPr>
        </p:pic>
        <p:sp>
          <p:nvSpPr>
            <p:cNvPr id="30" name="object 30"/>
            <p:cNvSpPr/>
            <p:nvPr/>
          </p:nvSpPr>
          <p:spPr>
            <a:xfrm>
              <a:off x="7001230" y="5643841"/>
              <a:ext cx="164465" cy="304165"/>
            </a:xfrm>
            <a:custGeom>
              <a:avLst/>
              <a:gdLst/>
              <a:ahLst/>
              <a:cxnLst/>
              <a:rect l="l" t="t" r="r" b="b"/>
              <a:pathLst>
                <a:path w="164465" h="304164">
                  <a:moveTo>
                    <a:pt x="96913" y="71158"/>
                  </a:moveTo>
                  <a:lnTo>
                    <a:pt x="92341" y="66497"/>
                  </a:lnTo>
                  <a:lnTo>
                    <a:pt x="84429" y="65925"/>
                  </a:lnTo>
                  <a:lnTo>
                    <a:pt x="76238" y="64985"/>
                  </a:lnTo>
                  <a:lnTo>
                    <a:pt x="67894" y="63703"/>
                  </a:lnTo>
                  <a:lnTo>
                    <a:pt x="24511" y="56172"/>
                  </a:lnTo>
                  <a:lnTo>
                    <a:pt x="23545" y="56083"/>
                  </a:lnTo>
                  <a:lnTo>
                    <a:pt x="18288" y="61353"/>
                  </a:lnTo>
                  <a:lnTo>
                    <a:pt x="22593" y="66535"/>
                  </a:lnTo>
                  <a:lnTo>
                    <a:pt x="65925" y="75095"/>
                  </a:lnTo>
                  <a:lnTo>
                    <a:pt x="75260" y="75768"/>
                  </a:lnTo>
                  <a:lnTo>
                    <a:pt x="83947" y="76009"/>
                  </a:lnTo>
                  <a:lnTo>
                    <a:pt x="92227" y="75831"/>
                  </a:lnTo>
                  <a:lnTo>
                    <a:pt x="96913" y="71158"/>
                  </a:lnTo>
                  <a:close/>
                </a:path>
                <a:path w="164465" h="304164">
                  <a:moveTo>
                    <a:pt x="140982" y="282270"/>
                  </a:moveTo>
                  <a:lnTo>
                    <a:pt x="133248" y="236829"/>
                  </a:lnTo>
                  <a:lnTo>
                    <a:pt x="111988" y="194017"/>
                  </a:lnTo>
                  <a:lnTo>
                    <a:pt x="86664" y="176542"/>
                  </a:lnTo>
                  <a:lnTo>
                    <a:pt x="81521" y="176961"/>
                  </a:lnTo>
                  <a:lnTo>
                    <a:pt x="50749" y="205308"/>
                  </a:lnTo>
                  <a:lnTo>
                    <a:pt x="38862" y="232841"/>
                  </a:lnTo>
                  <a:lnTo>
                    <a:pt x="38227" y="229895"/>
                  </a:lnTo>
                  <a:lnTo>
                    <a:pt x="7607" y="158064"/>
                  </a:lnTo>
                  <a:lnTo>
                    <a:pt x="3937" y="155536"/>
                  </a:lnTo>
                  <a:lnTo>
                    <a:pt x="2400" y="155841"/>
                  </a:lnTo>
                  <a:lnTo>
                    <a:pt x="1143" y="156679"/>
                  </a:lnTo>
                  <a:lnTo>
                    <a:pt x="0" y="159461"/>
                  </a:lnTo>
                  <a:lnTo>
                    <a:pt x="254" y="160858"/>
                  </a:lnTo>
                  <a:lnTo>
                    <a:pt x="16294" y="214401"/>
                  </a:lnTo>
                  <a:lnTo>
                    <a:pt x="18110" y="222364"/>
                  </a:lnTo>
                  <a:lnTo>
                    <a:pt x="24168" y="267690"/>
                  </a:lnTo>
                  <a:lnTo>
                    <a:pt x="24625" y="270954"/>
                  </a:lnTo>
                  <a:lnTo>
                    <a:pt x="25273" y="272999"/>
                  </a:lnTo>
                  <a:lnTo>
                    <a:pt x="26746" y="274027"/>
                  </a:lnTo>
                  <a:lnTo>
                    <a:pt x="27825" y="276606"/>
                  </a:lnTo>
                  <a:lnTo>
                    <a:pt x="28562" y="276923"/>
                  </a:lnTo>
                  <a:lnTo>
                    <a:pt x="28867" y="277469"/>
                  </a:lnTo>
                  <a:lnTo>
                    <a:pt x="29273" y="277812"/>
                  </a:lnTo>
                  <a:lnTo>
                    <a:pt x="31762" y="278993"/>
                  </a:lnTo>
                  <a:lnTo>
                    <a:pt x="34594" y="279412"/>
                  </a:lnTo>
                  <a:lnTo>
                    <a:pt x="36995" y="279107"/>
                  </a:lnTo>
                  <a:lnTo>
                    <a:pt x="60172" y="231508"/>
                  </a:lnTo>
                  <a:lnTo>
                    <a:pt x="63855" y="222491"/>
                  </a:lnTo>
                  <a:lnTo>
                    <a:pt x="86029" y="195656"/>
                  </a:lnTo>
                  <a:lnTo>
                    <a:pt x="86829" y="195757"/>
                  </a:lnTo>
                  <a:lnTo>
                    <a:pt x="110553" y="230759"/>
                  </a:lnTo>
                  <a:lnTo>
                    <a:pt x="121259" y="270776"/>
                  </a:lnTo>
                  <a:lnTo>
                    <a:pt x="121970" y="281940"/>
                  </a:lnTo>
                  <a:lnTo>
                    <a:pt x="122161" y="283883"/>
                  </a:lnTo>
                  <a:lnTo>
                    <a:pt x="122224" y="285242"/>
                  </a:lnTo>
                  <a:lnTo>
                    <a:pt x="122212" y="286207"/>
                  </a:lnTo>
                  <a:lnTo>
                    <a:pt x="122097" y="287439"/>
                  </a:lnTo>
                  <a:lnTo>
                    <a:pt x="116408" y="290195"/>
                  </a:lnTo>
                  <a:lnTo>
                    <a:pt x="110121" y="296811"/>
                  </a:lnTo>
                  <a:lnTo>
                    <a:pt x="116751" y="303453"/>
                  </a:lnTo>
                  <a:lnTo>
                    <a:pt x="120319" y="303555"/>
                  </a:lnTo>
                  <a:lnTo>
                    <a:pt x="123812" y="303225"/>
                  </a:lnTo>
                  <a:lnTo>
                    <a:pt x="140487" y="285915"/>
                  </a:lnTo>
                  <a:lnTo>
                    <a:pt x="140982" y="282270"/>
                  </a:lnTo>
                  <a:close/>
                </a:path>
                <a:path w="164465" h="304164">
                  <a:moveTo>
                    <a:pt x="164426" y="144754"/>
                  </a:moveTo>
                  <a:lnTo>
                    <a:pt x="164045" y="142240"/>
                  </a:lnTo>
                  <a:lnTo>
                    <a:pt x="162382" y="136385"/>
                  </a:lnTo>
                  <a:lnTo>
                    <a:pt x="155206" y="103479"/>
                  </a:lnTo>
                  <a:lnTo>
                    <a:pt x="153568" y="94322"/>
                  </a:lnTo>
                  <a:lnTo>
                    <a:pt x="151688" y="79959"/>
                  </a:lnTo>
                  <a:lnTo>
                    <a:pt x="150952" y="70700"/>
                  </a:lnTo>
                  <a:lnTo>
                    <a:pt x="150520" y="56349"/>
                  </a:lnTo>
                  <a:lnTo>
                    <a:pt x="149987" y="47396"/>
                  </a:lnTo>
                  <a:lnTo>
                    <a:pt x="149847" y="39141"/>
                  </a:lnTo>
                  <a:lnTo>
                    <a:pt x="150063" y="31648"/>
                  </a:lnTo>
                  <a:lnTo>
                    <a:pt x="150647" y="24942"/>
                  </a:lnTo>
                  <a:lnTo>
                    <a:pt x="151612" y="18923"/>
                  </a:lnTo>
                  <a:lnTo>
                    <a:pt x="153466" y="3263"/>
                  </a:lnTo>
                  <a:lnTo>
                    <a:pt x="153581" y="2489"/>
                  </a:lnTo>
                  <a:lnTo>
                    <a:pt x="152857" y="736"/>
                  </a:lnTo>
                  <a:lnTo>
                    <a:pt x="151104" y="0"/>
                  </a:lnTo>
                  <a:lnTo>
                    <a:pt x="149631" y="482"/>
                  </a:lnTo>
                  <a:lnTo>
                    <a:pt x="134302" y="37655"/>
                  </a:lnTo>
                  <a:lnTo>
                    <a:pt x="132067" y="56540"/>
                  </a:lnTo>
                  <a:lnTo>
                    <a:pt x="132511" y="71615"/>
                  </a:lnTo>
                  <a:lnTo>
                    <a:pt x="145707" y="140550"/>
                  </a:lnTo>
                  <a:lnTo>
                    <a:pt x="156006" y="153174"/>
                  </a:lnTo>
                  <a:lnTo>
                    <a:pt x="161963" y="150710"/>
                  </a:lnTo>
                  <a:lnTo>
                    <a:pt x="164426" y="144754"/>
                  </a:lnTo>
                  <a:close/>
                </a:path>
              </a:pathLst>
            </a:custGeom>
            <a:solidFill>
              <a:srgbClr val="FF0000"/>
            </a:solidFill>
          </p:spPr>
          <p:txBody>
            <a:bodyPr wrap="square" lIns="0" tIns="0" rIns="0" bIns="0" rtlCol="0"/>
            <a:lstStyle/>
            <a:p>
              <a:endParaRPr/>
            </a:p>
          </p:txBody>
        </p:sp>
        <p:pic>
          <p:nvPicPr>
            <p:cNvPr id="31" name="object 31"/>
            <p:cNvPicPr/>
            <p:nvPr/>
          </p:nvPicPr>
          <p:blipFill>
            <a:blip r:embed="rId21" cstate="print"/>
            <a:stretch>
              <a:fillRect/>
            </a:stretch>
          </p:blipFill>
          <p:spPr>
            <a:xfrm>
              <a:off x="7301524" y="5336724"/>
              <a:ext cx="1718998" cy="862532"/>
            </a:xfrm>
            <a:prstGeom prst="rect">
              <a:avLst/>
            </a:prstGeom>
          </p:spPr>
        </p:pic>
        <p:pic>
          <p:nvPicPr>
            <p:cNvPr id="32" name="object 32"/>
            <p:cNvPicPr/>
            <p:nvPr/>
          </p:nvPicPr>
          <p:blipFill>
            <a:blip r:embed="rId22" cstate="print"/>
            <a:stretch>
              <a:fillRect/>
            </a:stretch>
          </p:blipFill>
          <p:spPr>
            <a:xfrm>
              <a:off x="5783873" y="6235995"/>
              <a:ext cx="140866" cy="239238"/>
            </a:xfrm>
            <a:prstGeom prst="rect">
              <a:avLst/>
            </a:prstGeom>
          </p:spPr>
        </p:pic>
        <p:pic>
          <p:nvPicPr>
            <p:cNvPr id="33" name="object 33"/>
            <p:cNvPicPr/>
            <p:nvPr/>
          </p:nvPicPr>
          <p:blipFill>
            <a:blip r:embed="rId23" cstate="print"/>
            <a:stretch>
              <a:fillRect/>
            </a:stretch>
          </p:blipFill>
          <p:spPr>
            <a:xfrm>
              <a:off x="5965186" y="6225128"/>
              <a:ext cx="160477" cy="182259"/>
            </a:xfrm>
            <a:prstGeom prst="rect">
              <a:avLst/>
            </a:prstGeom>
          </p:spPr>
        </p:pic>
        <p:sp>
          <p:nvSpPr>
            <p:cNvPr id="34" name="object 34"/>
            <p:cNvSpPr/>
            <p:nvPr/>
          </p:nvSpPr>
          <p:spPr>
            <a:xfrm>
              <a:off x="6223381" y="6276352"/>
              <a:ext cx="128270" cy="66040"/>
            </a:xfrm>
            <a:custGeom>
              <a:avLst/>
              <a:gdLst/>
              <a:ahLst/>
              <a:cxnLst/>
              <a:rect l="l" t="t" r="r" b="b"/>
              <a:pathLst>
                <a:path w="128270" h="66039">
                  <a:moveTo>
                    <a:pt x="107607" y="7708"/>
                  </a:moveTo>
                  <a:lnTo>
                    <a:pt x="99898" y="0"/>
                  </a:lnTo>
                  <a:lnTo>
                    <a:pt x="6692" y="990"/>
                  </a:lnTo>
                  <a:lnTo>
                    <a:pt x="0" y="7708"/>
                  </a:lnTo>
                  <a:lnTo>
                    <a:pt x="6692" y="14401"/>
                  </a:lnTo>
                  <a:lnTo>
                    <a:pt x="99898" y="15405"/>
                  </a:lnTo>
                  <a:lnTo>
                    <a:pt x="102908" y="14795"/>
                  </a:lnTo>
                  <a:lnTo>
                    <a:pt x="104216" y="14084"/>
                  </a:lnTo>
                  <a:lnTo>
                    <a:pt x="105346" y="13144"/>
                  </a:lnTo>
                  <a:lnTo>
                    <a:pt x="106997" y="10706"/>
                  </a:lnTo>
                  <a:lnTo>
                    <a:pt x="107607" y="7708"/>
                  </a:lnTo>
                  <a:close/>
                </a:path>
                <a:path w="128270" h="66039">
                  <a:moveTo>
                    <a:pt x="128066" y="56756"/>
                  </a:moveTo>
                  <a:lnTo>
                    <a:pt x="125564" y="50711"/>
                  </a:lnTo>
                  <a:lnTo>
                    <a:pt x="119532" y="48209"/>
                  </a:lnTo>
                  <a:lnTo>
                    <a:pt x="93040" y="47612"/>
                  </a:lnTo>
                  <a:lnTo>
                    <a:pt x="62306" y="47574"/>
                  </a:lnTo>
                  <a:lnTo>
                    <a:pt x="35725" y="48399"/>
                  </a:lnTo>
                  <a:lnTo>
                    <a:pt x="28600" y="48831"/>
                  </a:lnTo>
                  <a:lnTo>
                    <a:pt x="25844" y="49060"/>
                  </a:lnTo>
                  <a:lnTo>
                    <a:pt x="26352" y="46977"/>
                  </a:lnTo>
                  <a:lnTo>
                    <a:pt x="20967" y="48272"/>
                  </a:lnTo>
                  <a:lnTo>
                    <a:pt x="20777" y="48082"/>
                  </a:lnTo>
                  <a:lnTo>
                    <a:pt x="20447" y="48412"/>
                  </a:lnTo>
                  <a:lnTo>
                    <a:pt x="18364" y="48945"/>
                  </a:lnTo>
                  <a:lnTo>
                    <a:pt x="16891" y="50126"/>
                  </a:lnTo>
                  <a:lnTo>
                    <a:pt x="16065" y="52781"/>
                  </a:lnTo>
                  <a:lnTo>
                    <a:pt x="16078" y="53060"/>
                  </a:lnTo>
                  <a:lnTo>
                    <a:pt x="15951" y="53301"/>
                  </a:lnTo>
                  <a:lnTo>
                    <a:pt x="15633" y="53619"/>
                  </a:lnTo>
                  <a:lnTo>
                    <a:pt x="15671" y="53848"/>
                  </a:lnTo>
                  <a:lnTo>
                    <a:pt x="15697" y="54000"/>
                  </a:lnTo>
                  <a:lnTo>
                    <a:pt x="16040" y="55638"/>
                  </a:lnTo>
                  <a:lnTo>
                    <a:pt x="17145" y="57289"/>
                  </a:lnTo>
                  <a:lnTo>
                    <a:pt x="62242" y="65938"/>
                  </a:lnTo>
                  <a:lnTo>
                    <a:pt x="93040" y="65900"/>
                  </a:lnTo>
                  <a:lnTo>
                    <a:pt x="119532" y="65290"/>
                  </a:lnTo>
                  <a:lnTo>
                    <a:pt x="125564" y="62801"/>
                  </a:lnTo>
                  <a:lnTo>
                    <a:pt x="128066" y="56756"/>
                  </a:lnTo>
                  <a:close/>
                </a:path>
              </a:pathLst>
            </a:custGeom>
            <a:solidFill>
              <a:srgbClr val="FF0000"/>
            </a:solidFill>
          </p:spPr>
          <p:txBody>
            <a:bodyPr wrap="square" lIns="0" tIns="0" rIns="0" bIns="0" rtlCol="0"/>
            <a:lstStyle/>
            <a:p>
              <a:endParaRPr/>
            </a:p>
          </p:txBody>
        </p:sp>
        <p:pic>
          <p:nvPicPr>
            <p:cNvPr id="35" name="object 35"/>
            <p:cNvPicPr/>
            <p:nvPr/>
          </p:nvPicPr>
          <p:blipFill>
            <a:blip r:embed="rId24" cstate="print"/>
            <a:stretch>
              <a:fillRect/>
            </a:stretch>
          </p:blipFill>
          <p:spPr>
            <a:xfrm>
              <a:off x="6536586" y="6211723"/>
              <a:ext cx="391830" cy="194971"/>
            </a:xfrm>
            <a:prstGeom prst="rect">
              <a:avLst/>
            </a:prstGeom>
          </p:spPr>
        </p:pic>
        <p:pic>
          <p:nvPicPr>
            <p:cNvPr id="36" name="object 36"/>
            <p:cNvPicPr/>
            <p:nvPr/>
          </p:nvPicPr>
          <p:blipFill>
            <a:blip r:embed="rId25" cstate="print"/>
            <a:stretch>
              <a:fillRect/>
            </a:stretch>
          </p:blipFill>
          <p:spPr>
            <a:xfrm>
              <a:off x="7028372" y="6204481"/>
              <a:ext cx="158901" cy="225130"/>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1375" y="94488"/>
            <a:ext cx="8196071" cy="63459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5071" y="94488"/>
            <a:ext cx="8684260" cy="5880100"/>
            <a:chOff x="195071" y="94488"/>
            <a:chExt cx="8684260" cy="5880100"/>
          </a:xfrm>
        </p:grpSpPr>
        <p:pic>
          <p:nvPicPr>
            <p:cNvPr id="3" name="object 3"/>
            <p:cNvPicPr/>
            <p:nvPr/>
          </p:nvPicPr>
          <p:blipFill>
            <a:blip r:embed="rId2" cstate="print"/>
            <a:stretch>
              <a:fillRect/>
            </a:stretch>
          </p:blipFill>
          <p:spPr>
            <a:xfrm>
              <a:off x="195071" y="94488"/>
              <a:ext cx="8683751" cy="5879591"/>
            </a:xfrm>
            <a:prstGeom prst="rect">
              <a:avLst/>
            </a:prstGeom>
          </p:spPr>
        </p:pic>
        <p:pic>
          <p:nvPicPr>
            <p:cNvPr id="4" name="object 4"/>
            <p:cNvPicPr/>
            <p:nvPr/>
          </p:nvPicPr>
          <p:blipFill>
            <a:blip r:embed="rId3" cstate="print"/>
            <a:stretch>
              <a:fillRect/>
            </a:stretch>
          </p:blipFill>
          <p:spPr>
            <a:xfrm>
              <a:off x="2877802" y="1225451"/>
              <a:ext cx="211449" cy="136008"/>
            </a:xfrm>
            <a:prstGeom prst="rect">
              <a:avLst/>
            </a:prstGeom>
          </p:spPr>
        </p:pic>
        <p:pic>
          <p:nvPicPr>
            <p:cNvPr id="5" name="object 5"/>
            <p:cNvPicPr/>
            <p:nvPr/>
          </p:nvPicPr>
          <p:blipFill>
            <a:blip r:embed="rId4" cstate="print"/>
            <a:stretch>
              <a:fillRect/>
            </a:stretch>
          </p:blipFill>
          <p:spPr>
            <a:xfrm>
              <a:off x="2850617" y="1720884"/>
              <a:ext cx="208596" cy="115394"/>
            </a:xfrm>
            <a:prstGeom prst="rect">
              <a:avLst/>
            </a:prstGeom>
          </p:spPr>
        </p:pic>
        <p:sp>
          <p:nvSpPr>
            <p:cNvPr id="6" name="object 6"/>
            <p:cNvSpPr/>
            <p:nvPr/>
          </p:nvSpPr>
          <p:spPr>
            <a:xfrm>
              <a:off x="2989034" y="4648784"/>
              <a:ext cx="1887220" cy="840740"/>
            </a:xfrm>
            <a:custGeom>
              <a:avLst/>
              <a:gdLst/>
              <a:ahLst/>
              <a:cxnLst/>
              <a:rect l="l" t="t" r="r" b="b"/>
              <a:pathLst>
                <a:path w="1887220" h="840739">
                  <a:moveTo>
                    <a:pt x="103187" y="6616"/>
                  </a:moveTo>
                  <a:lnTo>
                    <a:pt x="96570" y="0"/>
                  </a:lnTo>
                  <a:lnTo>
                    <a:pt x="94932" y="76"/>
                  </a:lnTo>
                  <a:lnTo>
                    <a:pt x="92900" y="292"/>
                  </a:lnTo>
                  <a:lnTo>
                    <a:pt x="83985" y="1917"/>
                  </a:lnTo>
                  <a:lnTo>
                    <a:pt x="66675" y="6159"/>
                  </a:lnTo>
                  <a:lnTo>
                    <a:pt x="58839" y="7988"/>
                  </a:lnTo>
                  <a:lnTo>
                    <a:pt x="50558" y="9448"/>
                  </a:lnTo>
                  <a:lnTo>
                    <a:pt x="42024" y="10528"/>
                  </a:lnTo>
                  <a:lnTo>
                    <a:pt x="3327" y="13068"/>
                  </a:lnTo>
                  <a:lnTo>
                    <a:pt x="977" y="14071"/>
                  </a:lnTo>
                  <a:lnTo>
                    <a:pt x="0" y="16421"/>
                  </a:lnTo>
                  <a:lnTo>
                    <a:pt x="990" y="18796"/>
                  </a:lnTo>
                  <a:lnTo>
                    <a:pt x="3365" y="19786"/>
                  </a:lnTo>
                  <a:lnTo>
                    <a:pt x="42316" y="21437"/>
                  </a:lnTo>
                  <a:lnTo>
                    <a:pt x="51828" y="20942"/>
                  </a:lnTo>
                  <a:lnTo>
                    <a:pt x="60807" y="20053"/>
                  </a:lnTo>
                  <a:lnTo>
                    <a:pt x="69456" y="18757"/>
                  </a:lnTo>
                  <a:lnTo>
                    <a:pt x="86791" y="14846"/>
                  </a:lnTo>
                  <a:lnTo>
                    <a:pt x="95135" y="13335"/>
                  </a:lnTo>
                  <a:lnTo>
                    <a:pt x="96850" y="13220"/>
                  </a:lnTo>
                  <a:lnTo>
                    <a:pt x="103187" y="6616"/>
                  </a:lnTo>
                  <a:close/>
                </a:path>
                <a:path w="1887220" h="840739">
                  <a:moveTo>
                    <a:pt x="134150" y="60579"/>
                  </a:moveTo>
                  <a:lnTo>
                    <a:pt x="125996" y="52425"/>
                  </a:lnTo>
                  <a:lnTo>
                    <a:pt x="123202" y="52933"/>
                  </a:lnTo>
                  <a:lnTo>
                    <a:pt x="120815" y="54305"/>
                  </a:lnTo>
                  <a:lnTo>
                    <a:pt x="120243" y="54813"/>
                  </a:lnTo>
                  <a:lnTo>
                    <a:pt x="119799" y="55054"/>
                  </a:lnTo>
                  <a:lnTo>
                    <a:pt x="84963" y="57327"/>
                  </a:lnTo>
                  <a:lnTo>
                    <a:pt x="62179" y="57327"/>
                  </a:lnTo>
                  <a:lnTo>
                    <a:pt x="44373" y="58115"/>
                  </a:lnTo>
                  <a:lnTo>
                    <a:pt x="20066" y="65481"/>
                  </a:lnTo>
                  <a:lnTo>
                    <a:pt x="20916" y="67551"/>
                  </a:lnTo>
                  <a:lnTo>
                    <a:pt x="30632" y="71539"/>
                  </a:lnTo>
                  <a:lnTo>
                    <a:pt x="34950" y="72059"/>
                  </a:lnTo>
                  <a:lnTo>
                    <a:pt x="44373" y="72847"/>
                  </a:lnTo>
                  <a:lnTo>
                    <a:pt x="62179" y="73634"/>
                  </a:lnTo>
                  <a:lnTo>
                    <a:pt x="85026" y="73634"/>
                  </a:lnTo>
                  <a:lnTo>
                    <a:pt x="124548" y="70726"/>
                  </a:lnTo>
                  <a:lnTo>
                    <a:pt x="131191" y="66852"/>
                  </a:lnTo>
                  <a:lnTo>
                    <a:pt x="134150" y="60579"/>
                  </a:lnTo>
                  <a:close/>
                </a:path>
                <a:path w="1887220" h="840739">
                  <a:moveTo>
                    <a:pt x="1887143" y="840549"/>
                  </a:moveTo>
                  <a:lnTo>
                    <a:pt x="1883600" y="830300"/>
                  </a:lnTo>
                  <a:lnTo>
                    <a:pt x="1880146" y="810412"/>
                  </a:lnTo>
                  <a:lnTo>
                    <a:pt x="1879117" y="808824"/>
                  </a:lnTo>
                  <a:lnTo>
                    <a:pt x="1877288" y="808189"/>
                  </a:lnTo>
                  <a:lnTo>
                    <a:pt x="1875218" y="809040"/>
                  </a:lnTo>
                  <a:lnTo>
                    <a:pt x="1874354" y="811123"/>
                  </a:lnTo>
                  <a:lnTo>
                    <a:pt x="1874443" y="811847"/>
                  </a:lnTo>
                  <a:lnTo>
                    <a:pt x="1880755" y="831113"/>
                  </a:lnTo>
                  <a:lnTo>
                    <a:pt x="1880870" y="831418"/>
                  </a:lnTo>
                  <a:lnTo>
                    <a:pt x="1887067" y="840574"/>
                  </a:lnTo>
                  <a:close/>
                </a:path>
              </a:pathLst>
            </a:custGeom>
            <a:solidFill>
              <a:srgbClr val="FF0000"/>
            </a:solidFill>
          </p:spPr>
          <p:txBody>
            <a:bodyPr wrap="square" lIns="0" tIns="0" rIns="0" bIns="0" rtlCol="0"/>
            <a:lstStyle/>
            <a:p>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670" rIns="0" bIns="0" rtlCol="0">
            <a:spAutoFit/>
          </a:bodyPr>
          <a:lstStyle/>
          <a:p>
            <a:pPr marL="12700" marR="5080">
              <a:lnSpc>
                <a:spcPts val="2150"/>
              </a:lnSpc>
              <a:spcBef>
                <a:spcPts val="210"/>
              </a:spcBef>
            </a:pPr>
            <a:r>
              <a:rPr spc="5" dirty="0"/>
              <a:t>Example:-</a:t>
            </a:r>
            <a:r>
              <a:rPr spc="45" dirty="0"/>
              <a:t> </a:t>
            </a:r>
            <a:r>
              <a:rPr spc="15" dirty="0"/>
              <a:t>1</a:t>
            </a:r>
            <a:r>
              <a:rPr spc="495" dirty="0"/>
              <a:t> </a:t>
            </a:r>
            <a:r>
              <a:rPr spc="40" dirty="0"/>
              <a:t>The</a:t>
            </a:r>
            <a:r>
              <a:rPr spc="20" dirty="0"/>
              <a:t> </a:t>
            </a:r>
            <a:r>
              <a:rPr spc="10" dirty="0"/>
              <a:t>input</a:t>
            </a:r>
            <a:r>
              <a:rPr spc="25" dirty="0"/>
              <a:t> </a:t>
            </a:r>
            <a:r>
              <a:rPr spc="10" dirty="0"/>
              <a:t>to</a:t>
            </a:r>
            <a:r>
              <a:rPr spc="20" dirty="0"/>
              <a:t> </a:t>
            </a:r>
            <a:r>
              <a:rPr spc="15" dirty="0"/>
              <a:t>a 3-phase</a:t>
            </a:r>
            <a:r>
              <a:rPr spc="20" dirty="0"/>
              <a:t> </a:t>
            </a:r>
            <a:r>
              <a:rPr spc="15" dirty="0"/>
              <a:t>a.c.</a:t>
            </a:r>
            <a:r>
              <a:rPr spc="25" dirty="0"/>
              <a:t> </a:t>
            </a:r>
            <a:r>
              <a:rPr spc="20" dirty="0"/>
              <a:t>motor</a:t>
            </a:r>
            <a:r>
              <a:rPr spc="50" dirty="0"/>
              <a:t> </a:t>
            </a:r>
            <a:r>
              <a:rPr spc="20" dirty="0"/>
              <a:t>is</a:t>
            </a:r>
            <a:r>
              <a:rPr spc="55" dirty="0"/>
              <a:t> </a:t>
            </a:r>
            <a:r>
              <a:rPr spc="25" dirty="0"/>
              <a:t>measured</a:t>
            </a:r>
            <a:r>
              <a:rPr spc="20" dirty="0"/>
              <a:t> </a:t>
            </a:r>
            <a:r>
              <a:rPr spc="10" dirty="0"/>
              <a:t>as</a:t>
            </a:r>
            <a:r>
              <a:rPr spc="60" dirty="0"/>
              <a:t> </a:t>
            </a:r>
            <a:r>
              <a:rPr spc="20" dirty="0"/>
              <a:t>5kW.</a:t>
            </a:r>
            <a:r>
              <a:rPr spc="25" dirty="0"/>
              <a:t> </a:t>
            </a:r>
            <a:r>
              <a:rPr spc="-30" dirty="0"/>
              <a:t>If</a:t>
            </a:r>
            <a:r>
              <a:rPr spc="25" dirty="0"/>
              <a:t> </a:t>
            </a:r>
            <a:r>
              <a:rPr spc="10" dirty="0"/>
              <a:t>the</a:t>
            </a:r>
            <a:r>
              <a:rPr spc="15" dirty="0"/>
              <a:t> </a:t>
            </a:r>
            <a:r>
              <a:rPr dirty="0"/>
              <a:t>voltage</a:t>
            </a:r>
            <a:r>
              <a:rPr spc="20" dirty="0"/>
              <a:t> </a:t>
            </a:r>
            <a:r>
              <a:rPr spc="10" dirty="0"/>
              <a:t>and </a:t>
            </a:r>
            <a:r>
              <a:rPr spc="-465" dirty="0"/>
              <a:t> </a:t>
            </a:r>
            <a:r>
              <a:rPr spc="20" dirty="0"/>
              <a:t>current </a:t>
            </a:r>
            <a:r>
              <a:rPr spc="15" dirty="0"/>
              <a:t>are </a:t>
            </a:r>
            <a:r>
              <a:rPr spc="10" dirty="0"/>
              <a:t>400</a:t>
            </a:r>
            <a:r>
              <a:rPr spc="15" dirty="0"/>
              <a:t> </a:t>
            </a:r>
            <a:r>
              <a:rPr spc="20" dirty="0"/>
              <a:t>V</a:t>
            </a:r>
            <a:r>
              <a:rPr spc="5" dirty="0"/>
              <a:t> </a:t>
            </a:r>
            <a:r>
              <a:rPr spc="10" dirty="0"/>
              <a:t>and</a:t>
            </a:r>
            <a:r>
              <a:rPr spc="20" dirty="0"/>
              <a:t> </a:t>
            </a:r>
            <a:r>
              <a:rPr spc="10" dirty="0"/>
              <a:t>8.6</a:t>
            </a:r>
            <a:r>
              <a:rPr spc="-85" dirty="0"/>
              <a:t> </a:t>
            </a:r>
            <a:r>
              <a:rPr dirty="0"/>
              <a:t>A,</a:t>
            </a:r>
            <a:r>
              <a:rPr spc="20" dirty="0"/>
              <a:t> </a:t>
            </a:r>
            <a:r>
              <a:rPr spc="-5" dirty="0"/>
              <a:t>respectively,</a:t>
            </a:r>
            <a:r>
              <a:rPr spc="20" dirty="0"/>
              <a:t> determine </a:t>
            </a:r>
            <a:r>
              <a:rPr spc="10" dirty="0"/>
              <a:t>the</a:t>
            </a:r>
            <a:r>
              <a:rPr spc="15" dirty="0"/>
              <a:t> </a:t>
            </a:r>
            <a:r>
              <a:rPr spc="10" dirty="0"/>
              <a:t>power</a:t>
            </a:r>
            <a:r>
              <a:rPr spc="45" dirty="0"/>
              <a:t> </a:t>
            </a:r>
            <a:r>
              <a:rPr spc="10" dirty="0"/>
              <a:t>factor</a:t>
            </a:r>
            <a:r>
              <a:rPr spc="45" dirty="0"/>
              <a:t> </a:t>
            </a:r>
            <a:r>
              <a:rPr spc="5" dirty="0"/>
              <a:t>of</a:t>
            </a:r>
            <a:r>
              <a:rPr spc="20" dirty="0"/>
              <a:t> </a:t>
            </a:r>
            <a:r>
              <a:rPr spc="10" dirty="0"/>
              <a:t>the</a:t>
            </a:r>
            <a:r>
              <a:rPr spc="20" dirty="0"/>
              <a:t> </a:t>
            </a:r>
            <a:r>
              <a:rPr spc="15" dirty="0"/>
              <a:t>system.</a:t>
            </a:r>
          </a:p>
        </p:txBody>
      </p:sp>
      <p:pic>
        <p:nvPicPr>
          <p:cNvPr id="3" name="object 3"/>
          <p:cNvPicPr/>
          <p:nvPr/>
        </p:nvPicPr>
        <p:blipFill>
          <a:blip r:embed="rId2" cstate="print"/>
          <a:stretch>
            <a:fillRect/>
          </a:stretch>
        </p:blipFill>
        <p:spPr>
          <a:xfrm>
            <a:off x="172935" y="1035508"/>
            <a:ext cx="296472" cy="253409"/>
          </a:xfrm>
          <a:prstGeom prst="rect">
            <a:avLst/>
          </a:prstGeom>
        </p:spPr>
      </p:pic>
      <p:grpSp>
        <p:nvGrpSpPr>
          <p:cNvPr id="4" name="object 4"/>
          <p:cNvGrpSpPr/>
          <p:nvPr/>
        </p:nvGrpSpPr>
        <p:grpSpPr>
          <a:xfrm>
            <a:off x="836275" y="1073561"/>
            <a:ext cx="156210" cy="297180"/>
            <a:chOff x="836275" y="1073561"/>
            <a:chExt cx="156210" cy="297180"/>
          </a:xfrm>
        </p:grpSpPr>
        <p:sp>
          <p:nvSpPr>
            <p:cNvPr id="5" name="object 5"/>
            <p:cNvSpPr/>
            <p:nvPr/>
          </p:nvSpPr>
          <p:spPr>
            <a:xfrm>
              <a:off x="849223" y="1073568"/>
              <a:ext cx="38735" cy="297180"/>
            </a:xfrm>
            <a:custGeom>
              <a:avLst/>
              <a:gdLst/>
              <a:ahLst/>
              <a:cxnLst/>
              <a:rect l="l" t="t" r="r" b="b"/>
              <a:pathLst>
                <a:path w="38734" h="297180">
                  <a:moveTo>
                    <a:pt x="38735" y="287007"/>
                  </a:moveTo>
                  <a:lnTo>
                    <a:pt x="37896" y="271957"/>
                  </a:lnTo>
                  <a:lnTo>
                    <a:pt x="32829" y="236283"/>
                  </a:lnTo>
                  <a:lnTo>
                    <a:pt x="23190" y="178371"/>
                  </a:lnTo>
                  <a:lnTo>
                    <a:pt x="21691" y="166890"/>
                  </a:lnTo>
                  <a:lnTo>
                    <a:pt x="20091" y="148539"/>
                  </a:lnTo>
                  <a:lnTo>
                    <a:pt x="19507" y="136144"/>
                  </a:lnTo>
                  <a:lnTo>
                    <a:pt x="19138" y="94373"/>
                  </a:lnTo>
                  <a:lnTo>
                    <a:pt x="18961" y="54356"/>
                  </a:lnTo>
                  <a:lnTo>
                    <a:pt x="18034" y="24053"/>
                  </a:lnTo>
                  <a:lnTo>
                    <a:pt x="16852" y="8623"/>
                  </a:lnTo>
                  <a:lnTo>
                    <a:pt x="16256" y="6692"/>
                  </a:lnTo>
                  <a:lnTo>
                    <a:pt x="9563" y="0"/>
                  </a:lnTo>
                  <a:lnTo>
                    <a:pt x="2870" y="6692"/>
                  </a:lnTo>
                  <a:lnTo>
                    <a:pt x="2286" y="8623"/>
                  </a:lnTo>
                  <a:lnTo>
                    <a:pt x="1104" y="24053"/>
                  </a:lnTo>
                  <a:lnTo>
                    <a:pt x="177" y="54356"/>
                  </a:lnTo>
                  <a:lnTo>
                    <a:pt x="0" y="94424"/>
                  </a:lnTo>
                  <a:lnTo>
                    <a:pt x="12" y="136410"/>
                  </a:lnTo>
                  <a:lnTo>
                    <a:pt x="3759" y="181330"/>
                  </a:lnTo>
                  <a:lnTo>
                    <a:pt x="13322" y="239293"/>
                  </a:lnTo>
                  <a:lnTo>
                    <a:pt x="18288" y="274256"/>
                  </a:lnTo>
                  <a:lnTo>
                    <a:pt x="18999" y="287553"/>
                  </a:lnTo>
                  <a:lnTo>
                    <a:pt x="22059" y="294170"/>
                  </a:lnTo>
                  <a:lnTo>
                    <a:pt x="28867" y="296875"/>
                  </a:lnTo>
                  <a:lnTo>
                    <a:pt x="35852" y="293992"/>
                  </a:lnTo>
                  <a:lnTo>
                    <a:pt x="38735" y="287007"/>
                  </a:lnTo>
                  <a:close/>
                </a:path>
              </a:pathLst>
            </a:custGeom>
            <a:solidFill>
              <a:srgbClr val="FF0000"/>
            </a:solidFill>
          </p:spPr>
          <p:txBody>
            <a:bodyPr wrap="square" lIns="0" tIns="0" rIns="0" bIns="0" rtlCol="0"/>
            <a:lstStyle/>
            <a:p>
              <a:endParaRPr/>
            </a:p>
          </p:txBody>
        </p:sp>
        <p:pic>
          <p:nvPicPr>
            <p:cNvPr id="6" name="object 6"/>
            <p:cNvPicPr/>
            <p:nvPr/>
          </p:nvPicPr>
          <p:blipFill>
            <a:blip r:embed="rId3" cstate="print"/>
            <a:stretch>
              <a:fillRect/>
            </a:stretch>
          </p:blipFill>
          <p:spPr>
            <a:xfrm>
              <a:off x="836275" y="1106434"/>
              <a:ext cx="155952" cy="151849"/>
            </a:xfrm>
            <a:prstGeom prst="rect">
              <a:avLst/>
            </a:prstGeom>
          </p:spPr>
        </p:pic>
      </p:grpSp>
      <p:sp>
        <p:nvSpPr>
          <p:cNvPr id="7" name="object 7"/>
          <p:cNvSpPr/>
          <p:nvPr/>
        </p:nvSpPr>
        <p:spPr>
          <a:xfrm>
            <a:off x="1077849" y="1185887"/>
            <a:ext cx="146050" cy="113030"/>
          </a:xfrm>
          <a:custGeom>
            <a:avLst/>
            <a:gdLst/>
            <a:ahLst/>
            <a:cxnLst/>
            <a:rect l="l" t="t" r="r" b="b"/>
            <a:pathLst>
              <a:path w="146050" h="113030">
                <a:moveTo>
                  <a:pt x="109321" y="25120"/>
                </a:moveTo>
                <a:lnTo>
                  <a:pt x="106553" y="18224"/>
                </a:lnTo>
                <a:lnTo>
                  <a:pt x="99796" y="15189"/>
                </a:lnTo>
                <a:lnTo>
                  <a:pt x="95961" y="14960"/>
                </a:lnTo>
                <a:lnTo>
                  <a:pt x="84391" y="13398"/>
                </a:lnTo>
                <a:lnTo>
                  <a:pt x="77012" y="11912"/>
                </a:lnTo>
                <a:lnTo>
                  <a:pt x="44805" y="5422"/>
                </a:lnTo>
                <a:lnTo>
                  <a:pt x="20726" y="254"/>
                </a:lnTo>
                <a:lnTo>
                  <a:pt x="16662" y="0"/>
                </a:lnTo>
                <a:lnTo>
                  <a:pt x="13512" y="114"/>
                </a:lnTo>
                <a:lnTo>
                  <a:pt x="13512" y="13957"/>
                </a:lnTo>
                <a:lnTo>
                  <a:pt x="13169" y="14630"/>
                </a:lnTo>
                <a:lnTo>
                  <a:pt x="13093" y="13957"/>
                </a:lnTo>
                <a:lnTo>
                  <a:pt x="13030" y="11912"/>
                </a:lnTo>
                <a:lnTo>
                  <a:pt x="13474" y="12192"/>
                </a:lnTo>
                <a:lnTo>
                  <a:pt x="13512" y="13957"/>
                </a:lnTo>
                <a:lnTo>
                  <a:pt x="13512" y="114"/>
                </a:lnTo>
                <a:lnTo>
                  <a:pt x="0" y="12192"/>
                </a:lnTo>
                <a:lnTo>
                  <a:pt x="927" y="15468"/>
                </a:lnTo>
                <a:lnTo>
                  <a:pt x="2425" y="18021"/>
                </a:lnTo>
                <a:lnTo>
                  <a:pt x="10795" y="25984"/>
                </a:lnTo>
                <a:lnTo>
                  <a:pt x="12522" y="27063"/>
                </a:lnTo>
                <a:lnTo>
                  <a:pt x="14465" y="25120"/>
                </a:lnTo>
                <a:lnTo>
                  <a:pt x="14262" y="24257"/>
                </a:lnTo>
                <a:lnTo>
                  <a:pt x="13601" y="18389"/>
                </a:lnTo>
                <a:lnTo>
                  <a:pt x="80772" y="33375"/>
                </a:lnTo>
                <a:lnTo>
                  <a:pt x="99364" y="35064"/>
                </a:lnTo>
                <a:lnTo>
                  <a:pt x="106413" y="32156"/>
                </a:lnTo>
                <a:lnTo>
                  <a:pt x="109321" y="25120"/>
                </a:lnTo>
                <a:close/>
              </a:path>
              <a:path w="146050" h="113030">
                <a:moveTo>
                  <a:pt x="145694" y="102311"/>
                </a:moveTo>
                <a:lnTo>
                  <a:pt x="144843" y="100266"/>
                </a:lnTo>
                <a:lnTo>
                  <a:pt x="142798" y="99428"/>
                </a:lnTo>
                <a:lnTo>
                  <a:pt x="139026" y="97307"/>
                </a:lnTo>
                <a:lnTo>
                  <a:pt x="107810" y="92113"/>
                </a:lnTo>
                <a:lnTo>
                  <a:pt x="86321" y="91782"/>
                </a:lnTo>
                <a:lnTo>
                  <a:pt x="78625" y="91084"/>
                </a:lnTo>
                <a:lnTo>
                  <a:pt x="70065" y="89662"/>
                </a:lnTo>
                <a:lnTo>
                  <a:pt x="60604" y="87477"/>
                </a:lnTo>
                <a:lnTo>
                  <a:pt x="30251" y="78892"/>
                </a:lnTo>
                <a:lnTo>
                  <a:pt x="21983" y="76847"/>
                </a:lnTo>
                <a:lnTo>
                  <a:pt x="21310" y="76898"/>
                </a:lnTo>
                <a:lnTo>
                  <a:pt x="20993" y="77076"/>
                </a:lnTo>
                <a:lnTo>
                  <a:pt x="19011" y="76136"/>
                </a:lnTo>
                <a:lnTo>
                  <a:pt x="16776" y="75793"/>
                </a:lnTo>
                <a:lnTo>
                  <a:pt x="15862" y="75984"/>
                </a:lnTo>
                <a:lnTo>
                  <a:pt x="15621" y="75946"/>
                </a:lnTo>
                <a:lnTo>
                  <a:pt x="13817" y="76390"/>
                </a:lnTo>
                <a:lnTo>
                  <a:pt x="12522" y="77101"/>
                </a:lnTo>
                <a:lnTo>
                  <a:pt x="11391" y="78028"/>
                </a:lnTo>
                <a:lnTo>
                  <a:pt x="9766" y="80441"/>
                </a:lnTo>
                <a:lnTo>
                  <a:pt x="9169" y="83400"/>
                </a:lnTo>
                <a:lnTo>
                  <a:pt x="9537" y="84112"/>
                </a:lnTo>
                <a:lnTo>
                  <a:pt x="9563" y="84315"/>
                </a:lnTo>
                <a:lnTo>
                  <a:pt x="9271" y="84658"/>
                </a:lnTo>
                <a:lnTo>
                  <a:pt x="10299" y="85547"/>
                </a:lnTo>
                <a:lnTo>
                  <a:pt x="12547" y="89725"/>
                </a:lnTo>
                <a:lnTo>
                  <a:pt x="55359" y="107696"/>
                </a:lnTo>
                <a:lnTo>
                  <a:pt x="93497" y="112725"/>
                </a:lnTo>
                <a:lnTo>
                  <a:pt x="107810" y="112522"/>
                </a:lnTo>
                <a:lnTo>
                  <a:pt x="139026" y="107327"/>
                </a:lnTo>
                <a:lnTo>
                  <a:pt x="142798" y="105206"/>
                </a:lnTo>
                <a:lnTo>
                  <a:pt x="144843" y="104355"/>
                </a:lnTo>
                <a:lnTo>
                  <a:pt x="145694" y="102311"/>
                </a:lnTo>
                <a:close/>
              </a:path>
            </a:pathLst>
          </a:custGeom>
          <a:solidFill>
            <a:srgbClr val="FF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347116" y="1094904"/>
            <a:ext cx="347099" cy="230452"/>
          </a:xfrm>
          <a:prstGeom prst="rect">
            <a:avLst/>
          </a:prstGeom>
        </p:spPr>
      </p:pic>
      <p:grpSp>
        <p:nvGrpSpPr>
          <p:cNvPr id="9" name="object 9"/>
          <p:cNvGrpSpPr/>
          <p:nvPr/>
        </p:nvGrpSpPr>
        <p:grpSpPr>
          <a:xfrm>
            <a:off x="1805901" y="1108096"/>
            <a:ext cx="299085" cy="230504"/>
            <a:chOff x="1805901" y="1108096"/>
            <a:chExt cx="299085" cy="230504"/>
          </a:xfrm>
        </p:grpSpPr>
        <p:pic>
          <p:nvPicPr>
            <p:cNvPr id="10" name="object 10"/>
            <p:cNvPicPr/>
            <p:nvPr/>
          </p:nvPicPr>
          <p:blipFill>
            <a:blip r:embed="rId5" cstate="print"/>
            <a:stretch>
              <a:fillRect/>
            </a:stretch>
          </p:blipFill>
          <p:spPr>
            <a:xfrm>
              <a:off x="1805901" y="1108096"/>
              <a:ext cx="125568" cy="206146"/>
            </a:xfrm>
            <a:prstGeom prst="rect">
              <a:avLst/>
            </a:prstGeom>
          </p:spPr>
        </p:pic>
        <p:pic>
          <p:nvPicPr>
            <p:cNvPr id="11" name="object 11"/>
            <p:cNvPicPr/>
            <p:nvPr/>
          </p:nvPicPr>
          <p:blipFill>
            <a:blip r:embed="rId6" cstate="print"/>
            <a:stretch>
              <a:fillRect/>
            </a:stretch>
          </p:blipFill>
          <p:spPr>
            <a:xfrm>
              <a:off x="1970710" y="1164987"/>
              <a:ext cx="134240" cy="173047"/>
            </a:xfrm>
            <a:prstGeom prst="rect">
              <a:avLst/>
            </a:prstGeom>
          </p:spPr>
        </p:pic>
      </p:grpSp>
      <p:grpSp>
        <p:nvGrpSpPr>
          <p:cNvPr id="12" name="object 12"/>
          <p:cNvGrpSpPr/>
          <p:nvPr/>
        </p:nvGrpSpPr>
        <p:grpSpPr>
          <a:xfrm>
            <a:off x="2175732" y="1143515"/>
            <a:ext cx="300990" cy="194310"/>
            <a:chOff x="2175732" y="1143515"/>
            <a:chExt cx="300990" cy="194310"/>
          </a:xfrm>
        </p:grpSpPr>
        <p:pic>
          <p:nvPicPr>
            <p:cNvPr id="13" name="object 13"/>
            <p:cNvPicPr/>
            <p:nvPr/>
          </p:nvPicPr>
          <p:blipFill>
            <a:blip r:embed="rId7" cstate="print"/>
            <a:stretch>
              <a:fillRect/>
            </a:stretch>
          </p:blipFill>
          <p:spPr>
            <a:xfrm>
              <a:off x="2175732" y="1143515"/>
              <a:ext cx="142414" cy="183422"/>
            </a:xfrm>
            <a:prstGeom prst="rect">
              <a:avLst/>
            </a:prstGeom>
          </p:spPr>
        </p:pic>
        <p:pic>
          <p:nvPicPr>
            <p:cNvPr id="14" name="object 14"/>
            <p:cNvPicPr/>
            <p:nvPr/>
          </p:nvPicPr>
          <p:blipFill>
            <a:blip r:embed="rId8" cstate="print"/>
            <a:stretch>
              <a:fillRect/>
            </a:stretch>
          </p:blipFill>
          <p:spPr>
            <a:xfrm>
              <a:off x="2348498" y="1205039"/>
              <a:ext cx="127896" cy="132634"/>
            </a:xfrm>
            <a:prstGeom prst="rect">
              <a:avLst/>
            </a:prstGeom>
          </p:spPr>
        </p:pic>
      </p:grpSp>
      <p:pic>
        <p:nvPicPr>
          <p:cNvPr id="15" name="object 15"/>
          <p:cNvPicPr/>
          <p:nvPr/>
        </p:nvPicPr>
        <p:blipFill>
          <a:blip r:embed="rId9" cstate="print"/>
          <a:stretch>
            <a:fillRect/>
          </a:stretch>
        </p:blipFill>
        <p:spPr>
          <a:xfrm>
            <a:off x="2567677" y="1098268"/>
            <a:ext cx="643932" cy="282492"/>
          </a:xfrm>
          <a:prstGeom prst="rect">
            <a:avLst/>
          </a:prstGeom>
        </p:spPr>
      </p:pic>
      <p:pic>
        <p:nvPicPr>
          <p:cNvPr id="16" name="object 16"/>
          <p:cNvPicPr/>
          <p:nvPr/>
        </p:nvPicPr>
        <p:blipFill>
          <a:blip r:embed="rId10" cstate="print"/>
          <a:stretch>
            <a:fillRect/>
          </a:stretch>
        </p:blipFill>
        <p:spPr>
          <a:xfrm>
            <a:off x="1009323" y="1751917"/>
            <a:ext cx="160954" cy="258748"/>
          </a:xfrm>
          <a:prstGeom prst="rect">
            <a:avLst/>
          </a:prstGeom>
        </p:spPr>
      </p:pic>
      <p:sp>
        <p:nvSpPr>
          <p:cNvPr id="17" name="object 17"/>
          <p:cNvSpPr/>
          <p:nvPr/>
        </p:nvSpPr>
        <p:spPr>
          <a:xfrm>
            <a:off x="1261389" y="1808594"/>
            <a:ext cx="143510" cy="98425"/>
          </a:xfrm>
          <a:custGeom>
            <a:avLst/>
            <a:gdLst/>
            <a:ahLst/>
            <a:cxnLst/>
            <a:rect l="l" t="t" r="r" b="b"/>
            <a:pathLst>
              <a:path w="143509" h="98425">
                <a:moveTo>
                  <a:pt x="110832" y="10515"/>
                </a:moveTo>
                <a:lnTo>
                  <a:pt x="108610" y="4546"/>
                </a:lnTo>
                <a:lnTo>
                  <a:pt x="108089" y="4267"/>
                </a:lnTo>
                <a:lnTo>
                  <a:pt x="108153" y="4051"/>
                </a:lnTo>
                <a:lnTo>
                  <a:pt x="106451" y="3352"/>
                </a:lnTo>
                <a:lnTo>
                  <a:pt x="103111" y="1485"/>
                </a:lnTo>
                <a:lnTo>
                  <a:pt x="101511" y="673"/>
                </a:lnTo>
                <a:lnTo>
                  <a:pt x="99199" y="38"/>
                </a:lnTo>
                <a:lnTo>
                  <a:pt x="85852" y="0"/>
                </a:lnTo>
                <a:lnTo>
                  <a:pt x="72009" y="368"/>
                </a:lnTo>
                <a:lnTo>
                  <a:pt x="56959" y="1905"/>
                </a:lnTo>
                <a:lnTo>
                  <a:pt x="42621" y="3048"/>
                </a:lnTo>
                <a:lnTo>
                  <a:pt x="31623" y="3822"/>
                </a:lnTo>
                <a:lnTo>
                  <a:pt x="2679" y="7658"/>
                </a:lnTo>
                <a:lnTo>
                  <a:pt x="787" y="8432"/>
                </a:lnTo>
                <a:lnTo>
                  <a:pt x="0" y="10325"/>
                </a:lnTo>
                <a:lnTo>
                  <a:pt x="787" y="12217"/>
                </a:lnTo>
                <a:lnTo>
                  <a:pt x="2679" y="12992"/>
                </a:lnTo>
                <a:lnTo>
                  <a:pt x="31623" y="16827"/>
                </a:lnTo>
                <a:lnTo>
                  <a:pt x="42621" y="17602"/>
                </a:lnTo>
                <a:lnTo>
                  <a:pt x="56959" y="18745"/>
                </a:lnTo>
                <a:lnTo>
                  <a:pt x="72009" y="20281"/>
                </a:lnTo>
                <a:lnTo>
                  <a:pt x="85852" y="20650"/>
                </a:lnTo>
                <a:lnTo>
                  <a:pt x="99136" y="20624"/>
                </a:lnTo>
                <a:lnTo>
                  <a:pt x="100012" y="20066"/>
                </a:lnTo>
                <a:lnTo>
                  <a:pt x="100253" y="19558"/>
                </a:lnTo>
                <a:lnTo>
                  <a:pt x="101688" y="19672"/>
                </a:lnTo>
                <a:lnTo>
                  <a:pt x="105067" y="18262"/>
                </a:lnTo>
                <a:lnTo>
                  <a:pt x="107188" y="17526"/>
                </a:lnTo>
                <a:lnTo>
                  <a:pt x="107264" y="17348"/>
                </a:lnTo>
                <a:lnTo>
                  <a:pt x="108153" y="16979"/>
                </a:lnTo>
                <a:lnTo>
                  <a:pt x="110832" y="10515"/>
                </a:lnTo>
                <a:close/>
              </a:path>
              <a:path w="143509" h="98425">
                <a:moveTo>
                  <a:pt x="143205" y="77876"/>
                </a:moveTo>
                <a:lnTo>
                  <a:pt x="140208" y="70612"/>
                </a:lnTo>
                <a:lnTo>
                  <a:pt x="132943" y="67614"/>
                </a:lnTo>
                <a:lnTo>
                  <a:pt x="131051" y="67665"/>
                </a:lnTo>
                <a:lnTo>
                  <a:pt x="128981" y="67868"/>
                </a:lnTo>
                <a:lnTo>
                  <a:pt x="124574" y="68554"/>
                </a:lnTo>
                <a:lnTo>
                  <a:pt x="102717" y="73431"/>
                </a:lnTo>
                <a:lnTo>
                  <a:pt x="95440" y="74879"/>
                </a:lnTo>
                <a:lnTo>
                  <a:pt x="88226" y="75958"/>
                </a:lnTo>
                <a:lnTo>
                  <a:pt x="81026" y="76682"/>
                </a:lnTo>
                <a:lnTo>
                  <a:pt x="66903" y="77355"/>
                </a:lnTo>
                <a:lnTo>
                  <a:pt x="60032" y="77355"/>
                </a:lnTo>
                <a:lnTo>
                  <a:pt x="53035" y="76657"/>
                </a:lnTo>
                <a:lnTo>
                  <a:pt x="45859" y="75222"/>
                </a:lnTo>
                <a:lnTo>
                  <a:pt x="38620" y="73063"/>
                </a:lnTo>
                <a:lnTo>
                  <a:pt x="13944" y="64960"/>
                </a:lnTo>
                <a:lnTo>
                  <a:pt x="12331" y="64579"/>
                </a:lnTo>
                <a:lnTo>
                  <a:pt x="9766" y="65659"/>
                </a:lnTo>
                <a:lnTo>
                  <a:pt x="8686" y="68224"/>
                </a:lnTo>
                <a:lnTo>
                  <a:pt x="9258" y="70167"/>
                </a:lnTo>
                <a:lnTo>
                  <a:pt x="48806" y="93560"/>
                </a:lnTo>
                <a:lnTo>
                  <a:pt x="74307" y="97904"/>
                </a:lnTo>
                <a:lnTo>
                  <a:pt x="82575" y="97485"/>
                </a:lnTo>
                <a:lnTo>
                  <a:pt x="90817" y="96659"/>
                </a:lnTo>
                <a:lnTo>
                  <a:pt x="99047" y="95440"/>
                </a:lnTo>
                <a:lnTo>
                  <a:pt x="107213" y="93802"/>
                </a:lnTo>
                <a:lnTo>
                  <a:pt x="128968" y="88734"/>
                </a:lnTo>
                <a:lnTo>
                  <a:pt x="131889" y="88252"/>
                </a:lnTo>
                <a:lnTo>
                  <a:pt x="133388" y="88125"/>
                </a:lnTo>
                <a:lnTo>
                  <a:pt x="140347" y="84975"/>
                </a:lnTo>
                <a:lnTo>
                  <a:pt x="143205" y="77876"/>
                </a:lnTo>
                <a:close/>
              </a:path>
            </a:pathLst>
          </a:custGeom>
          <a:solidFill>
            <a:srgbClr val="FF00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1596454" y="1795735"/>
            <a:ext cx="597015" cy="206210"/>
          </a:xfrm>
          <a:prstGeom prst="rect">
            <a:avLst/>
          </a:prstGeom>
        </p:spPr>
      </p:pic>
      <p:pic>
        <p:nvPicPr>
          <p:cNvPr id="19" name="object 19"/>
          <p:cNvPicPr/>
          <p:nvPr/>
        </p:nvPicPr>
        <p:blipFill>
          <a:blip r:embed="rId12" cstate="print"/>
          <a:stretch>
            <a:fillRect/>
          </a:stretch>
        </p:blipFill>
        <p:spPr>
          <a:xfrm>
            <a:off x="2575008" y="1748882"/>
            <a:ext cx="157012" cy="237100"/>
          </a:xfrm>
          <a:prstGeom prst="rect">
            <a:avLst/>
          </a:prstGeom>
        </p:spPr>
      </p:pic>
      <p:pic>
        <p:nvPicPr>
          <p:cNvPr id="20" name="object 20"/>
          <p:cNvPicPr/>
          <p:nvPr/>
        </p:nvPicPr>
        <p:blipFill>
          <a:blip r:embed="rId13" cstate="print"/>
          <a:stretch>
            <a:fillRect/>
          </a:stretch>
        </p:blipFill>
        <p:spPr>
          <a:xfrm>
            <a:off x="2810398" y="1882046"/>
            <a:ext cx="114487" cy="146838"/>
          </a:xfrm>
          <a:prstGeom prst="rect">
            <a:avLst/>
          </a:prstGeom>
        </p:spPr>
      </p:pic>
      <p:sp>
        <p:nvSpPr>
          <p:cNvPr id="21" name="object 21"/>
          <p:cNvSpPr/>
          <p:nvPr/>
        </p:nvSpPr>
        <p:spPr>
          <a:xfrm>
            <a:off x="2996502" y="1818740"/>
            <a:ext cx="86360" cy="19685"/>
          </a:xfrm>
          <a:custGeom>
            <a:avLst/>
            <a:gdLst/>
            <a:ahLst/>
            <a:cxnLst/>
            <a:rect l="l" t="t" r="r" b="b"/>
            <a:pathLst>
              <a:path w="86360" h="19685">
                <a:moveTo>
                  <a:pt x="59853" y="19640"/>
                </a:moveTo>
                <a:lnTo>
                  <a:pt x="48900" y="19536"/>
                </a:lnTo>
                <a:lnTo>
                  <a:pt x="41569" y="18990"/>
                </a:lnTo>
                <a:lnTo>
                  <a:pt x="4464" y="14284"/>
                </a:lnTo>
                <a:lnTo>
                  <a:pt x="0" y="9820"/>
                </a:lnTo>
                <a:lnTo>
                  <a:pt x="4464" y="5363"/>
                </a:lnTo>
                <a:lnTo>
                  <a:pt x="41569" y="658"/>
                </a:lnTo>
                <a:lnTo>
                  <a:pt x="48900" y="104"/>
                </a:lnTo>
                <a:lnTo>
                  <a:pt x="59853" y="0"/>
                </a:lnTo>
                <a:lnTo>
                  <a:pt x="70661" y="337"/>
                </a:lnTo>
                <a:lnTo>
                  <a:pt x="76836" y="682"/>
                </a:lnTo>
                <a:lnTo>
                  <a:pt x="83300" y="3356"/>
                </a:lnTo>
                <a:lnTo>
                  <a:pt x="85973" y="9820"/>
                </a:lnTo>
                <a:lnTo>
                  <a:pt x="83300" y="16284"/>
                </a:lnTo>
                <a:lnTo>
                  <a:pt x="76836" y="18966"/>
                </a:lnTo>
                <a:lnTo>
                  <a:pt x="70661" y="19303"/>
                </a:lnTo>
                <a:lnTo>
                  <a:pt x="59853" y="19640"/>
                </a:lnTo>
                <a:close/>
              </a:path>
            </a:pathLst>
          </a:custGeom>
          <a:solidFill>
            <a:srgbClr val="FF0000"/>
          </a:solidFill>
        </p:spPr>
        <p:txBody>
          <a:bodyPr wrap="square" lIns="0" tIns="0" rIns="0" bIns="0" rtlCol="0"/>
          <a:lstStyle/>
          <a:p>
            <a:endParaRPr/>
          </a:p>
        </p:txBody>
      </p:sp>
      <p:sp>
        <p:nvSpPr>
          <p:cNvPr id="22" name="object 22"/>
          <p:cNvSpPr/>
          <p:nvPr/>
        </p:nvSpPr>
        <p:spPr>
          <a:xfrm>
            <a:off x="2986923" y="1901365"/>
            <a:ext cx="127635" cy="26670"/>
          </a:xfrm>
          <a:custGeom>
            <a:avLst/>
            <a:gdLst/>
            <a:ahLst/>
            <a:cxnLst/>
            <a:rect l="l" t="t" r="r" b="b"/>
            <a:pathLst>
              <a:path w="127635" h="26669">
                <a:moveTo>
                  <a:pt x="120188" y="26056"/>
                </a:moveTo>
                <a:lnTo>
                  <a:pt x="113146" y="20355"/>
                </a:lnTo>
                <a:lnTo>
                  <a:pt x="113138" y="20997"/>
                </a:lnTo>
                <a:lnTo>
                  <a:pt x="113885" y="22659"/>
                </a:lnTo>
                <a:lnTo>
                  <a:pt x="114350" y="23430"/>
                </a:lnTo>
                <a:lnTo>
                  <a:pt x="114133" y="23687"/>
                </a:lnTo>
                <a:lnTo>
                  <a:pt x="112030" y="23807"/>
                </a:lnTo>
                <a:lnTo>
                  <a:pt x="107228" y="23920"/>
                </a:lnTo>
                <a:lnTo>
                  <a:pt x="100836" y="24370"/>
                </a:lnTo>
                <a:lnTo>
                  <a:pt x="52578" y="24113"/>
                </a:lnTo>
                <a:lnTo>
                  <a:pt x="3019" y="8567"/>
                </a:lnTo>
                <a:lnTo>
                  <a:pt x="0" y="4392"/>
                </a:lnTo>
                <a:lnTo>
                  <a:pt x="4392" y="0"/>
                </a:lnTo>
                <a:lnTo>
                  <a:pt x="5765" y="224"/>
                </a:lnTo>
                <a:lnTo>
                  <a:pt x="24089" y="2786"/>
                </a:lnTo>
                <a:lnTo>
                  <a:pt x="29998" y="3541"/>
                </a:lnTo>
                <a:lnTo>
                  <a:pt x="36856" y="4006"/>
                </a:lnTo>
                <a:lnTo>
                  <a:pt x="44508" y="4119"/>
                </a:lnTo>
                <a:lnTo>
                  <a:pt x="52899" y="3870"/>
                </a:lnTo>
                <a:lnTo>
                  <a:pt x="71512" y="3645"/>
                </a:lnTo>
                <a:lnTo>
                  <a:pt x="114447" y="5821"/>
                </a:lnTo>
                <a:lnTo>
                  <a:pt x="127374" y="18869"/>
                </a:lnTo>
                <a:lnTo>
                  <a:pt x="120188" y="26056"/>
                </a:lnTo>
                <a:close/>
              </a:path>
            </a:pathLst>
          </a:custGeom>
          <a:solidFill>
            <a:srgbClr val="FF0000"/>
          </a:solidFill>
        </p:spPr>
        <p:txBody>
          <a:bodyPr wrap="square" lIns="0" tIns="0" rIns="0" bIns="0" rtlCol="0"/>
          <a:lstStyle/>
          <a:p>
            <a:endParaRPr/>
          </a:p>
        </p:txBody>
      </p:sp>
      <p:pic>
        <p:nvPicPr>
          <p:cNvPr id="23" name="object 23"/>
          <p:cNvPicPr/>
          <p:nvPr/>
        </p:nvPicPr>
        <p:blipFill>
          <a:blip r:embed="rId14" cstate="print"/>
          <a:stretch>
            <a:fillRect/>
          </a:stretch>
        </p:blipFill>
        <p:spPr>
          <a:xfrm>
            <a:off x="3254513" y="1795711"/>
            <a:ext cx="626665" cy="204612"/>
          </a:xfrm>
          <a:prstGeom prst="rect">
            <a:avLst/>
          </a:prstGeom>
        </p:spPr>
      </p:pic>
      <p:pic>
        <p:nvPicPr>
          <p:cNvPr id="24" name="object 24"/>
          <p:cNvPicPr/>
          <p:nvPr/>
        </p:nvPicPr>
        <p:blipFill>
          <a:blip r:embed="rId15" cstate="print"/>
          <a:stretch>
            <a:fillRect/>
          </a:stretch>
        </p:blipFill>
        <p:spPr>
          <a:xfrm>
            <a:off x="4331488" y="1811505"/>
            <a:ext cx="363665" cy="192535"/>
          </a:xfrm>
          <a:prstGeom prst="rect">
            <a:avLst/>
          </a:prstGeom>
        </p:spPr>
      </p:pic>
      <p:sp>
        <p:nvSpPr>
          <p:cNvPr id="25" name="object 25"/>
          <p:cNvSpPr/>
          <p:nvPr/>
        </p:nvSpPr>
        <p:spPr>
          <a:xfrm>
            <a:off x="4759744" y="1866137"/>
            <a:ext cx="124460" cy="88900"/>
          </a:xfrm>
          <a:custGeom>
            <a:avLst/>
            <a:gdLst/>
            <a:ahLst/>
            <a:cxnLst/>
            <a:rect l="l" t="t" r="r" b="b"/>
            <a:pathLst>
              <a:path w="124460" h="88900">
                <a:moveTo>
                  <a:pt x="114223" y="10680"/>
                </a:moveTo>
                <a:lnTo>
                  <a:pt x="111099" y="3136"/>
                </a:lnTo>
                <a:lnTo>
                  <a:pt x="103555" y="0"/>
                </a:lnTo>
                <a:lnTo>
                  <a:pt x="35915" y="88"/>
                </a:lnTo>
                <a:lnTo>
                  <a:pt x="0" y="15201"/>
                </a:lnTo>
                <a:lnTo>
                  <a:pt x="2247" y="20332"/>
                </a:lnTo>
                <a:lnTo>
                  <a:pt x="7061" y="25133"/>
                </a:lnTo>
                <a:lnTo>
                  <a:pt x="11861" y="20332"/>
                </a:lnTo>
                <a:lnTo>
                  <a:pt x="14122" y="15798"/>
                </a:lnTo>
                <a:lnTo>
                  <a:pt x="13792" y="18186"/>
                </a:lnTo>
                <a:lnTo>
                  <a:pt x="12877" y="19837"/>
                </a:lnTo>
                <a:lnTo>
                  <a:pt x="12661" y="20408"/>
                </a:lnTo>
                <a:lnTo>
                  <a:pt x="13347" y="20535"/>
                </a:lnTo>
                <a:lnTo>
                  <a:pt x="22872" y="20739"/>
                </a:lnTo>
                <a:lnTo>
                  <a:pt x="36004" y="21259"/>
                </a:lnTo>
                <a:lnTo>
                  <a:pt x="103555" y="21361"/>
                </a:lnTo>
                <a:lnTo>
                  <a:pt x="111099" y="18224"/>
                </a:lnTo>
                <a:lnTo>
                  <a:pt x="114223" y="10680"/>
                </a:lnTo>
                <a:close/>
              </a:path>
              <a:path w="124460" h="88900">
                <a:moveTo>
                  <a:pt x="123863" y="78219"/>
                </a:moveTo>
                <a:lnTo>
                  <a:pt x="120738" y="70688"/>
                </a:lnTo>
                <a:lnTo>
                  <a:pt x="113207" y="67564"/>
                </a:lnTo>
                <a:lnTo>
                  <a:pt x="52527" y="67691"/>
                </a:lnTo>
                <a:lnTo>
                  <a:pt x="25984" y="68643"/>
                </a:lnTo>
                <a:lnTo>
                  <a:pt x="20231" y="69113"/>
                </a:lnTo>
                <a:lnTo>
                  <a:pt x="20459" y="68567"/>
                </a:lnTo>
                <a:lnTo>
                  <a:pt x="20154" y="67119"/>
                </a:lnTo>
                <a:lnTo>
                  <a:pt x="19354" y="65925"/>
                </a:lnTo>
                <a:lnTo>
                  <a:pt x="16713" y="64833"/>
                </a:lnTo>
                <a:lnTo>
                  <a:pt x="15252" y="65125"/>
                </a:lnTo>
                <a:lnTo>
                  <a:pt x="14058" y="65925"/>
                </a:lnTo>
                <a:lnTo>
                  <a:pt x="8255" y="69951"/>
                </a:lnTo>
                <a:lnTo>
                  <a:pt x="6667" y="71183"/>
                </a:lnTo>
                <a:lnTo>
                  <a:pt x="5702" y="74320"/>
                </a:lnTo>
                <a:lnTo>
                  <a:pt x="5702" y="74637"/>
                </a:lnTo>
                <a:lnTo>
                  <a:pt x="5207" y="75133"/>
                </a:lnTo>
                <a:lnTo>
                  <a:pt x="5257" y="75425"/>
                </a:lnTo>
                <a:lnTo>
                  <a:pt x="5283" y="75565"/>
                </a:lnTo>
                <a:lnTo>
                  <a:pt x="52489" y="88760"/>
                </a:lnTo>
                <a:lnTo>
                  <a:pt x="113207" y="88887"/>
                </a:lnTo>
                <a:lnTo>
                  <a:pt x="120738" y="85763"/>
                </a:lnTo>
                <a:lnTo>
                  <a:pt x="123863" y="78219"/>
                </a:lnTo>
                <a:close/>
              </a:path>
            </a:pathLst>
          </a:custGeom>
          <a:solidFill>
            <a:srgbClr val="FF0000"/>
          </a:solidFill>
        </p:spPr>
        <p:txBody>
          <a:bodyPr wrap="square" lIns="0" tIns="0" rIns="0" bIns="0" rtlCol="0"/>
          <a:lstStyle/>
          <a:p>
            <a:endParaRPr/>
          </a:p>
        </p:txBody>
      </p:sp>
      <p:pic>
        <p:nvPicPr>
          <p:cNvPr id="26" name="object 26"/>
          <p:cNvPicPr/>
          <p:nvPr/>
        </p:nvPicPr>
        <p:blipFill>
          <a:blip r:embed="rId16" cstate="print"/>
          <a:stretch>
            <a:fillRect/>
          </a:stretch>
        </p:blipFill>
        <p:spPr>
          <a:xfrm>
            <a:off x="4983162" y="1812388"/>
            <a:ext cx="151265" cy="189230"/>
          </a:xfrm>
          <a:prstGeom prst="rect">
            <a:avLst/>
          </a:prstGeom>
        </p:spPr>
      </p:pic>
      <p:sp>
        <p:nvSpPr>
          <p:cNvPr id="27" name="object 27"/>
          <p:cNvSpPr/>
          <p:nvPr/>
        </p:nvSpPr>
        <p:spPr>
          <a:xfrm>
            <a:off x="5184648" y="1899030"/>
            <a:ext cx="28575" cy="43815"/>
          </a:xfrm>
          <a:custGeom>
            <a:avLst/>
            <a:gdLst/>
            <a:ahLst/>
            <a:cxnLst/>
            <a:rect l="l" t="t" r="r" b="b"/>
            <a:pathLst>
              <a:path w="28575" h="43814">
                <a:moveTo>
                  <a:pt x="28079" y="26035"/>
                </a:moveTo>
                <a:lnTo>
                  <a:pt x="26390" y="16383"/>
                </a:lnTo>
                <a:lnTo>
                  <a:pt x="23456" y="9309"/>
                </a:lnTo>
                <a:lnTo>
                  <a:pt x="16383" y="6375"/>
                </a:lnTo>
                <a:lnTo>
                  <a:pt x="14833" y="7023"/>
                </a:lnTo>
                <a:lnTo>
                  <a:pt x="12763" y="3759"/>
                </a:lnTo>
                <a:lnTo>
                  <a:pt x="6731" y="0"/>
                </a:lnTo>
                <a:lnTo>
                  <a:pt x="0" y="6731"/>
                </a:lnTo>
                <a:lnTo>
                  <a:pt x="685" y="9715"/>
                </a:lnTo>
                <a:lnTo>
                  <a:pt x="5295" y="22440"/>
                </a:lnTo>
                <a:lnTo>
                  <a:pt x="4673" y="26035"/>
                </a:lnTo>
                <a:lnTo>
                  <a:pt x="5359" y="32067"/>
                </a:lnTo>
                <a:lnTo>
                  <a:pt x="5638" y="32448"/>
                </a:lnTo>
                <a:lnTo>
                  <a:pt x="8788" y="40043"/>
                </a:lnTo>
                <a:lnTo>
                  <a:pt x="16383" y="43192"/>
                </a:lnTo>
                <a:lnTo>
                  <a:pt x="23977" y="40043"/>
                </a:lnTo>
                <a:lnTo>
                  <a:pt x="27114" y="32448"/>
                </a:lnTo>
                <a:lnTo>
                  <a:pt x="27393" y="32067"/>
                </a:lnTo>
                <a:lnTo>
                  <a:pt x="28079" y="26035"/>
                </a:lnTo>
                <a:close/>
              </a:path>
            </a:pathLst>
          </a:custGeom>
          <a:solidFill>
            <a:srgbClr val="FF0000"/>
          </a:solidFill>
        </p:spPr>
        <p:txBody>
          <a:bodyPr wrap="square" lIns="0" tIns="0" rIns="0" bIns="0" rtlCol="0"/>
          <a:lstStyle/>
          <a:p>
            <a:endParaRPr/>
          </a:p>
        </p:txBody>
      </p:sp>
      <p:pic>
        <p:nvPicPr>
          <p:cNvPr id="28" name="object 28"/>
          <p:cNvPicPr/>
          <p:nvPr/>
        </p:nvPicPr>
        <p:blipFill>
          <a:blip r:embed="rId17" cstate="print"/>
          <a:stretch>
            <a:fillRect/>
          </a:stretch>
        </p:blipFill>
        <p:spPr>
          <a:xfrm>
            <a:off x="5278737" y="1793952"/>
            <a:ext cx="157242" cy="225224"/>
          </a:xfrm>
          <a:prstGeom prst="rect">
            <a:avLst/>
          </a:prstGeom>
        </p:spPr>
      </p:pic>
      <p:pic>
        <p:nvPicPr>
          <p:cNvPr id="29" name="object 29"/>
          <p:cNvPicPr/>
          <p:nvPr/>
        </p:nvPicPr>
        <p:blipFill>
          <a:blip r:embed="rId18" cstate="print"/>
          <a:stretch>
            <a:fillRect/>
          </a:stretch>
        </p:blipFill>
        <p:spPr>
          <a:xfrm>
            <a:off x="5518659" y="1849999"/>
            <a:ext cx="158016" cy="191612"/>
          </a:xfrm>
          <a:prstGeom prst="rect">
            <a:avLst/>
          </a:prstGeom>
        </p:spPr>
      </p:pic>
      <p:pic>
        <p:nvPicPr>
          <p:cNvPr id="30" name="object 30"/>
          <p:cNvPicPr/>
          <p:nvPr/>
        </p:nvPicPr>
        <p:blipFill>
          <a:blip r:embed="rId19" cstate="print"/>
          <a:stretch>
            <a:fillRect/>
          </a:stretch>
        </p:blipFill>
        <p:spPr>
          <a:xfrm>
            <a:off x="1171788" y="2589793"/>
            <a:ext cx="695097" cy="289914"/>
          </a:xfrm>
          <a:prstGeom prst="rect">
            <a:avLst/>
          </a:prstGeom>
        </p:spPr>
      </p:pic>
      <p:grpSp>
        <p:nvGrpSpPr>
          <p:cNvPr id="31" name="object 31"/>
          <p:cNvGrpSpPr/>
          <p:nvPr/>
        </p:nvGrpSpPr>
        <p:grpSpPr>
          <a:xfrm>
            <a:off x="404495" y="2661238"/>
            <a:ext cx="113030" cy="270510"/>
            <a:chOff x="404495" y="2661238"/>
            <a:chExt cx="113030" cy="270510"/>
          </a:xfrm>
        </p:grpSpPr>
        <p:sp>
          <p:nvSpPr>
            <p:cNvPr id="32" name="object 32"/>
            <p:cNvSpPr/>
            <p:nvPr/>
          </p:nvSpPr>
          <p:spPr>
            <a:xfrm>
              <a:off x="424521" y="2661238"/>
              <a:ext cx="36195" cy="270510"/>
            </a:xfrm>
            <a:custGeom>
              <a:avLst/>
              <a:gdLst/>
              <a:ahLst/>
              <a:cxnLst/>
              <a:rect l="l" t="t" r="r" b="b"/>
              <a:pathLst>
                <a:path w="36195" h="270510">
                  <a:moveTo>
                    <a:pt x="25719" y="269892"/>
                  </a:moveTo>
                  <a:lnTo>
                    <a:pt x="9394" y="232856"/>
                  </a:lnTo>
                  <a:lnTo>
                    <a:pt x="9186" y="221048"/>
                  </a:lnTo>
                  <a:lnTo>
                    <a:pt x="8672" y="212972"/>
                  </a:lnTo>
                  <a:lnTo>
                    <a:pt x="3766" y="175981"/>
                  </a:lnTo>
                  <a:lnTo>
                    <a:pt x="2232" y="163716"/>
                  </a:lnTo>
                  <a:lnTo>
                    <a:pt x="674" y="144632"/>
                  </a:lnTo>
                  <a:lnTo>
                    <a:pt x="0" y="124639"/>
                  </a:lnTo>
                  <a:lnTo>
                    <a:pt x="546" y="103892"/>
                  </a:lnTo>
                  <a:lnTo>
                    <a:pt x="1533" y="89132"/>
                  </a:lnTo>
                  <a:lnTo>
                    <a:pt x="12566" y="6099"/>
                  </a:lnTo>
                  <a:lnTo>
                    <a:pt x="19351" y="0"/>
                  </a:lnTo>
                  <a:lnTo>
                    <a:pt x="26176" y="6823"/>
                  </a:lnTo>
                  <a:lnTo>
                    <a:pt x="26136" y="7547"/>
                  </a:lnTo>
                  <a:lnTo>
                    <a:pt x="19407" y="90870"/>
                  </a:lnTo>
                  <a:lnTo>
                    <a:pt x="19247" y="104285"/>
                  </a:lnTo>
                  <a:lnTo>
                    <a:pt x="20275" y="143443"/>
                  </a:lnTo>
                  <a:lnTo>
                    <a:pt x="28481" y="210581"/>
                  </a:lnTo>
                  <a:lnTo>
                    <a:pt x="29131" y="220259"/>
                  </a:lnTo>
                  <a:lnTo>
                    <a:pt x="32431" y="251293"/>
                  </a:lnTo>
                  <a:lnTo>
                    <a:pt x="31677" y="251293"/>
                  </a:lnTo>
                  <a:lnTo>
                    <a:pt x="35973" y="259638"/>
                  </a:lnTo>
                  <a:lnTo>
                    <a:pt x="32970" y="266888"/>
                  </a:lnTo>
                  <a:lnTo>
                    <a:pt x="25719" y="269892"/>
                  </a:lnTo>
                  <a:close/>
                </a:path>
                <a:path w="36195" h="270510">
                  <a:moveTo>
                    <a:pt x="33210" y="253066"/>
                  </a:moveTo>
                  <a:lnTo>
                    <a:pt x="33010" y="252781"/>
                  </a:lnTo>
                  <a:lnTo>
                    <a:pt x="31677" y="251293"/>
                  </a:lnTo>
                  <a:lnTo>
                    <a:pt x="32431" y="251295"/>
                  </a:lnTo>
                  <a:lnTo>
                    <a:pt x="32640" y="251843"/>
                  </a:lnTo>
                  <a:lnTo>
                    <a:pt x="33210" y="253066"/>
                  </a:lnTo>
                  <a:close/>
                </a:path>
              </a:pathLst>
            </a:custGeom>
            <a:solidFill>
              <a:srgbClr val="FF0000"/>
            </a:solidFill>
          </p:spPr>
          <p:txBody>
            <a:bodyPr wrap="square" lIns="0" tIns="0" rIns="0" bIns="0" rtlCol="0"/>
            <a:lstStyle/>
            <a:p>
              <a:endParaRPr/>
            </a:p>
          </p:txBody>
        </p:sp>
        <p:pic>
          <p:nvPicPr>
            <p:cNvPr id="33" name="object 33"/>
            <p:cNvPicPr/>
            <p:nvPr/>
          </p:nvPicPr>
          <p:blipFill>
            <a:blip r:embed="rId20" cstate="print"/>
            <a:stretch>
              <a:fillRect/>
            </a:stretch>
          </p:blipFill>
          <p:spPr>
            <a:xfrm>
              <a:off x="404495" y="2700188"/>
              <a:ext cx="113017" cy="230941"/>
            </a:xfrm>
            <a:prstGeom prst="rect">
              <a:avLst/>
            </a:prstGeom>
          </p:spPr>
        </p:pic>
      </p:grpSp>
      <p:pic>
        <p:nvPicPr>
          <p:cNvPr id="34" name="object 34"/>
          <p:cNvPicPr/>
          <p:nvPr/>
        </p:nvPicPr>
        <p:blipFill>
          <a:blip r:embed="rId21" cstate="print"/>
          <a:stretch>
            <a:fillRect/>
          </a:stretch>
        </p:blipFill>
        <p:spPr>
          <a:xfrm>
            <a:off x="590308" y="2699281"/>
            <a:ext cx="147997" cy="200542"/>
          </a:xfrm>
          <a:prstGeom prst="rect">
            <a:avLst/>
          </a:prstGeom>
        </p:spPr>
      </p:pic>
      <p:sp>
        <p:nvSpPr>
          <p:cNvPr id="35" name="object 35"/>
          <p:cNvSpPr/>
          <p:nvPr/>
        </p:nvSpPr>
        <p:spPr>
          <a:xfrm>
            <a:off x="869671" y="2711743"/>
            <a:ext cx="95250" cy="32384"/>
          </a:xfrm>
          <a:custGeom>
            <a:avLst/>
            <a:gdLst/>
            <a:ahLst/>
            <a:cxnLst/>
            <a:rect l="l" t="t" r="r" b="b"/>
            <a:pathLst>
              <a:path w="95250" h="32385">
                <a:moveTo>
                  <a:pt x="8422" y="32284"/>
                </a:moveTo>
                <a:lnTo>
                  <a:pt x="2473" y="29819"/>
                </a:lnTo>
                <a:lnTo>
                  <a:pt x="0" y="23864"/>
                </a:lnTo>
                <a:lnTo>
                  <a:pt x="6897" y="15582"/>
                </a:lnTo>
                <a:lnTo>
                  <a:pt x="79927" y="1108"/>
                </a:lnTo>
                <a:lnTo>
                  <a:pt x="83396" y="267"/>
                </a:lnTo>
                <a:lnTo>
                  <a:pt x="85620" y="0"/>
                </a:lnTo>
                <a:lnTo>
                  <a:pt x="92261" y="2750"/>
                </a:lnTo>
                <a:lnTo>
                  <a:pt x="95007" y="9389"/>
                </a:lnTo>
                <a:lnTo>
                  <a:pt x="87852" y="18513"/>
                </a:lnTo>
                <a:lnTo>
                  <a:pt x="83396" y="19601"/>
                </a:lnTo>
                <a:lnTo>
                  <a:pt x="9948" y="32145"/>
                </a:lnTo>
                <a:lnTo>
                  <a:pt x="8422" y="32284"/>
                </a:lnTo>
                <a:close/>
              </a:path>
            </a:pathLst>
          </a:custGeom>
          <a:solidFill>
            <a:srgbClr val="FF0000"/>
          </a:solidFill>
        </p:spPr>
        <p:txBody>
          <a:bodyPr wrap="square" lIns="0" tIns="0" rIns="0" bIns="0" rtlCol="0"/>
          <a:lstStyle/>
          <a:p>
            <a:endParaRPr/>
          </a:p>
        </p:txBody>
      </p:sp>
      <p:sp>
        <p:nvSpPr>
          <p:cNvPr id="36" name="object 36"/>
          <p:cNvSpPr/>
          <p:nvPr/>
        </p:nvSpPr>
        <p:spPr>
          <a:xfrm>
            <a:off x="854623" y="2798982"/>
            <a:ext cx="161925" cy="34290"/>
          </a:xfrm>
          <a:custGeom>
            <a:avLst/>
            <a:gdLst/>
            <a:ahLst/>
            <a:cxnLst/>
            <a:rect l="l" t="t" r="r" b="b"/>
            <a:pathLst>
              <a:path w="161925" h="34289">
                <a:moveTo>
                  <a:pt x="72018" y="33931"/>
                </a:moveTo>
                <a:lnTo>
                  <a:pt x="32921" y="26620"/>
                </a:lnTo>
                <a:lnTo>
                  <a:pt x="0" y="4171"/>
                </a:lnTo>
                <a:lnTo>
                  <a:pt x="4175" y="0"/>
                </a:lnTo>
                <a:lnTo>
                  <a:pt x="6022" y="432"/>
                </a:lnTo>
                <a:lnTo>
                  <a:pt x="30600" y="8726"/>
                </a:lnTo>
                <a:lnTo>
                  <a:pt x="38052" y="10864"/>
                </a:lnTo>
                <a:lnTo>
                  <a:pt x="45913" y="12340"/>
                </a:lnTo>
                <a:lnTo>
                  <a:pt x="54063" y="13103"/>
                </a:lnTo>
                <a:lnTo>
                  <a:pt x="62559" y="13163"/>
                </a:lnTo>
                <a:lnTo>
                  <a:pt x="71423" y="12912"/>
                </a:lnTo>
                <a:lnTo>
                  <a:pt x="130675" y="5657"/>
                </a:lnTo>
                <a:lnTo>
                  <a:pt x="151576" y="1195"/>
                </a:lnTo>
                <a:lnTo>
                  <a:pt x="153736" y="900"/>
                </a:lnTo>
                <a:lnTo>
                  <a:pt x="159461" y="3271"/>
                </a:lnTo>
                <a:lnTo>
                  <a:pt x="161838" y="8996"/>
                </a:lnTo>
                <a:lnTo>
                  <a:pt x="155912" y="16798"/>
                </a:lnTo>
                <a:lnTo>
                  <a:pt x="135115" y="23914"/>
                </a:lnTo>
                <a:lnTo>
                  <a:pt x="112214" y="29673"/>
                </a:lnTo>
                <a:lnTo>
                  <a:pt x="97183" y="32019"/>
                </a:lnTo>
                <a:lnTo>
                  <a:pt x="86921" y="33102"/>
                </a:lnTo>
                <a:lnTo>
                  <a:pt x="72018" y="33931"/>
                </a:lnTo>
                <a:close/>
              </a:path>
            </a:pathLst>
          </a:custGeom>
          <a:solidFill>
            <a:srgbClr val="FF0000"/>
          </a:solidFill>
        </p:spPr>
        <p:txBody>
          <a:bodyPr wrap="square" lIns="0" tIns="0" rIns="0" bIns="0" rtlCol="0"/>
          <a:lstStyle/>
          <a:p>
            <a:endParaRPr/>
          </a:p>
        </p:txBody>
      </p:sp>
      <p:sp>
        <p:nvSpPr>
          <p:cNvPr id="37" name="object 37"/>
          <p:cNvSpPr/>
          <p:nvPr/>
        </p:nvSpPr>
        <p:spPr>
          <a:xfrm>
            <a:off x="1993531" y="2726131"/>
            <a:ext cx="161290" cy="107314"/>
          </a:xfrm>
          <a:custGeom>
            <a:avLst/>
            <a:gdLst/>
            <a:ahLst/>
            <a:cxnLst/>
            <a:rect l="l" t="t" r="r" b="b"/>
            <a:pathLst>
              <a:path w="161289" h="107314">
                <a:moveTo>
                  <a:pt x="124345" y="9486"/>
                </a:moveTo>
                <a:lnTo>
                  <a:pt x="121564" y="2768"/>
                </a:lnTo>
                <a:lnTo>
                  <a:pt x="114858" y="0"/>
                </a:lnTo>
                <a:lnTo>
                  <a:pt x="105206" y="228"/>
                </a:lnTo>
                <a:lnTo>
                  <a:pt x="95275" y="1473"/>
                </a:lnTo>
                <a:lnTo>
                  <a:pt x="77444" y="5892"/>
                </a:lnTo>
                <a:lnTo>
                  <a:pt x="69900" y="7162"/>
                </a:lnTo>
                <a:lnTo>
                  <a:pt x="61302" y="8039"/>
                </a:lnTo>
                <a:lnTo>
                  <a:pt x="9169" y="10515"/>
                </a:lnTo>
                <a:lnTo>
                  <a:pt x="8140" y="10998"/>
                </a:lnTo>
                <a:lnTo>
                  <a:pt x="2387" y="13385"/>
                </a:lnTo>
                <a:lnTo>
                  <a:pt x="0" y="19126"/>
                </a:lnTo>
                <a:lnTo>
                  <a:pt x="2387" y="24879"/>
                </a:lnTo>
                <a:lnTo>
                  <a:pt x="8140" y="27266"/>
                </a:lnTo>
                <a:lnTo>
                  <a:pt x="9423" y="27749"/>
                </a:lnTo>
                <a:lnTo>
                  <a:pt x="61887" y="28676"/>
                </a:lnTo>
                <a:lnTo>
                  <a:pt x="72580" y="27635"/>
                </a:lnTo>
                <a:lnTo>
                  <a:pt x="81254" y="26187"/>
                </a:lnTo>
                <a:lnTo>
                  <a:pt x="85471" y="25196"/>
                </a:lnTo>
                <a:lnTo>
                  <a:pt x="99707" y="20955"/>
                </a:lnTo>
                <a:lnTo>
                  <a:pt x="107137" y="19608"/>
                </a:lnTo>
                <a:lnTo>
                  <a:pt x="115328" y="18961"/>
                </a:lnTo>
                <a:lnTo>
                  <a:pt x="121716" y="16040"/>
                </a:lnTo>
                <a:lnTo>
                  <a:pt x="124345" y="9486"/>
                </a:lnTo>
                <a:close/>
              </a:path>
              <a:path w="161289" h="107314">
                <a:moveTo>
                  <a:pt x="160934" y="86677"/>
                </a:moveTo>
                <a:lnTo>
                  <a:pt x="150012" y="78994"/>
                </a:lnTo>
                <a:lnTo>
                  <a:pt x="139128" y="79006"/>
                </a:lnTo>
                <a:lnTo>
                  <a:pt x="94246" y="84391"/>
                </a:lnTo>
                <a:lnTo>
                  <a:pt x="70942" y="85813"/>
                </a:lnTo>
                <a:lnTo>
                  <a:pt x="35407" y="74409"/>
                </a:lnTo>
                <a:lnTo>
                  <a:pt x="26238" y="67081"/>
                </a:lnTo>
                <a:lnTo>
                  <a:pt x="25654" y="66725"/>
                </a:lnTo>
                <a:lnTo>
                  <a:pt x="25120" y="65443"/>
                </a:lnTo>
                <a:lnTo>
                  <a:pt x="23190" y="64630"/>
                </a:lnTo>
                <a:lnTo>
                  <a:pt x="18211" y="61429"/>
                </a:lnTo>
                <a:lnTo>
                  <a:pt x="17843" y="61391"/>
                </a:lnTo>
                <a:lnTo>
                  <a:pt x="17589" y="61125"/>
                </a:lnTo>
                <a:lnTo>
                  <a:pt x="17297" y="61201"/>
                </a:lnTo>
                <a:lnTo>
                  <a:pt x="17056" y="61252"/>
                </a:lnTo>
                <a:lnTo>
                  <a:pt x="16865" y="61290"/>
                </a:lnTo>
                <a:lnTo>
                  <a:pt x="16408" y="61226"/>
                </a:lnTo>
                <a:lnTo>
                  <a:pt x="16243" y="61417"/>
                </a:lnTo>
                <a:lnTo>
                  <a:pt x="14922" y="61696"/>
                </a:lnTo>
                <a:lnTo>
                  <a:pt x="12801" y="63271"/>
                </a:lnTo>
                <a:lnTo>
                  <a:pt x="12077" y="63398"/>
                </a:lnTo>
                <a:lnTo>
                  <a:pt x="10807" y="65481"/>
                </a:lnTo>
                <a:lnTo>
                  <a:pt x="10337" y="67957"/>
                </a:lnTo>
                <a:lnTo>
                  <a:pt x="10058" y="70269"/>
                </a:lnTo>
                <a:lnTo>
                  <a:pt x="10642" y="73164"/>
                </a:lnTo>
                <a:lnTo>
                  <a:pt x="41211" y="102552"/>
                </a:lnTo>
                <a:lnTo>
                  <a:pt x="71932" y="106743"/>
                </a:lnTo>
                <a:lnTo>
                  <a:pt x="96862" y="104787"/>
                </a:lnTo>
                <a:lnTo>
                  <a:pt x="141541" y="95897"/>
                </a:lnTo>
                <a:lnTo>
                  <a:pt x="150914" y="94462"/>
                </a:lnTo>
                <a:lnTo>
                  <a:pt x="160362" y="89560"/>
                </a:lnTo>
                <a:lnTo>
                  <a:pt x="160934" y="86677"/>
                </a:lnTo>
                <a:close/>
              </a:path>
            </a:pathLst>
          </a:custGeom>
          <a:solidFill>
            <a:srgbClr val="FF0000"/>
          </a:solidFill>
        </p:spPr>
        <p:txBody>
          <a:bodyPr wrap="square" lIns="0" tIns="0" rIns="0" bIns="0" rtlCol="0"/>
          <a:lstStyle/>
          <a:p>
            <a:endParaRPr/>
          </a:p>
        </p:txBody>
      </p:sp>
      <p:sp>
        <p:nvSpPr>
          <p:cNvPr id="38" name="object 38"/>
          <p:cNvSpPr/>
          <p:nvPr/>
        </p:nvSpPr>
        <p:spPr>
          <a:xfrm>
            <a:off x="2431351" y="2493949"/>
            <a:ext cx="170180" cy="264160"/>
          </a:xfrm>
          <a:custGeom>
            <a:avLst/>
            <a:gdLst/>
            <a:ahLst/>
            <a:cxnLst/>
            <a:rect l="l" t="t" r="r" b="b"/>
            <a:pathLst>
              <a:path w="170180" h="264160">
                <a:moveTo>
                  <a:pt x="169913" y="89814"/>
                </a:moveTo>
                <a:lnTo>
                  <a:pt x="153314" y="47942"/>
                </a:lnTo>
                <a:lnTo>
                  <a:pt x="150291" y="43802"/>
                </a:lnTo>
                <a:lnTo>
                  <a:pt x="150291" y="91782"/>
                </a:lnTo>
                <a:lnTo>
                  <a:pt x="150279" y="93256"/>
                </a:lnTo>
                <a:lnTo>
                  <a:pt x="62179" y="114350"/>
                </a:lnTo>
                <a:lnTo>
                  <a:pt x="49047" y="115506"/>
                </a:lnTo>
                <a:lnTo>
                  <a:pt x="49110" y="54610"/>
                </a:lnTo>
                <a:lnTo>
                  <a:pt x="68529" y="20916"/>
                </a:lnTo>
                <a:lnTo>
                  <a:pt x="77419" y="20154"/>
                </a:lnTo>
                <a:lnTo>
                  <a:pt x="80594" y="20281"/>
                </a:lnTo>
                <a:lnTo>
                  <a:pt x="116979" y="38061"/>
                </a:lnTo>
                <a:lnTo>
                  <a:pt x="142925" y="69926"/>
                </a:lnTo>
                <a:lnTo>
                  <a:pt x="150291" y="91782"/>
                </a:lnTo>
                <a:lnTo>
                  <a:pt x="150291" y="43802"/>
                </a:lnTo>
                <a:lnTo>
                  <a:pt x="122021" y="16421"/>
                </a:lnTo>
                <a:lnTo>
                  <a:pt x="86702" y="685"/>
                </a:lnTo>
                <a:lnTo>
                  <a:pt x="77546" y="0"/>
                </a:lnTo>
                <a:lnTo>
                  <a:pt x="73202" y="88"/>
                </a:lnTo>
                <a:lnTo>
                  <a:pt x="36576" y="18313"/>
                </a:lnTo>
                <a:lnTo>
                  <a:pt x="28727" y="105892"/>
                </a:lnTo>
                <a:lnTo>
                  <a:pt x="27635" y="99060"/>
                </a:lnTo>
                <a:lnTo>
                  <a:pt x="24549" y="67906"/>
                </a:lnTo>
                <a:lnTo>
                  <a:pt x="19596" y="63017"/>
                </a:lnTo>
                <a:lnTo>
                  <a:pt x="14706" y="67906"/>
                </a:lnTo>
                <a:lnTo>
                  <a:pt x="14643" y="68046"/>
                </a:lnTo>
                <a:lnTo>
                  <a:pt x="12420" y="99517"/>
                </a:lnTo>
                <a:lnTo>
                  <a:pt x="12725" y="108750"/>
                </a:lnTo>
                <a:lnTo>
                  <a:pt x="12954" y="111633"/>
                </a:lnTo>
                <a:lnTo>
                  <a:pt x="12077" y="111328"/>
                </a:lnTo>
                <a:lnTo>
                  <a:pt x="9944" y="111099"/>
                </a:lnTo>
                <a:lnTo>
                  <a:pt x="2908" y="114020"/>
                </a:lnTo>
                <a:lnTo>
                  <a:pt x="0" y="121043"/>
                </a:lnTo>
                <a:lnTo>
                  <a:pt x="5842" y="130098"/>
                </a:lnTo>
                <a:lnTo>
                  <a:pt x="8204" y="131165"/>
                </a:lnTo>
                <a:lnTo>
                  <a:pt x="11049" y="132219"/>
                </a:lnTo>
                <a:lnTo>
                  <a:pt x="14020" y="133108"/>
                </a:lnTo>
                <a:lnTo>
                  <a:pt x="15621" y="133489"/>
                </a:lnTo>
                <a:lnTo>
                  <a:pt x="17030" y="142176"/>
                </a:lnTo>
                <a:lnTo>
                  <a:pt x="21666" y="166166"/>
                </a:lnTo>
                <a:lnTo>
                  <a:pt x="28397" y="207619"/>
                </a:lnTo>
                <a:lnTo>
                  <a:pt x="28816" y="214236"/>
                </a:lnTo>
                <a:lnTo>
                  <a:pt x="28854" y="253631"/>
                </a:lnTo>
                <a:lnTo>
                  <a:pt x="31788" y="260731"/>
                </a:lnTo>
                <a:lnTo>
                  <a:pt x="38887" y="263677"/>
                </a:lnTo>
                <a:lnTo>
                  <a:pt x="45999" y="260731"/>
                </a:lnTo>
                <a:lnTo>
                  <a:pt x="48933" y="253631"/>
                </a:lnTo>
                <a:lnTo>
                  <a:pt x="49047" y="135763"/>
                </a:lnTo>
                <a:lnTo>
                  <a:pt x="49047" y="135445"/>
                </a:lnTo>
                <a:lnTo>
                  <a:pt x="65379" y="133921"/>
                </a:lnTo>
                <a:lnTo>
                  <a:pt x="142646" y="119976"/>
                </a:lnTo>
                <a:lnTo>
                  <a:pt x="169799" y="95973"/>
                </a:lnTo>
                <a:lnTo>
                  <a:pt x="169913" y="89814"/>
                </a:lnTo>
                <a:close/>
              </a:path>
            </a:pathLst>
          </a:custGeom>
          <a:solidFill>
            <a:srgbClr val="FF0000"/>
          </a:solidFill>
        </p:spPr>
        <p:txBody>
          <a:bodyPr wrap="square" lIns="0" tIns="0" rIns="0" bIns="0" rtlCol="0"/>
          <a:lstStyle/>
          <a:p>
            <a:endParaRPr/>
          </a:p>
        </p:txBody>
      </p:sp>
      <p:sp>
        <p:nvSpPr>
          <p:cNvPr id="39" name="object 39"/>
          <p:cNvSpPr/>
          <p:nvPr/>
        </p:nvSpPr>
        <p:spPr>
          <a:xfrm>
            <a:off x="2320480" y="2821038"/>
            <a:ext cx="841375" cy="39370"/>
          </a:xfrm>
          <a:custGeom>
            <a:avLst/>
            <a:gdLst/>
            <a:ahLst/>
            <a:cxnLst/>
            <a:rect l="l" t="t" r="r" b="b"/>
            <a:pathLst>
              <a:path w="841375" h="39369">
                <a:moveTo>
                  <a:pt x="841108" y="11074"/>
                </a:moveTo>
                <a:lnTo>
                  <a:pt x="837882" y="3238"/>
                </a:lnTo>
                <a:lnTo>
                  <a:pt x="830046" y="0"/>
                </a:lnTo>
                <a:lnTo>
                  <a:pt x="686917" y="1701"/>
                </a:lnTo>
                <a:lnTo>
                  <a:pt x="585292" y="7543"/>
                </a:lnTo>
                <a:lnTo>
                  <a:pt x="569556" y="9105"/>
                </a:lnTo>
                <a:lnTo>
                  <a:pt x="511467" y="11518"/>
                </a:lnTo>
                <a:lnTo>
                  <a:pt x="415759" y="11709"/>
                </a:lnTo>
                <a:lnTo>
                  <a:pt x="322694" y="17589"/>
                </a:lnTo>
                <a:lnTo>
                  <a:pt x="302120" y="19151"/>
                </a:lnTo>
                <a:lnTo>
                  <a:pt x="204063" y="21602"/>
                </a:lnTo>
                <a:lnTo>
                  <a:pt x="53073" y="21691"/>
                </a:lnTo>
                <a:lnTo>
                  <a:pt x="8293" y="23279"/>
                </a:lnTo>
                <a:lnTo>
                  <a:pt x="0" y="30365"/>
                </a:lnTo>
                <a:lnTo>
                  <a:pt x="6565" y="36931"/>
                </a:lnTo>
                <a:lnTo>
                  <a:pt x="8293" y="37465"/>
                </a:lnTo>
                <a:lnTo>
                  <a:pt x="20307" y="38252"/>
                </a:lnTo>
                <a:lnTo>
                  <a:pt x="53073" y="39039"/>
                </a:lnTo>
                <a:lnTo>
                  <a:pt x="204304" y="39128"/>
                </a:lnTo>
                <a:lnTo>
                  <a:pt x="302704" y="36855"/>
                </a:lnTo>
                <a:lnTo>
                  <a:pt x="323824" y="35331"/>
                </a:lnTo>
                <a:lnTo>
                  <a:pt x="416306" y="29819"/>
                </a:lnTo>
                <a:lnTo>
                  <a:pt x="511759" y="29921"/>
                </a:lnTo>
                <a:lnTo>
                  <a:pt x="570534" y="27609"/>
                </a:lnTo>
                <a:lnTo>
                  <a:pt x="586447" y="26073"/>
                </a:lnTo>
                <a:lnTo>
                  <a:pt x="687362" y="20434"/>
                </a:lnTo>
                <a:lnTo>
                  <a:pt x="830046" y="22136"/>
                </a:lnTo>
                <a:lnTo>
                  <a:pt x="837882" y="18897"/>
                </a:lnTo>
                <a:lnTo>
                  <a:pt x="841108" y="11074"/>
                </a:lnTo>
                <a:close/>
              </a:path>
            </a:pathLst>
          </a:custGeom>
          <a:solidFill>
            <a:srgbClr val="FF0000"/>
          </a:solidFill>
        </p:spPr>
        <p:txBody>
          <a:bodyPr wrap="square" lIns="0" tIns="0" rIns="0" bIns="0" rtlCol="0"/>
          <a:lstStyle/>
          <a:p>
            <a:endParaRPr/>
          </a:p>
        </p:txBody>
      </p:sp>
      <p:pic>
        <p:nvPicPr>
          <p:cNvPr id="40" name="object 40"/>
          <p:cNvPicPr/>
          <p:nvPr/>
        </p:nvPicPr>
        <p:blipFill>
          <a:blip r:embed="rId22" cstate="print"/>
          <a:stretch>
            <a:fillRect/>
          </a:stretch>
        </p:blipFill>
        <p:spPr>
          <a:xfrm>
            <a:off x="2330913" y="3019785"/>
            <a:ext cx="305875" cy="226506"/>
          </a:xfrm>
          <a:prstGeom prst="rect">
            <a:avLst/>
          </a:prstGeom>
        </p:spPr>
      </p:pic>
      <p:pic>
        <p:nvPicPr>
          <p:cNvPr id="41" name="object 41"/>
          <p:cNvPicPr/>
          <p:nvPr/>
        </p:nvPicPr>
        <p:blipFill>
          <a:blip r:embed="rId23" cstate="print"/>
          <a:stretch>
            <a:fillRect/>
          </a:stretch>
        </p:blipFill>
        <p:spPr>
          <a:xfrm>
            <a:off x="2752785" y="2999218"/>
            <a:ext cx="85917" cy="222166"/>
          </a:xfrm>
          <a:prstGeom prst="rect">
            <a:avLst/>
          </a:prstGeom>
        </p:spPr>
      </p:pic>
      <p:grpSp>
        <p:nvGrpSpPr>
          <p:cNvPr id="42" name="object 42"/>
          <p:cNvGrpSpPr/>
          <p:nvPr/>
        </p:nvGrpSpPr>
        <p:grpSpPr>
          <a:xfrm>
            <a:off x="2907734" y="3044947"/>
            <a:ext cx="466725" cy="191135"/>
            <a:chOff x="2907734" y="3044947"/>
            <a:chExt cx="466725" cy="191135"/>
          </a:xfrm>
        </p:grpSpPr>
        <p:pic>
          <p:nvPicPr>
            <p:cNvPr id="43" name="object 43"/>
            <p:cNvPicPr/>
            <p:nvPr/>
          </p:nvPicPr>
          <p:blipFill>
            <a:blip r:embed="rId24" cstate="print"/>
            <a:stretch>
              <a:fillRect/>
            </a:stretch>
          </p:blipFill>
          <p:spPr>
            <a:xfrm>
              <a:off x="2907734" y="3044947"/>
              <a:ext cx="273868" cy="164904"/>
            </a:xfrm>
            <a:prstGeom prst="rect">
              <a:avLst/>
            </a:prstGeom>
          </p:spPr>
        </p:pic>
        <p:pic>
          <p:nvPicPr>
            <p:cNvPr id="44" name="object 44"/>
            <p:cNvPicPr/>
            <p:nvPr/>
          </p:nvPicPr>
          <p:blipFill>
            <a:blip r:embed="rId25" cstate="print"/>
            <a:stretch>
              <a:fillRect/>
            </a:stretch>
          </p:blipFill>
          <p:spPr>
            <a:xfrm>
              <a:off x="3211714" y="3070155"/>
              <a:ext cx="162633" cy="165846"/>
            </a:xfrm>
            <a:prstGeom prst="rect">
              <a:avLst/>
            </a:prstGeom>
          </p:spPr>
        </p:pic>
      </p:grpSp>
      <p:sp>
        <p:nvSpPr>
          <p:cNvPr id="45" name="object 45"/>
          <p:cNvSpPr/>
          <p:nvPr/>
        </p:nvSpPr>
        <p:spPr>
          <a:xfrm>
            <a:off x="3404844" y="1277145"/>
            <a:ext cx="120650" cy="20955"/>
          </a:xfrm>
          <a:custGeom>
            <a:avLst/>
            <a:gdLst/>
            <a:ahLst/>
            <a:cxnLst/>
            <a:rect l="l" t="t" r="r" b="b"/>
            <a:pathLst>
              <a:path w="120650" h="20955">
                <a:moveTo>
                  <a:pt x="52000" y="20877"/>
                </a:moveTo>
                <a:lnTo>
                  <a:pt x="13265" y="14035"/>
                </a:lnTo>
                <a:lnTo>
                  <a:pt x="0" y="1397"/>
                </a:lnTo>
                <a:lnTo>
                  <a:pt x="1397" y="0"/>
                </a:lnTo>
                <a:lnTo>
                  <a:pt x="2023" y="152"/>
                </a:lnTo>
                <a:lnTo>
                  <a:pt x="13489" y="1260"/>
                </a:lnTo>
                <a:lnTo>
                  <a:pt x="15328" y="1621"/>
                </a:lnTo>
                <a:lnTo>
                  <a:pt x="17320" y="1886"/>
                </a:lnTo>
                <a:lnTo>
                  <a:pt x="19303" y="2039"/>
                </a:lnTo>
                <a:lnTo>
                  <a:pt x="24378" y="2240"/>
                </a:lnTo>
                <a:lnTo>
                  <a:pt x="30039" y="2063"/>
                </a:lnTo>
                <a:lnTo>
                  <a:pt x="36414" y="1549"/>
                </a:lnTo>
                <a:lnTo>
                  <a:pt x="52016" y="1220"/>
                </a:lnTo>
                <a:lnTo>
                  <a:pt x="112752" y="6801"/>
                </a:lnTo>
                <a:lnTo>
                  <a:pt x="120084" y="11048"/>
                </a:lnTo>
                <a:lnTo>
                  <a:pt x="119240" y="13096"/>
                </a:lnTo>
                <a:lnTo>
                  <a:pt x="117193" y="13947"/>
                </a:lnTo>
                <a:lnTo>
                  <a:pt x="112752" y="15304"/>
                </a:lnTo>
                <a:lnTo>
                  <a:pt x="83420" y="20732"/>
                </a:lnTo>
                <a:lnTo>
                  <a:pt x="52000" y="20877"/>
                </a:lnTo>
                <a:close/>
              </a:path>
            </a:pathLst>
          </a:custGeom>
          <a:solidFill>
            <a:srgbClr val="FF0000"/>
          </a:solidFill>
        </p:spPr>
        <p:txBody>
          <a:bodyPr wrap="square" lIns="0" tIns="0" rIns="0" bIns="0" rtlCol="0"/>
          <a:lstStyle/>
          <a:p>
            <a:endParaRPr/>
          </a:p>
        </p:txBody>
      </p:sp>
      <p:sp>
        <p:nvSpPr>
          <p:cNvPr id="46" name="object 46"/>
          <p:cNvSpPr/>
          <p:nvPr/>
        </p:nvSpPr>
        <p:spPr>
          <a:xfrm>
            <a:off x="3671012" y="1282782"/>
            <a:ext cx="95885" cy="11430"/>
          </a:xfrm>
          <a:custGeom>
            <a:avLst/>
            <a:gdLst/>
            <a:ahLst/>
            <a:cxnLst/>
            <a:rect l="l" t="t" r="r" b="b"/>
            <a:pathLst>
              <a:path w="95885" h="11430">
                <a:moveTo>
                  <a:pt x="5411" y="10832"/>
                </a:moveTo>
                <a:lnTo>
                  <a:pt x="0" y="5411"/>
                </a:lnTo>
                <a:lnTo>
                  <a:pt x="5411" y="0"/>
                </a:lnTo>
                <a:lnTo>
                  <a:pt x="92257" y="2256"/>
                </a:lnTo>
                <a:lnTo>
                  <a:pt x="94492" y="3179"/>
                </a:lnTo>
                <a:lnTo>
                  <a:pt x="95417" y="5411"/>
                </a:lnTo>
                <a:lnTo>
                  <a:pt x="94492" y="7652"/>
                </a:lnTo>
                <a:lnTo>
                  <a:pt x="92257" y="8575"/>
                </a:lnTo>
                <a:lnTo>
                  <a:pt x="5411" y="10832"/>
                </a:lnTo>
                <a:close/>
              </a:path>
            </a:pathLst>
          </a:custGeom>
          <a:solidFill>
            <a:srgbClr val="FF0000"/>
          </a:solidFill>
        </p:spPr>
        <p:txBody>
          <a:bodyPr wrap="square" lIns="0" tIns="0" rIns="0" bIns="0" rtlCol="0"/>
          <a:lstStyle/>
          <a:p>
            <a:endParaRPr/>
          </a:p>
        </p:txBody>
      </p:sp>
      <p:sp>
        <p:nvSpPr>
          <p:cNvPr id="47" name="object 47"/>
          <p:cNvSpPr/>
          <p:nvPr/>
        </p:nvSpPr>
        <p:spPr>
          <a:xfrm>
            <a:off x="3827351" y="1284733"/>
            <a:ext cx="75565" cy="17780"/>
          </a:xfrm>
          <a:custGeom>
            <a:avLst/>
            <a:gdLst/>
            <a:ahLst/>
            <a:cxnLst/>
            <a:rect l="l" t="t" r="r" b="b"/>
            <a:pathLst>
              <a:path w="75564" h="17780">
                <a:moveTo>
                  <a:pt x="62887" y="17336"/>
                </a:moveTo>
                <a:lnTo>
                  <a:pt x="2832" y="6865"/>
                </a:lnTo>
                <a:lnTo>
                  <a:pt x="0" y="3460"/>
                </a:lnTo>
                <a:lnTo>
                  <a:pt x="1014" y="1011"/>
                </a:lnTo>
                <a:lnTo>
                  <a:pt x="3463" y="0"/>
                </a:lnTo>
                <a:lnTo>
                  <a:pt x="4095" y="56"/>
                </a:lnTo>
                <a:lnTo>
                  <a:pt x="55228" y="7620"/>
                </a:lnTo>
                <a:lnTo>
                  <a:pt x="63308" y="8503"/>
                </a:lnTo>
                <a:lnTo>
                  <a:pt x="71110" y="9001"/>
                </a:lnTo>
                <a:lnTo>
                  <a:pt x="75118" y="13112"/>
                </a:lnTo>
                <a:lnTo>
                  <a:pt x="71010" y="17223"/>
                </a:lnTo>
                <a:lnTo>
                  <a:pt x="62887" y="17336"/>
                </a:lnTo>
                <a:close/>
              </a:path>
            </a:pathLst>
          </a:custGeom>
          <a:solidFill>
            <a:srgbClr val="FF0000"/>
          </a:solidFill>
        </p:spPr>
        <p:txBody>
          <a:bodyPr wrap="square" lIns="0" tIns="0" rIns="0" bIns="0" rtlCol="0"/>
          <a:lstStyle/>
          <a:p>
            <a:endParaRPr/>
          </a:p>
        </p:txBody>
      </p:sp>
      <p:sp>
        <p:nvSpPr>
          <p:cNvPr id="48" name="object 48"/>
          <p:cNvSpPr/>
          <p:nvPr/>
        </p:nvSpPr>
        <p:spPr>
          <a:xfrm>
            <a:off x="4104525" y="1125143"/>
            <a:ext cx="266700" cy="304800"/>
          </a:xfrm>
          <a:custGeom>
            <a:avLst/>
            <a:gdLst/>
            <a:ahLst/>
            <a:cxnLst/>
            <a:rect l="l" t="t" r="r" b="b"/>
            <a:pathLst>
              <a:path w="266700" h="304800">
                <a:moveTo>
                  <a:pt x="134416" y="114820"/>
                </a:moveTo>
                <a:lnTo>
                  <a:pt x="133578" y="112788"/>
                </a:lnTo>
                <a:lnTo>
                  <a:pt x="131559" y="111950"/>
                </a:lnTo>
                <a:lnTo>
                  <a:pt x="129819" y="112534"/>
                </a:lnTo>
                <a:lnTo>
                  <a:pt x="111455" y="159575"/>
                </a:lnTo>
                <a:lnTo>
                  <a:pt x="102336" y="199644"/>
                </a:lnTo>
                <a:lnTo>
                  <a:pt x="104101" y="220954"/>
                </a:lnTo>
                <a:lnTo>
                  <a:pt x="106489" y="226720"/>
                </a:lnTo>
                <a:lnTo>
                  <a:pt x="112255" y="229108"/>
                </a:lnTo>
                <a:lnTo>
                  <a:pt x="118021" y="226720"/>
                </a:lnTo>
                <a:lnTo>
                  <a:pt x="120408" y="220954"/>
                </a:lnTo>
                <a:lnTo>
                  <a:pt x="122186" y="199707"/>
                </a:lnTo>
                <a:lnTo>
                  <a:pt x="122085" y="194386"/>
                </a:lnTo>
                <a:lnTo>
                  <a:pt x="122059" y="187680"/>
                </a:lnTo>
                <a:lnTo>
                  <a:pt x="122783" y="179247"/>
                </a:lnTo>
                <a:lnTo>
                  <a:pt x="125412" y="163068"/>
                </a:lnTo>
                <a:lnTo>
                  <a:pt x="128130" y="150342"/>
                </a:lnTo>
                <a:lnTo>
                  <a:pt x="134315" y="115608"/>
                </a:lnTo>
                <a:lnTo>
                  <a:pt x="134416" y="114820"/>
                </a:lnTo>
                <a:close/>
              </a:path>
              <a:path w="266700" h="304800">
                <a:moveTo>
                  <a:pt x="266357" y="188963"/>
                </a:moveTo>
                <a:lnTo>
                  <a:pt x="262534" y="123024"/>
                </a:lnTo>
                <a:lnTo>
                  <a:pt x="247700" y="79248"/>
                </a:lnTo>
                <a:lnTo>
                  <a:pt x="247167" y="78397"/>
                </a:lnTo>
                <a:lnTo>
                  <a:pt x="247167" y="188099"/>
                </a:lnTo>
                <a:lnTo>
                  <a:pt x="246748" y="192443"/>
                </a:lnTo>
                <a:lnTo>
                  <a:pt x="226910" y="234315"/>
                </a:lnTo>
                <a:lnTo>
                  <a:pt x="194297" y="263715"/>
                </a:lnTo>
                <a:lnTo>
                  <a:pt x="157873" y="279412"/>
                </a:lnTo>
                <a:lnTo>
                  <a:pt x="115976" y="285991"/>
                </a:lnTo>
                <a:lnTo>
                  <a:pt x="103352" y="286664"/>
                </a:lnTo>
                <a:lnTo>
                  <a:pt x="90741" y="286651"/>
                </a:lnTo>
                <a:lnTo>
                  <a:pt x="51917" y="277228"/>
                </a:lnTo>
                <a:lnTo>
                  <a:pt x="27901" y="244932"/>
                </a:lnTo>
                <a:lnTo>
                  <a:pt x="24625" y="216192"/>
                </a:lnTo>
                <a:lnTo>
                  <a:pt x="24714" y="209321"/>
                </a:lnTo>
                <a:lnTo>
                  <a:pt x="25679" y="190207"/>
                </a:lnTo>
                <a:lnTo>
                  <a:pt x="27495" y="169379"/>
                </a:lnTo>
                <a:lnTo>
                  <a:pt x="29349" y="153784"/>
                </a:lnTo>
                <a:lnTo>
                  <a:pt x="44716" y="156298"/>
                </a:lnTo>
                <a:lnTo>
                  <a:pt x="46761" y="155448"/>
                </a:lnTo>
                <a:lnTo>
                  <a:pt x="47612" y="153403"/>
                </a:lnTo>
                <a:lnTo>
                  <a:pt x="46990" y="151612"/>
                </a:lnTo>
                <a:lnTo>
                  <a:pt x="45415" y="150609"/>
                </a:lnTo>
                <a:lnTo>
                  <a:pt x="30378" y="145529"/>
                </a:lnTo>
                <a:lnTo>
                  <a:pt x="33667" y="124866"/>
                </a:lnTo>
                <a:lnTo>
                  <a:pt x="43205" y="83362"/>
                </a:lnTo>
                <a:lnTo>
                  <a:pt x="60198" y="45643"/>
                </a:lnTo>
                <a:lnTo>
                  <a:pt x="87934" y="19177"/>
                </a:lnTo>
                <a:lnTo>
                  <a:pt x="92862" y="17335"/>
                </a:lnTo>
                <a:lnTo>
                  <a:pt x="93027" y="16941"/>
                </a:lnTo>
                <a:lnTo>
                  <a:pt x="107937" y="28333"/>
                </a:lnTo>
                <a:lnTo>
                  <a:pt x="103987" y="30340"/>
                </a:lnTo>
                <a:lnTo>
                  <a:pt x="89255" y="39420"/>
                </a:lnTo>
                <a:lnTo>
                  <a:pt x="82003" y="44513"/>
                </a:lnTo>
                <a:lnTo>
                  <a:pt x="80746" y="45618"/>
                </a:lnTo>
                <a:lnTo>
                  <a:pt x="80264" y="47269"/>
                </a:lnTo>
                <a:lnTo>
                  <a:pt x="81153" y="49415"/>
                </a:lnTo>
                <a:lnTo>
                  <a:pt x="83312" y="50317"/>
                </a:lnTo>
                <a:lnTo>
                  <a:pt x="84620" y="50012"/>
                </a:lnTo>
                <a:lnTo>
                  <a:pt x="92811" y="47777"/>
                </a:lnTo>
                <a:lnTo>
                  <a:pt x="108953" y="44513"/>
                </a:lnTo>
                <a:lnTo>
                  <a:pt x="119875" y="43408"/>
                </a:lnTo>
                <a:lnTo>
                  <a:pt x="131076" y="57200"/>
                </a:lnTo>
                <a:lnTo>
                  <a:pt x="131559" y="57480"/>
                </a:lnTo>
                <a:lnTo>
                  <a:pt x="132118" y="56908"/>
                </a:lnTo>
                <a:lnTo>
                  <a:pt x="132041" y="56629"/>
                </a:lnTo>
                <a:lnTo>
                  <a:pt x="126149" y="42646"/>
                </a:lnTo>
                <a:lnTo>
                  <a:pt x="131203" y="41694"/>
                </a:lnTo>
                <a:lnTo>
                  <a:pt x="137883" y="41109"/>
                </a:lnTo>
                <a:lnTo>
                  <a:pt x="144538" y="41186"/>
                </a:lnTo>
                <a:lnTo>
                  <a:pt x="151180" y="41935"/>
                </a:lnTo>
                <a:lnTo>
                  <a:pt x="197827" y="58928"/>
                </a:lnTo>
                <a:lnTo>
                  <a:pt x="226898" y="86347"/>
                </a:lnTo>
                <a:lnTo>
                  <a:pt x="241820" y="125895"/>
                </a:lnTo>
                <a:lnTo>
                  <a:pt x="247167" y="188099"/>
                </a:lnTo>
                <a:lnTo>
                  <a:pt x="247167" y="78397"/>
                </a:lnTo>
                <a:lnTo>
                  <a:pt x="216496" y="45034"/>
                </a:lnTo>
                <a:lnTo>
                  <a:pt x="210299" y="41109"/>
                </a:lnTo>
                <a:lnTo>
                  <a:pt x="208013" y="39662"/>
                </a:lnTo>
                <a:lnTo>
                  <a:pt x="163169" y="22250"/>
                </a:lnTo>
                <a:lnTo>
                  <a:pt x="145605" y="19773"/>
                </a:lnTo>
                <a:lnTo>
                  <a:pt x="136817" y="19837"/>
                </a:lnTo>
                <a:lnTo>
                  <a:pt x="128066" y="20789"/>
                </a:lnTo>
                <a:lnTo>
                  <a:pt x="119202" y="22644"/>
                </a:lnTo>
                <a:lnTo>
                  <a:pt x="117309" y="23609"/>
                </a:lnTo>
                <a:lnTo>
                  <a:pt x="115912" y="21018"/>
                </a:lnTo>
                <a:lnTo>
                  <a:pt x="93065" y="0"/>
                </a:lnTo>
                <a:lnTo>
                  <a:pt x="89395" y="355"/>
                </a:lnTo>
                <a:lnTo>
                  <a:pt x="54114" y="26276"/>
                </a:lnTo>
                <a:lnTo>
                  <a:pt x="31394" y="65138"/>
                </a:lnTo>
                <a:lnTo>
                  <a:pt x="16776" y="121742"/>
                </a:lnTo>
                <a:lnTo>
                  <a:pt x="13792" y="139915"/>
                </a:lnTo>
                <a:lnTo>
                  <a:pt x="7607" y="137820"/>
                </a:lnTo>
                <a:lnTo>
                  <a:pt x="7340" y="138861"/>
                </a:lnTo>
                <a:lnTo>
                  <a:pt x="6121" y="137629"/>
                </a:lnTo>
                <a:lnTo>
                  <a:pt x="0" y="143764"/>
                </a:lnTo>
                <a:lnTo>
                  <a:pt x="4889" y="148666"/>
                </a:lnTo>
                <a:lnTo>
                  <a:pt x="4635" y="149707"/>
                </a:lnTo>
                <a:lnTo>
                  <a:pt x="12242" y="150977"/>
                </a:lnTo>
                <a:lnTo>
                  <a:pt x="8267" y="188963"/>
                </a:lnTo>
                <a:lnTo>
                  <a:pt x="7061" y="216192"/>
                </a:lnTo>
                <a:lnTo>
                  <a:pt x="7112" y="227101"/>
                </a:lnTo>
                <a:lnTo>
                  <a:pt x="17170" y="265391"/>
                </a:lnTo>
                <a:lnTo>
                  <a:pt x="46888" y="295160"/>
                </a:lnTo>
                <a:lnTo>
                  <a:pt x="90157" y="304634"/>
                </a:lnTo>
                <a:lnTo>
                  <a:pt x="103263" y="304584"/>
                </a:lnTo>
                <a:lnTo>
                  <a:pt x="148056" y="299694"/>
                </a:lnTo>
                <a:lnTo>
                  <a:pt x="187528" y="287439"/>
                </a:lnTo>
                <a:lnTo>
                  <a:pt x="189026" y="286689"/>
                </a:lnTo>
                <a:lnTo>
                  <a:pt x="193560" y="284429"/>
                </a:lnTo>
                <a:lnTo>
                  <a:pt x="232029" y="255346"/>
                </a:lnTo>
                <a:lnTo>
                  <a:pt x="255727" y="224840"/>
                </a:lnTo>
                <a:lnTo>
                  <a:pt x="265709" y="195059"/>
                </a:lnTo>
                <a:lnTo>
                  <a:pt x="266357" y="188963"/>
                </a:lnTo>
                <a:close/>
              </a:path>
            </a:pathLst>
          </a:custGeom>
          <a:solidFill>
            <a:srgbClr val="FF0000"/>
          </a:solidFill>
        </p:spPr>
        <p:txBody>
          <a:bodyPr wrap="square" lIns="0" tIns="0" rIns="0" bIns="0" rtlCol="0"/>
          <a:lstStyle/>
          <a:p>
            <a:endParaRPr/>
          </a:p>
        </p:txBody>
      </p:sp>
      <p:pic>
        <p:nvPicPr>
          <p:cNvPr id="49" name="object 49"/>
          <p:cNvPicPr/>
          <p:nvPr/>
        </p:nvPicPr>
        <p:blipFill>
          <a:blip r:embed="rId26" cstate="print"/>
          <a:stretch>
            <a:fillRect/>
          </a:stretch>
        </p:blipFill>
        <p:spPr>
          <a:xfrm>
            <a:off x="299908" y="2208878"/>
            <a:ext cx="472354" cy="205463"/>
          </a:xfrm>
          <a:prstGeom prst="rect">
            <a:avLst/>
          </a:prstGeom>
        </p:spPr>
      </p:pic>
      <p:pic>
        <p:nvPicPr>
          <p:cNvPr id="50" name="object 50"/>
          <p:cNvPicPr/>
          <p:nvPr/>
        </p:nvPicPr>
        <p:blipFill>
          <a:blip r:embed="rId27" cstate="print"/>
          <a:stretch>
            <a:fillRect/>
          </a:stretch>
        </p:blipFill>
        <p:spPr>
          <a:xfrm>
            <a:off x="960294" y="2153417"/>
            <a:ext cx="638769" cy="279585"/>
          </a:xfrm>
          <a:prstGeom prst="rect">
            <a:avLst/>
          </a:prstGeom>
        </p:spPr>
      </p:pic>
      <p:sp>
        <p:nvSpPr>
          <p:cNvPr id="51" name="object 51"/>
          <p:cNvSpPr/>
          <p:nvPr/>
        </p:nvSpPr>
        <p:spPr>
          <a:xfrm>
            <a:off x="3401949" y="2788043"/>
            <a:ext cx="202565" cy="74295"/>
          </a:xfrm>
          <a:custGeom>
            <a:avLst/>
            <a:gdLst/>
            <a:ahLst/>
            <a:cxnLst/>
            <a:rect l="l" t="t" r="r" b="b"/>
            <a:pathLst>
              <a:path w="202564" h="74294">
                <a:moveTo>
                  <a:pt x="153924" y="8750"/>
                </a:moveTo>
                <a:lnTo>
                  <a:pt x="153682" y="6705"/>
                </a:lnTo>
                <a:lnTo>
                  <a:pt x="152996" y="4838"/>
                </a:lnTo>
                <a:lnTo>
                  <a:pt x="152234" y="4699"/>
                </a:lnTo>
                <a:lnTo>
                  <a:pt x="151358" y="2565"/>
                </a:lnTo>
                <a:lnTo>
                  <a:pt x="148221" y="1270"/>
                </a:lnTo>
                <a:lnTo>
                  <a:pt x="147916" y="812"/>
                </a:lnTo>
                <a:lnTo>
                  <a:pt x="147104" y="812"/>
                </a:lnTo>
                <a:lnTo>
                  <a:pt x="145161" y="0"/>
                </a:lnTo>
                <a:lnTo>
                  <a:pt x="144691" y="330"/>
                </a:lnTo>
                <a:lnTo>
                  <a:pt x="139255" y="2590"/>
                </a:lnTo>
                <a:lnTo>
                  <a:pt x="139179" y="2768"/>
                </a:lnTo>
                <a:lnTo>
                  <a:pt x="136982" y="3759"/>
                </a:lnTo>
                <a:lnTo>
                  <a:pt x="137096" y="2997"/>
                </a:lnTo>
                <a:lnTo>
                  <a:pt x="137299" y="2832"/>
                </a:lnTo>
                <a:lnTo>
                  <a:pt x="136486" y="3200"/>
                </a:lnTo>
                <a:lnTo>
                  <a:pt x="81483" y="4927"/>
                </a:lnTo>
                <a:lnTo>
                  <a:pt x="67411" y="5334"/>
                </a:lnTo>
                <a:lnTo>
                  <a:pt x="53314" y="5245"/>
                </a:lnTo>
                <a:lnTo>
                  <a:pt x="44284" y="4775"/>
                </a:lnTo>
                <a:lnTo>
                  <a:pt x="5080" y="1244"/>
                </a:lnTo>
                <a:lnTo>
                  <a:pt x="4292" y="1181"/>
                </a:lnTo>
                <a:lnTo>
                  <a:pt x="0" y="5461"/>
                </a:lnTo>
                <a:lnTo>
                  <a:pt x="266" y="6959"/>
                </a:lnTo>
                <a:lnTo>
                  <a:pt x="990" y="8216"/>
                </a:lnTo>
                <a:lnTo>
                  <a:pt x="41490" y="20726"/>
                </a:lnTo>
                <a:lnTo>
                  <a:pt x="81381" y="25298"/>
                </a:lnTo>
                <a:lnTo>
                  <a:pt x="123964" y="25247"/>
                </a:lnTo>
                <a:lnTo>
                  <a:pt x="152958" y="14439"/>
                </a:lnTo>
                <a:lnTo>
                  <a:pt x="153924" y="8750"/>
                </a:lnTo>
                <a:close/>
              </a:path>
              <a:path w="202564" h="74294">
                <a:moveTo>
                  <a:pt x="202196" y="63360"/>
                </a:moveTo>
                <a:lnTo>
                  <a:pt x="199339" y="56476"/>
                </a:lnTo>
                <a:lnTo>
                  <a:pt x="198234" y="56019"/>
                </a:lnTo>
                <a:lnTo>
                  <a:pt x="192443" y="53619"/>
                </a:lnTo>
                <a:lnTo>
                  <a:pt x="155054" y="52959"/>
                </a:lnTo>
                <a:lnTo>
                  <a:pt x="101993" y="52959"/>
                </a:lnTo>
                <a:lnTo>
                  <a:pt x="83693" y="53225"/>
                </a:lnTo>
                <a:lnTo>
                  <a:pt x="83197" y="51993"/>
                </a:lnTo>
                <a:lnTo>
                  <a:pt x="81483" y="51295"/>
                </a:lnTo>
                <a:lnTo>
                  <a:pt x="80708" y="51409"/>
                </a:lnTo>
                <a:lnTo>
                  <a:pt x="65163" y="53098"/>
                </a:lnTo>
                <a:lnTo>
                  <a:pt x="62153" y="53708"/>
                </a:lnTo>
                <a:lnTo>
                  <a:pt x="59728" y="54394"/>
                </a:lnTo>
                <a:lnTo>
                  <a:pt x="58635" y="54610"/>
                </a:lnTo>
                <a:lnTo>
                  <a:pt x="57340" y="55308"/>
                </a:lnTo>
                <a:lnTo>
                  <a:pt x="56222" y="56248"/>
                </a:lnTo>
                <a:lnTo>
                  <a:pt x="54597" y="58661"/>
                </a:lnTo>
                <a:lnTo>
                  <a:pt x="54457" y="59283"/>
                </a:lnTo>
                <a:lnTo>
                  <a:pt x="54330" y="59385"/>
                </a:lnTo>
                <a:lnTo>
                  <a:pt x="56413" y="67144"/>
                </a:lnTo>
                <a:lnTo>
                  <a:pt x="101981" y="73774"/>
                </a:lnTo>
                <a:lnTo>
                  <a:pt x="155054" y="73761"/>
                </a:lnTo>
                <a:lnTo>
                  <a:pt x="192443" y="73101"/>
                </a:lnTo>
                <a:lnTo>
                  <a:pt x="199339" y="70256"/>
                </a:lnTo>
                <a:lnTo>
                  <a:pt x="202196" y="63360"/>
                </a:lnTo>
                <a:close/>
              </a:path>
            </a:pathLst>
          </a:custGeom>
          <a:solidFill>
            <a:srgbClr val="FF0000"/>
          </a:solidFill>
        </p:spPr>
        <p:txBody>
          <a:bodyPr wrap="square" lIns="0" tIns="0" rIns="0" bIns="0" rtlCol="0"/>
          <a:lstStyle/>
          <a:p>
            <a:endParaRPr/>
          </a:p>
        </p:txBody>
      </p:sp>
      <p:pic>
        <p:nvPicPr>
          <p:cNvPr id="52" name="object 52"/>
          <p:cNvPicPr/>
          <p:nvPr/>
        </p:nvPicPr>
        <p:blipFill>
          <a:blip r:embed="rId28" cstate="print"/>
          <a:stretch>
            <a:fillRect/>
          </a:stretch>
        </p:blipFill>
        <p:spPr>
          <a:xfrm>
            <a:off x="3888247" y="2635981"/>
            <a:ext cx="769315" cy="157434"/>
          </a:xfrm>
          <a:prstGeom prst="rect">
            <a:avLst/>
          </a:prstGeom>
        </p:spPr>
      </p:pic>
      <p:sp>
        <p:nvSpPr>
          <p:cNvPr id="53" name="object 53"/>
          <p:cNvSpPr/>
          <p:nvPr/>
        </p:nvSpPr>
        <p:spPr>
          <a:xfrm>
            <a:off x="3794061" y="2880588"/>
            <a:ext cx="1879600" cy="57785"/>
          </a:xfrm>
          <a:custGeom>
            <a:avLst/>
            <a:gdLst/>
            <a:ahLst/>
            <a:cxnLst/>
            <a:rect l="l" t="t" r="r" b="b"/>
            <a:pathLst>
              <a:path w="1879600" h="57785">
                <a:moveTo>
                  <a:pt x="1401914" y="9410"/>
                </a:moveTo>
                <a:lnTo>
                  <a:pt x="1399146" y="2755"/>
                </a:lnTo>
                <a:lnTo>
                  <a:pt x="1392491" y="0"/>
                </a:lnTo>
                <a:lnTo>
                  <a:pt x="1274000" y="381"/>
                </a:lnTo>
                <a:lnTo>
                  <a:pt x="1148740" y="355"/>
                </a:lnTo>
                <a:lnTo>
                  <a:pt x="887869" y="419"/>
                </a:lnTo>
                <a:lnTo>
                  <a:pt x="777049" y="520"/>
                </a:lnTo>
                <a:lnTo>
                  <a:pt x="565492" y="1016"/>
                </a:lnTo>
                <a:lnTo>
                  <a:pt x="294970" y="1422"/>
                </a:lnTo>
                <a:lnTo>
                  <a:pt x="171983" y="1866"/>
                </a:lnTo>
                <a:lnTo>
                  <a:pt x="38684" y="2108"/>
                </a:lnTo>
                <a:lnTo>
                  <a:pt x="15570" y="2730"/>
                </a:lnTo>
                <a:lnTo>
                  <a:pt x="7023" y="3340"/>
                </a:lnTo>
                <a:lnTo>
                  <a:pt x="5676" y="3746"/>
                </a:lnTo>
                <a:lnTo>
                  <a:pt x="0" y="9410"/>
                </a:lnTo>
                <a:lnTo>
                  <a:pt x="5676" y="15087"/>
                </a:lnTo>
                <a:lnTo>
                  <a:pt x="7023" y="15494"/>
                </a:lnTo>
                <a:lnTo>
                  <a:pt x="15570" y="16103"/>
                </a:lnTo>
                <a:lnTo>
                  <a:pt x="38684" y="16725"/>
                </a:lnTo>
                <a:lnTo>
                  <a:pt x="171983" y="16967"/>
                </a:lnTo>
                <a:lnTo>
                  <a:pt x="294970" y="17411"/>
                </a:lnTo>
                <a:lnTo>
                  <a:pt x="565492" y="17805"/>
                </a:lnTo>
                <a:lnTo>
                  <a:pt x="777049" y="18300"/>
                </a:lnTo>
                <a:lnTo>
                  <a:pt x="887869" y="18415"/>
                </a:lnTo>
                <a:lnTo>
                  <a:pt x="1148740" y="18478"/>
                </a:lnTo>
                <a:lnTo>
                  <a:pt x="1274000" y="18453"/>
                </a:lnTo>
                <a:lnTo>
                  <a:pt x="1392491" y="18834"/>
                </a:lnTo>
                <a:lnTo>
                  <a:pt x="1399146" y="16078"/>
                </a:lnTo>
                <a:lnTo>
                  <a:pt x="1401914" y="9410"/>
                </a:lnTo>
                <a:close/>
              </a:path>
              <a:path w="1879600" h="57785">
                <a:moveTo>
                  <a:pt x="1879473" y="48018"/>
                </a:moveTo>
                <a:lnTo>
                  <a:pt x="1876869" y="41541"/>
                </a:lnTo>
                <a:lnTo>
                  <a:pt x="1870519" y="38684"/>
                </a:lnTo>
                <a:lnTo>
                  <a:pt x="1866620" y="38684"/>
                </a:lnTo>
                <a:lnTo>
                  <a:pt x="1805825" y="31546"/>
                </a:lnTo>
                <a:lnTo>
                  <a:pt x="1712252" y="29946"/>
                </a:lnTo>
                <a:lnTo>
                  <a:pt x="1677377" y="29933"/>
                </a:lnTo>
                <a:lnTo>
                  <a:pt x="1594891" y="24295"/>
                </a:lnTo>
                <a:lnTo>
                  <a:pt x="1564970" y="22136"/>
                </a:lnTo>
                <a:lnTo>
                  <a:pt x="1497774" y="20485"/>
                </a:lnTo>
                <a:lnTo>
                  <a:pt x="1435912" y="20599"/>
                </a:lnTo>
                <a:lnTo>
                  <a:pt x="1397317" y="21005"/>
                </a:lnTo>
                <a:lnTo>
                  <a:pt x="1389595" y="28714"/>
                </a:lnTo>
                <a:lnTo>
                  <a:pt x="1390205" y="31711"/>
                </a:lnTo>
                <a:lnTo>
                  <a:pt x="1435912" y="36830"/>
                </a:lnTo>
                <a:lnTo>
                  <a:pt x="1497558" y="36944"/>
                </a:lnTo>
                <a:lnTo>
                  <a:pt x="1564297" y="38760"/>
                </a:lnTo>
                <a:lnTo>
                  <a:pt x="1593723" y="40944"/>
                </a:lnTo>
                <a:lnTo>
                  <a:pt x="1676336" y="46697"/>
                </a:lnTo>
                <a:lnTo>
                  <a:pt x="1687029" y="46774"/>
                </a:lnTo>
                <a:lnTo>
                  <a:pt x="1711998" y="46786"/>
                </a:lnTo>
                <a:lnTo>
                  <a:pt x="1804758" y="48653"/>
                </a:lnTo>
                <a:lnTo>
                  <a:pt x="1864385" y="56959"/>
                </a:lnTo>
                <a:lnTo>
                  <a:pt x="1870138" y="57353"/>
                </a:lnTo>
                <a:lnTo>
                  <a:pt x="1876742" y="54622"/>
                </a:lnTo>
                <a:lnTo>
                  <a:pt x="1879473" y="48018"/>
                </a:lnTo>
                <a:close/>
              </a:path>
            </a:pathLst>
          </a:custGeom>
          <a:solidFill>
            <a:srgbClr val="FF0000"/>
          </a:solidFill>
        </p:spPr>
        <p:txBody>
          <a:bodyPr wrap="square" lIns="0" tIns="0" rIns="0" bIns="0" rtlCol="0"/>
          <a:lstStyle/>
          <a:p>
            <a:endParaRPr/>
          </a:p>
        </p:txBody>
      </p:sp>
      <p:pic>
        <p:nvPicPr>
          <p:cNvPr id="54" name="object 54"/>
          <p:cNvPicPr/>
          <p:nvPr/>
        </p:nvPicPr>
        <p:blipFill>
          <a:blip r:embed="rId29" cstate="print"/>
          <a:stretch>
            <a:fillRect/>
          </a:stretch>
        </p:blipFill>
        <p:spPr>
          <a:xfrm>
            <a:off x="3786193" y="3068390"/>
            <a:ext cx="319388" cy="216936"/>
          </a:xfrm>
          <a:prstGeom prst="rect">
            <a:avLst/>
          </a:prstGeom>
        </p:spPr>
      </p:pic>
      <p:pic>
        <p:nvPicPr>
          <p:cNvPr id="55" name="object 55"/>
          <p:cNvPicPr/>
          <p:nvPr/>
        </p:nvPicPr>
        <p:blipFill>
          <a:blip r:embed="rId30" cstate="print"/>
          <a:stretch>
            <a:fillRect/>
          </a:stretch>
        </p:blipFill>
        <p:spPr>
          <a:xfrm>
            <a:off x="4201741" y="3127556"/>
            <a:ext cx="135727" cy="165441"/>
          </a:xfrm>
          <a:prstGeom prst="rect">
            <a:avLst/>
          </a:prstGeom>
        </p:spPr>
      </p:pic>
      <p:pic>
        <p:nvPicPr>
          <p:cNvPr id="56" name="object 56"/>
          <p:cNvPicPr/>
          <p:nvPr/>
        </p:nvPicPr>
        <p:blipFill>
          <a:blip r:embed="rId31" cstate="print"/>
          <a:stretch>
            <a:fillRect/>
          </a:stretch>
        </p:blipFill>
        <p:spPr>
          <a:xfrm>
            <a:off x="4418866" y="3089736"/>
            <a:ext cx="647472" cy="208468"/>
          </a:xfrm>
          <a:prstGeom prst="rect">
            <a:avLst/>
          </a:prstGeom>
        </p:spPr>
      </p:pic>
      <p:pic>
        <p:nvPicPr>
          <p:cNvPr id="57" name="object 57"/>
          <p:cNvPicPr/>
          <p:nvPr/>
        </p:nvPicPr>
        <p:blipFill>
          <a:blip r:embed="rId32" cstate="print"/>
          <a:stretch>
            <a:fillRect/>
          </a:stretch>
        </p:blipFill>
        <p:spPr>
          <a:xfrm>
            <a:off x="5166800" y="3067878"/>
            <a:ext cx="393565" cy="205209"/>
          </a:xfrm>
          <a:prstGeom prst="rect">
            <a:avLst/>
          </a:prstGeom>
        </p:spPr>
      </p:pic>
      <p:sp>
        <p:nvSpPr>
          <p:cNvPr id="58" name="object 58"/>
          <p:cNvSpPr/>
          <p:nvPr/>
        </p:nvSpPr>
        <p:spPr>
          <a:xfrm>
            <a:off x="5905538" y="2861309"/>
            <a:ext cx="160655" cy="28575"/>
          </a:xfrm>
          <a:custGeom>
            <a:avLst/>
            <a:gdLst/>
            <a:ahLst/>
            <a:cxnLst/>
            <a:rect l="l" t="t" r="r" b="b"/>
            <a:pathLst>
              <a:path w="160654" h="28575">
                <a:moveTo>
                  <a:pt x="160261" y="9829"/>
                </a:moveTo>
                <a:lnTo>
                  <a:pt x="160172" y="9626"/>
                </a:lnTo>
                <a:lnTo>
                  <a:pt x="157441" y="3009"/>
                </a:lnTo>
                <a:lnTo>
                  <a:pt x="157378" y="2819"/>
                </a:lnTo>
                <a:lnTo>
                  <a:pt x="154724" y="1739"/>
                </a:lnTo>
                <a:lnTo>
                  <a:pt x="153974" y="635"/>
                </a:lnTo>
                <a:lnTo>
                  <a:pt x="151790" y="88"/>
                </a:lnTo>
                <a:lnTo>
                  <a:pt x="150647" y="50"/>
                </a:lnTo>
                <a:lnTo>
                  <a:pt x="149453" y="0"/>
                </a:lnTo>
                <a:lnTo>
                  <a:pt x="145059" y="1828"/>
                </a:lnTo>
                <a:lnTo>
                  <a:pt x="144830" y="1854"/>
                </a:lnTo>
                <a:lnTo>
                  <a:pt x="136613" y="4483"/>
                </a:lnTo>
                <a:lnTo>
                  <a:pt x="131318" y="6121"/>
                </a:lnTo>
                <a:lnTo>
                  <a:pt x="38493" y="9702"/>
                </a:lnTo>
                <a:lnTo>
                  <a:pt x="19240" y="11417"/>
                </a:lnTo>
                <a:lnTo>
                  <a:pt x="7810" y="13131"/>
                </a:lnTo>
                <a:lnTo>
                  <a:pt x="4191" y="14859"/>
                </a:lnTo>
                <a:lnTo>
                  <a:pt x="0" y="19050"/>
                </a:lnTo>
                <a:lnTo>
                  <a:pt x="4191" y="23241"/>
                </a:lnTo>
                <a:lnTo>
                  <a:pt x="7810" y="24955"/>
                </a:lnTo>
                <a:lnTo>
                  <a:pt x="19240" y="26670"/>
                </a:lnTo>
                <a:lnTo>
                  <a:pt x="38493" y="28384"/>
                </a:lnTo>
                <a:lnTo>
                  <a:pt x="96291" y="28575"/>
                </a:lnTo>
                <a:lnTo>
                  <a:pt x="110807" y="28536"/>
                </a:lnTo>
                <a:lnTo>
                  <a:pt x="151777" y="20408"/>
                </a:lnTo>
                <a:lnTo>
                  <a:pt x="157099" y="16789"/>
                </a:lnTo>
                <a:lnTo>
                  <a:pt x="157441" y="16649"/>
                </a:lnTo>
                <a:lnTo>
                  <a:pt x="160261" y="9829"/>
                </a:lnTo>
                <a:close/>
              </a:path>
            </a:pathLst>
          </a:custGeom>
          <a:solidFill>
            <a:srgbClr val="FF0000"/>
          </a:solidFill>
        </p:spPr>
        <p:txBody>
          <a:bodyPr wrap="square" lIns="0" tIns="0" rIns="0" bIns="0" rtlCol="0"/>
          <a:lstStyle/>
          <a:p>
            <a:endParaRPr/>
          </a:p>
        </p:txBody>
      </p:sp>
      <p:sp>
        <p:nvSpPr>
          <p:cNvPr id="59" name="object 59"/>
          <p:cNvSpPr/>
          <p:nvPr/>
        </p:nvSpPr>
        <p:spPr>
          <a:xfrm>
            <a:off x="5930614" y="2955936"/>
            <a:ext cx="169545" cy="22860"/>
          </a:xfrm>
          <a:custGeom>
            <a:avLst/>
            <a:gdLst/>
            <a:ahLst/>
            <a:cxnLst/>
            <a:rect l="l" t="t" r="r" b="b"/>
            <a:pathLst>
              <a:path w="169545" h="22860">
                <a:moveTo>
                  <a:pt x="158160" y="22513"/>
                </a:moveTo>
                <a:lnTo>
                  <a:pt x="136544" y="22162"/>
                </a:lnTo>
                <a:lnTo>
                  <a:pt x="112230" y="21956"/>
                </a:lnTo>
                <a:lnTo>
                  <a:pt x="86664" y="21807"/>
                </a:lnTo>
                <a:lnTo>
                  <a:pt x="64036" y="20730"/>
                </a:lnTo>
                <a:lnTo>
                  <a:pt x="3773" y="15025"/>
                </a:lnTo>
                <a:lnTo>
                  <a:pt x="0" y="11256"/>
                </a:lnTo>
                <a:lnTo>
                  <a:pt x="1108" y="8591"/>
                </a:lnTo>
                <a:lnTo>
                  <a:pt x="64036" y="1783"/>
                </a:lnTo>
                <a:lnTo>
                  <a:pt x="112230" y="557"/>
                </a:lnTo>
                <a:lnTo>
                  <a:pt x="136544" y="350"/>
                </a:lnTo>
                <a:lnTo>
                  <a:pt x="158160" y="0"/>
                </a:lnTo>
                <a:lnTo>
                  <a:pt x="166126" y="3296"/>
                </a:lnTo>
                <a:lnTo>
                  <a:pt x="169418" y="11256"/>
                </a:lnTo>
                <a:lnTo>
                  <a:pt x="166126" y="19216"/>
                </a:lnTo>
                <a:lnTo>
                  <a:pt x="158160" y="22513"/>
                </a:lnTo>
                <a:close/>
              </a:path>
            </a:pathLst>
          </a:custGeom>
          <a:solidFill>
            <a:srgbClr val="FF0000"/>
          </a:solidFill>
        </p:spPr>
        <p:txBody>
          <a:bodyPr wrap="square" lIns="0" tIns="0" rIns="0" bIns="0" rtlCol="0"/>
          <a:lstStyle/>
          <a:p>
            <a:endParaRPr/>
          </a:p>
        </p:txBody>
      </p:sp>
      <p:pic>
        <p:nvPicPr>
          <p:cNvPr id="60" name="object 60"/>
          <p:cNvPicPr/>
          <p:nvPr/>
        </p:nvPicPr>
        <p:blipFill>
          <a:blip r:embed="rId33" cstate="print"/>
          <a:stretch>
            <a:fillRect/>
          </a:stretch>
        </p:blipFill>
        <p:spPr>
          <a:xfrm>
            <a:off x="6243043" y="2794209"/>
            <a:ext cx="871172" cy="259407"/>
          </a:xfrm>
          <a:prstGeom prst="rect">
            <a:avLst/>
          </a:prstGeom>
        </p:spPr>
      </p:pic>
      <p:sp>
        <p:nvSpPr>
          <p:cNvPr id="61" name="object 61"/>
          <p:cNvSpPr/>
          <p:nvPr/>
        </p:nvSpPr>
        <p:spPr>
          <a:xfrm>
            <a:off x="7181800" y="2786242"/>
            <a:ext cx="72390" cy="256540"/>
          </a:xfrm>
          <a:custGeom>
            <a:avLst/>
            <a:gdLst/>
            <a:ahLst/>
            <a:cxnLst/>
            <a:rect l="l" t="t" r="r" b="b"/>
            <a:pathLst>
              <a:path w="72390" h="256539">
                <a:moveTo>
                  <a:pt x="35956" y="256366"/>
                </a:moveTo>
                <a:lnTo>
                  <a:pt x="5765" y="226912"/>
                </a:lnTo>
                <a:lnTo>
                  <a:pt x="0" y="188187"/>
                </a:lnTo>
                <a:lnTo>
                  <a:pt x="409" y="175634"/>
                </a:lnTo>
                <a:lnTo>
                  <a:pt x="6455" y="134473"/>
                </a:lnTo>
                <a:lnTo>
                  <a:pt x="58183" y="4526"/>
                </a:lnTo>
                <a:lnTo>
                  <a:pt x="64904" y="0"/>
                </a:lnTo>
                <a:lnTo>
                  <a:pt x="72170" y="7261"/>
                </a:lnTo>
                <a:lnTo>
                  <a:pt x="71632" y="9996"/>
                </a:lnTo>
                <a:lnTo>
                  <a:pt x="31990" y="112977"/>
                </a:lnTo>
                <a:lnTo>
                  <a:pt x="28063" y="125622"/>
                </a:lnTo>
                <a:lnTo>
                  <a:pt x="20315" y="164589"/>
                </a:lnTo>
                <a:lnTo>
                  <a:pt x="18845" y="188187"/>
                </a:lnTo>
                <a:lnTo>
                  <a:pt x="19215" y="198709"/>
                </a:lnTo>
                <a:lnTo>
                  <a:pt x="31379" y="235313"/>
                </a:lnTo>
                <a:lnTo>
                  <a:pt x="39795" y="241625"/>
                </a:lnTo>
                <a:lnTo>
                  <a:pt x="43826" y="248496"/>
                </a:lnTo>
                <a:lnTo>
                  <a:pt x="39024" y="255747"/>
                </a:lnTo>
                <a:lnTo>
                  <a:pt x="35956" y="256366"/>
                </a:lnTo>
                <a:close/>
              </a:path>
            </a:pathLst>
          </a:custGeom>
          <a:solidFill>
            <a:srgbClr val="FF0000"/>
          </a:solidFill>
        </p:spPr>
        <p:txBody>
          <a:bodyPr wrap="square" lIns="0" tIns="0" rIns="0" bIns="0" rtlCol="0"/>
          <a:lstStyle/>
          <a:p>
            <a:endParaRPr/>
          </a:p>
        </p:txBody>
      </p:sp>
      <p:pic>
        <p:nvPicPr>
          <p:cNvPr id="62" name="object 62"/>
          <p:cNvPicPr/>
          <p:nvPr/>
        </p:nvPicPr>
        <p:blipFill>
          <a:blip r:embed="rId34" cstate="print"/>
          <a:stretch>
            <a:fillRect/>
          </a:stretch>
        </p:blipFill>
        <p:spPr>
          <a:xfrm>
            <a:off x="7352102" y="2728670"/>
            <a:ext cx="919126" cy="48370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5418" y="46088"/>
            <a:ext cx="8719820" cy="471170"/>
          </a:xfrm>
          <a:prstGeom prst="rect">
            <a:avLst/>
          </a:prstGeom>
        </p:spPr>
        <p:txBody>
          <a:bodyPr vert="horz" wrap="square" lIns="0" tIns="15875" rIns="0" bIns="0" rtlCol="0">
            <a:spAutoFit/>
          </a:bodyPr>
          <a:lstStyle/>
          <a:p>
            <a:pPr marL="12700" marR="5080">
              <a:lnSpc>
                <a:spcPct val="100000"/>
              </a:lnSpc>
              <a:spcBef>
                <a:spcPts val="125"/>
              </a:spcBef>
            </a:pPr>
            <a:r>
              <a:rPr sz="1450" spc="-15" dirty="0">
                <a:latin typeface="Microsoft Sans Serif"/>
                <a:cs typeface="Microsoft Sans Serif"/>
              </a:rPr>
              <a:t>Example:-2</a:t>
            </a:r>
            <a:r>
              <a:rPr sz="1450" spc="-10" dirty="0">
                <a:latin typeface="Microsoft Sans Serif"/>
                <a:cs typeface="Microsoft Sans Serif"/>
              </a:rPr>
              <a:t> </a:t>
            </a:r>
            <a:r>
              <a:rPr sz="1450" spc="5" dirty="0">
                <a:latin typeface="Microsoft Sans Serif"/>
                <a:cs typeface="Microsoft Sans Serif"/>
              </a:rPr>
              <a:t>Three </a:t>
            </a:r>
            <a:r>
              <a:rPr sz="1450" spc="-5" dirty="0">
                <a:latin typeface="Microsoft Sans Serif"/>
                <a:cs typeface="Microsoft Sans Serif"/>
              </a:rPr>
              <a:t>identical </a:t>
            </a:r>
            <a:r>
              <a:rPr sz="1450" spc="5" dirty="0">
                <a:latin typeface="Microsoft Sans Serif"/>
                <a:cs typeface="Microsoft Sans Serif"/>
              </a:rPr>
              <a:t>coils, </a:t>
            </a:r>
            <a:r>
              <a:rPr sz="1450" spc="25" dirty="0">
                <a:latin typeface="Microsoft Sans Serif"/>
                <a:cs typeface="Microsoft Sans Serif"/>
              </a:rPr>
              <a:t>each </a:t>
            </a:r>
            <a:r>
              <a:rPr sz="1450" spc="15" dirty="0">
                <a:latin typeface="Microsoft Sans Serif"/>
                <a:cs typeface="Microsoft Sans Serif"/>
              </a:rPr>
              <a:t>of resistance </a:t>
            </a:r>
            <a:r>
              <a:rPr sz="1450" spc="20" dirty="0">
                <a:latin typeface="Microsoft Sans Serif"/>
                <a:cs typeface="Microsoft Sans Serif"/>
              </a:rPr>
              <a:t>10 </a:t>
            </a:r>
            <a:r>
              <a:rPr sz="1450" dirty="0">
                <a:latin typeface="Microsoft Sans Serif"/>
                <a:cs typeface="Microsoft Sans Serif"/>
              </a:rPr>
              <a:t>Ohm and </a:t>
            </a:r>
            <a:r>
              <a:rPr sz="1450" spc="-10" dirty="0">
                <a:latin typeface="Microsoft Sans Serif"/>
                <a:cs typeface="Microsoft Sans Serif"/>
              </a:rPr>
              <a:t>inductance </a:t>
            </a:r>
            <a:r>
              <a:rPr sz="1450" spc="20" dirty="0">
                <a:latin typeface="Microsoft Sans Serif"/>
                <a:cs typeface="Microsoft Sans Serif"/>
              </a:rPr>
              <a:t>42 </a:t>
            </a:r>
            <a:r>
              <a:rPr sz="1450" spc="-20" dirty="0">
                <a:latin typeface="Microsoft Sans Serif"/>
                <a:cs typeface="Microsoft Sans Serif"/>
              </a:rPr>
              <a:t>mH </a:t>
            </a:r>
            <a:r>
              <a:rPr sz="1450" spc="20" dirty="0">
                <a:latin typeface="Microsoft Sans Serif"/>
                <a:cs typeface="Microsoft Sans Serif"/>
              </a:rPr>
              <a:t>are </a:t>
            </a:r>
            <a:r>
              <a:rPr sz="1450" spc="5" dirty="0">
                <a:latin typeface="Microsoft Sans Serif"/>
                <a:cs typeface="Microsoft Sans Serif"/>
              </a:rPr>
              <a:t>connected </a:t>
            </a:r>
            <a:r>
              <a:rPr sz="1450" spc="20" dirty="0">
                <a:latin typeface="Microsoft Sans Serif"/>
                <a:cs typeface="Microsoft Sans Serif"/>
              </a:rPr>
              <a:t>(a) </a:t>
            </a:r>
            <a:r>
              <a:rPr sz="1450" dirty="0">
                <a:latin typeface="Microsoft Sans Serif"/>
                <a:cs typeface="Microsoft Sans Serif"/>
              </a:rPr>
              <a:t>in </a:t>
            </a:r>
            <a:r>
              <a:rPr sz="1450" spc="5" dirty="0">
                <a:latin typeface="Microsoft Sans Serif"/>
                <a:cs typeface="Microsoft Sans Serif"/>
              </a:rPr>
              <a:t> </a:t>
            </a:r>
            <a:r>
              <a:rPr sz="1450" spc="10" dirty="0">
                <a:latin typeface="Microsoft Sans Serif"/>
                <a:cs typeface="Microsoft Sans Serif"/>
              </a:rPr>
              <a:t>star</a:t>
            </a:r>
            <a:r>
              <a:rPr sz="1450" spc="20" dirty="0">
                <a:latin typeface="Microsoft Sans Serif"/>
                <a:cs typeface="Microsoft Sans Serif"/>
              </a:rPr>
              <a:t> </a:t>
            </a:r>
            <a:r>
              <a:rPr sz="1450" dirty="0">
                <a:latin typeface="Microsoft Sans Serif"/>
                <a:cs typeface="Microsoft Sans Serif"/>
              </a:rPr>
              <a:t>and</a:t>
            </a:r>
            <a:r>
              <a:rPr sz="1450" spc="-50" dirty="0">
                <a:latin typeface="Microsoft Sans Serif"/>
                <a:cs typeface="Microsoft Sans Serif"/>
              </a:rPr>
              <a:t> </a:t>
            </a:r>
            <a:r>
              <a:rPr sz="1450" spc="-5" dirty="0">
                <a:latin typeface="Microsoft Sans Serif"/>
                <a:cs typeface="Microsoft Sans Serif"/>
              </a:rPr>
              <a:t>(b)</a:t>
            </a:r>
            <a:r>
              <a:rPr sz="1450" spc="20" dirty="0">
                <a:latin typeface="Microsoft Sans Serif"/>
                <a:cs typeface="Microsoft Sans Serif"/>
              </a:rPr>
              <a:t> </a:t>
            </a:r>
            <a:r>
              <a:rPr sz="1450" dirty="0">
                <a:latin typeface="Microsoft Sans Serif"/>
                <a:cs typeface="Microsoft Sans Serif"/>
              </a:rPr>
              <a:t>in</a:t>
            </a:r>
            <a:r>
              <a:rPr sz="1450" spc="-50" dirty="0">
                <a:latin typeface="Microsoft Sans Serif"/>
                <a:cs typeface="Microsoft Sans Serif"/>
              </a:rPr>
              <a:t> </a:t>
            </a:r>
            <a:r>
              <a:rPr sz="1450" spc="-20" dirty="0">
                <a:latin typeface="Microsoft Sans Serif"/>
                <a:cs typeface="Microsoft Sans Serif"/>
              </a:rPr>
              <a:t>delta</a:t>
            </a:r>
            <a:r>
              <a:rPr sz="1450" spc="10" dirty="0">
                <a:latin typeface="Microsoft Sans Serif"/>
                <a:cs typeface="Microsoft Sans Serif"/>
              </a:rPr>
              <a:t> </a:t>
            </a:r>
            <a:r>
              <a:rPr sz="1450" spc="-5" dirty="0">
                <a:latin typeface="Microsoft Sans Serif"/>
                <a:cs typeface="Microsoft Sans Serif"/>
              </a:rPr>
              <a:t>to</a:t>
            </a:r>
            <a:r>
              <a:rPr sz="1450" spc="15" dirty="0">
                <a:latin typeface="Microsoft Sans Serif"/>
                <a:cs typeface="Microsoft Sans Serif"/>
              </a:rPr>
              <a:t> a </a:t>
            </a:r>
            <a:r>
              <a:rPr sz="1450" spc="20" dirty="0">
                <a:latin typeface="Microsoft Sans Serif"/>
                <a:cs typeface="Microsoft Sans Serif"/>
              </a:rPr>
              <a:t>415</a:t>
            </a:r>
            <a:r>
              <a:rPr sz="1450" spc="10" dirty="0">
                <a:latin typeface="Microsoft Sans Serif"/>
                <a:cs typeface="Microsoft Sans Serif"/>
              </a:rPr>
              <a:t> </a:t>
            </a:r>
            <a:r>
              <a:rPr sz="1450" spc="15" dirty="0">
                <a:latin typeface="Microsoft Sans Serif"/>
                <a:cs typeface="Microsoft Sans Serif"/>
              </a:rPr>
              <a:t>V</a:t>
            </a:r>
            <a:r>
              <a:rPr sz="1450" spc="-20" dirty="0">
                <a:latin typeface="Microsoft Sans Serif"/>
                <a:cs typeface="Microsoft Sans Serif"/>
              </a:rPr>
              <a:t> </a:t>
            </a:r>
            <a:r>
              <a:rPr sz="1450" spc="5" dirty="0">
                <a:latin typeface="Microsoft Sans Serif"/>
                <a:cs typeface="Microsoft Sans Serif"/>
              </a:rPr>
              <a:t>,</a:t>
            </a:r>
            <a:r>
              <a:rPr sz="1450" spc="-25" dirty="0">
                <a:latin typeface="Microsoft Sans Serif"/>
                <a:cs typeface="Microsoft Sans Serif"/>
              </a:rPr>
              <a:t> </a:t>
            </a:r>
            <a:r>
              <a:rPr sz="1450" spc="20" dirty="0">
                <a:latin typeface="Microsoft Sans Serif"/>
                <a:cs typeface="Microsoft Sans Serif"/>
              </a:rPr>
              <a:t>50</a:t>
            </a:r>
            <a:r>
              <a:rPr sz="1450" spc="15" dirty="0">
                <a:latin typeface="Microsoft Sans Serif"/>
                <a:cs typeface="Microsoft Sans Serif"/>
              </a:rPr>
              <a:t> </a:t>
            </a:r>
            <a:r>
              <a:rPr sz="1450" spc="25" dirty="0">
                <a:latin typeface="Microsoft Sans Serif"/>
                <a:cs typeface="Microsoft Sans Serif"/>
              </a:rPr>
              <a:t>Hz</a:t>
            </a:r>
            <a:r>
              <a:rPr sz="1450" spc="-30" dirty="0">
                <a:latin typeface="Microsoft Sans Serif"/>
                <a:cs typeface="Microsoft Sans Serif"/>
              </a:rPr>
              <a:t> </a:t>
            </a:r>
            <a:r>
              <a:rPr sz="1450" spc="5" dirty="0">
                <a:latin typeface="Microsoft Sans Serif"/>
                <a:cs typeface="Microsoft Sans Serif"/>
              </a:rPr>
              <a:t>,</a:t>
            </a:r>
            <a:r>
              <a:rPr sz="1450" spc="-25" dirty="0">
                <a:latin typeface="Microsoft Sans Serif"/>
                <a:cs typeface="Microsoft Sans Serif"/>
              </a:rPr>
              <a:t> </a:t>
            </a:r>
            <a:r>
              <a:rPr sz="1450" spc="15" dirty="0">
                <a:latin typeface="Microsoft Sans Serif"/>
                <a:cs typeface="Microsoft Sans Serif"/>
              </a:rPr>
              <a:t>3 </a:t>
            </a:r>
            <a:r>
              <a:rPr sz="1450" dirty="0">
                <a:latin typeface="Microsoft Sans Serif"/>
                <a:cs typeface="Microsoft Sans Serif"/>
              </a:rPr>
              <a:t>phase</a:t>
            </a:r>
            <a:r>
              <a:rPr sz="1450" spc="15" dirty="0">
                <a:latin typeface="Microsoft Sans Serif"/>
                <a:cs typeface="Microsoft Sans Serif"/>
              </a:rPr>
              <a:t> </a:t>
            </a:r>
            <a:r>
              <a:rPr sz="1450" spc="-40" dirty="0">
                <a:latin typeface="Microsoft Sans Serif"/>
                <a:cs typeface="Microsoft Sans Serif"/>
              </a:rPr>
              <a:t>supply.</a:t>
            </a:r>
            <a:r>
              <a:rPr sz="1450" spc="-25" dirty="0">
                <a:latin typeface="Microsoft Sans Serif"/>
                <a:cs typeface="Microsoft Sans Serif"/>
              </a:rPr>
              <a:t> </a:t>
            </a:r>
            <a:r>
              <a:rPr sz="1450" dirty="0">
                <a:latin typeface="Microsoft Sans Serif"/>
                <a:cs typeface="Microsoft Sans Serif"/>
              </a:rPr>
              <a:t>Determine</a:t>
            </a:r>
            <a:r>
              <a:rPr sz="1450" spc="15" dirty="0">
                <a:latin typeface="Microsoft Sans Serif"/>
                <a:cs typeface="Microsoft Sans Serif"/>
              </a:rPr>
              <a:t> </a:t>
            </a:r>
            <a:r>
              <a:rPr sz="1450" spc="-20" dirty="0">
                <a:latin typeface="Microsoft Sans Serif"/>
                <a:cs typeface="Microsoft Sans Serif"/>
              </a:rPr>
              <a:t>the</a:t>
            </a:r>
            <a:r>
              <a:rPr sz="1450" spc="10" dirty="0">
                <a:latin typeface="Microsoft Sans Serif"/>
                <a:cs typeface="Microsoft Sans Serif"/>
              </a:rPr>
              <a:t> </a:t>
            </a:r>
            <a:r>
              <a:rPr sz="1450" dirty="0">
                <a:latin typeface="Microsoft Sans Serif"/>
                <a:cs typeface="Microsoft Sans Serif"/>
              </a:rPr>
              <a:t>total</a:t>
            </a:r>
            <a:r>
              <a:rPr sz="1450" spc="-70" dirty="0">
                <a:latin typeface="Microsoft Sans Serif"/>
                <a:cs typeface="Microsoft Sans Serif"/>
              </a:rPr>
              <a:t> </a:t>
            </a:r>
            <a:r>
              <a:rPr sz="1450" spc="-15" dirty="0">
                <a:latin typeface="Microsoft Sans Serif"/>
                <a:cs typeface="Microsoft Sans Serif"/>
              </a:rPr>
              <a:t>power</a:t>
            </a:r>
            <a:r>
              <a:rPr sz="1450" spc="20" dirty="0">
                <a:latin typeface="Microsoft Sans Serif"/>
                <a:cs typeface="Microsoft Sans Serif"/>
              </a:rPr>
              <a:t> </a:t>
            </a:r>
            <a:r>
              <a:rPr sz="1450" dirty="0">
                <a:latin typeface="Microsoft Sans Serif"/>
                <a:cs typeface="Microsoft Sans Serif"/>
              </a:rPr>
              <a:t>dissipated</a:t>
            </a:r>
            <a:r>
              <a:rPr sz="1450" spc="-50" dirty="0">
                <a:latin typeface="Microsoft Sans Serif"/>
                <a:cs typeface="Microsoft Sans Serif"/>
              </a:rPr>
              <a:t> </a:t>
            </a:r>
            <a:r>
              <a:rPr sz="1450" dirty="0">
                <a:latin typeface="Microsoft Sans Serif"/>
                <a:cs typeface="Microsoft Sans Serif"/>
              </a:rPr>
              <a:t>in</a:t>
            </a:r>
            <a:r>
              <a:rPr sz="1450" spc="-50" dirty="0">
                <a:latin typeface="Microsoft Sans Serif"/>
                <a:cs typeface="Microsoft Sans Serif"/>
              </a:rPr>
              <a:t> </a:t>
            </a:r>
            <a:r>
              <a:rPr sz="1450" spc="25" dirty="0">
                <a:latin typeface="Microsoft Sans Serif"/>
                <a:cs typeface="Microsoft Sans Serif"/>
              </a:rPr>
              <a:t>each</a:t>
            </a:r>
            <a:r>
              <a:rPr sz="1450" spc="-55" dirty="0">
                <a:latin typeface="Microsoft Sans Serif"/>
                <a:cs typeface="Microsoft Sans Serif"/>
              </a:rPr>
              <a:t> </a:t>
            </a:r>
            <a:r>
              <a:rPr sz="1450" spc="25" dirty="0">
                <a:latin typeface="Microsoft Sans Serif"/>
                <a:cs typeface="Microsoft Sans Serif"/>
              </a:rPr>
              <a:t>case.</a:t>
            </a:r>
            <a:endParaRPr sz="1450">
              <a:latin typeface="Microsoft Sans Serif"/>
              <a:cs typeface="Microsoft Sans Serif"/>
            </a:endParaRPr>
          </a:p>
        </p:txBody>
      </p:sp>
      <p:grpSp>
        <p:nvGrpSpPr>
          <p:cNvPr id="3" name="object 3"/>
          <p:cNvGrpSpPr/>
          <p:nvPr/>
        </p:nvGrpSpPr>
        <p:grpSpPr>
          <a:xfrm>
            <a:off x="1304173" y="3620139"/>
            <a:ext cx="401955" cy="255904"/>
            <a:chOff x="1304173" y="3620139"/>
            <a:chExt cx="401955" cy="255904"/>
          </a:xfrm>
        </p:grpSpPr>
        <p:sp>
          <p:nvSpPr>
            <p:cNvPr id="4" name="object 4"/>
            <p:cNvSpPr/>
            <p:nvPr/>
          </p:nvSpPr>
          <p:spPr>
            <a:xfrm>
              <a:off x="1491488" y="3657625"/>
              <a:ext cx="141605" cy="156845"/>
            </a:xfrm>
            <a:custGeom>
              <a:avLst/>
              <a:gdLst/>
              <a:ahLst/>
              <a:cxnLst/>
              <a:rect l="l" t="t" r="r" b="b"/>
              <a:pathLst>
                <a:path w="141605" h="156845">
                  <a:moveTo>
                    <a:pt x="141097" y="110845"/>
                  </a:moveTo>
                  <a:lnTo>
                    <a:pt x="138391" y="104317"/>
                  </a:lnTo>
                  <a:lnTo>
                    <a:pt x="131851" y="101612"/>
                  </a:lnTo>
                  <a:lnTo>
                    <a:pt x="131724" y="101663"/>
                  </a:lnTo>
                  <a:lnTo>
                    <a:pt x="127685" y="97764"/>
                  </a:lnTo>
                  <a:lnTo>
                    <a:pt x="127546" y="97713"/>
                  </a:lnTo>
                  <a:lnTo>
                    <a:pt x="127342" y="97917"/>
                  </a:lnTo>
                  <a:lnTo>
                    <a:pt x="127406" y="98056"/>
                  </a:lnTo>
                  <a:lnTo>
                    <a:pt x="131089" y="101904"/>
                  </a:lnTo>
                  <a:lnTo>
                    <a:pt x="125818" y="103860"/>
                  </a:lnTo>
                  <a:lnTo>
                    <a:pt x="125310" y="104216"/>
                  </a:lnTo>
                  <a:lnTo>
                    <a:pt x="125120" y="104241"/>
                  </a:lnTo>
                  <a:lnTo>
                    <a:pt x="124002" y="104559"/>
                  </a:lnTo>
                  <a:lnTo>
                    <a:pt x="123050" y="104749"/>
                  </a:lnTo>
                  <a:lnTo>
                    <a:pt x="122123" y="104889"/>
                  </a:lnTo>
                  <a:lnTo>
                    <a:pt x="118770" y="105156"/>
                  </a:lnTo>
                  <a:lnTo>
                    <a:pt x="111506" y="105257"/>
                  </a:lnTo>
                  <a:lnTo>
                    <a:pt x="108102" y="105587"/>
                  </a:lnTo>
                  <a:lnTo>
                    <a:pt x="80987" y="116916"/>
                  </a:lnTo>
                  <a:lnTo>
                    <a:pt x="60413" y="128854"/>
                  </a:lnTo>
                  <a:lnTo>
                    <a:pt x="50990" y="133629"/>
                  </a:lnTo>
                  <a:lnTo>
                    <a:pt x="45796" y="135839"/>
                  </a:lnTo>
                  <a:lnTo>
                    <a:pt x="44094" y="136423"/>
                  </a:lnTo>
                  <a:lnTo>
                    <a:pt x="43789" y="136512"/>
                  </a:lnTo>
                  <a:lnTo>
                    <a:pt x="43789" y="138671"/>
                  </a:lnTo>
                  <a:lnTo>
                    <a:pt x="43662" y="138569"/>
                  </a:lnTo>
                  <a:lnTo>
                    <a:pt x="43510" y="138328"/>
                  </a:lnTo>
                  <a:lnTo>
                    <a:pt x="43789" y="138671"/>
                  </a:lnTo>
                  <a:lnTo>
                    <a:pt x="43789" y="136512"/>
                  </a:lnTo>
                  <a:lnTo>
                    <a:pt x="42849" y="136753"/>
                  </a:lnTo>
                  <a:lnTo>
                    <a:pt x="43129" y="137553"/>
                  </a:lnTo>
                  <a:lnTo>
                    <a:pt x="42849" y="136753"/>
                  </a:lnTo>
                  <a:lnTo>
                    <a:pt x="42265" y="134505"/>
                  </a:lnTo>
                  <a:lnTo>
                    <a:pt x="41249" y="118821"/>
                  </a:lnTo>
                  <a:lnTo>
                    <a:pt x="40449" y="111823"/>
                  </a:lnTo>
                  <a:lnTo>
                    <a:pt x="26885" y="48831"/>
                  </a:lnTo>
                  <a:lnTo>
                    <a:pt x="16281" y="11315"/>
                  </a:lnTo>
                  <a:lnTo>
                    <a:pt x="12001" y="2374"/>
                  </a:lnTo>
                  <a:lnTo>
                    <a:pt x="11709" y="2006"/>
                  </a:lnTo>
                  <a:lnTo>
                    <a:pt x="9525" y="546"/>
                  </a:lnTo>
                  <a:lnTo>
                    <a:pt x="6858" y="0"/>
                  </a:lnTo>
                  <a:lnTo>
                    <a:pt x="4191" y="546"/>
                  </a:lnTo>
                  <a:lnTo>
                    <a:pt x="3022" y="1168"/>
                  </a:lnTo>
                  <a:lnTo>
                    <a:pt x="2006" y="2006"/>
                  </a:lnTo>
                  <a:lnTo>
                    <a:pt x="546" y="4191"/>
                  </a:lnTo>
                  <a:lnTo>
                    <a:pt x="279" y="5499"/>
                  </a:lnTo>
                  <a:lnTo>
                    <a:pt x="114" y="5626"/>
                  </a:lnTo>
                  <a:lnTo>
                    <a:pt x="101" y="6362"/>
                  </a:lnTo>
                  <a:lnTo>
                    <a:pt x="0" y="6858"/>
                  </a:lnTo>
                  <a:lnTo>
                    <a:pt x="444" y="9271"/>
                  </a:lnTo>
                  <a:lnTo>
                    <a:pt x="520" y="9423"/>
                  </a:lnTo>
                  <a:lnTo>
                    <a:pt x="711" y="10337"/>
                  </a:lnTo>
                  <a:lnTo>
                    <a:pt x="2438" y="18072"/>
                  </a:lnTo>
                  <a:lnTo>
                    <a:pt x="18872" y="91033"/>
                  </a:lnTo>
                  <a:lnTo>
                    <a:pt x="23825" y="135839"/>
                  </a:lnTo>
                  <a:lnTo>
                    <a:pt x="24168" y="138569"/>
                  </a:lnTo>
                  <a:lnTo>
                    <a:pt x="40208" y="156489"/>
                  </a:lnTo>
                  <a:lnTo>
                    <a:pt x="43370" y="156464"/>
                  </a:lnTo>
                  <a:lnTo>
                    <a:pt x="83324" y="138671"/>
                  </a:lnTo>
                  <a:lnTo>
                    <a:pt x="91198" y="134112"/>
                  </a:lnTo>
                  <a:lnTo>
                    <a:pt x="120091" y="124828"/>
                  </a:lnTo>
                  <a:lnTo>
                    <a:pt x="125031" y="124066"/>
                  </a:lnTo>
                  <a:lnTo>
                    <a:pt x="137896" y="117843"/>
                  </a:lnTo>
                  <a:lnTo>
                    <a:pt x="141097" y="110845"/>
                  </a:lnTo>
                  <a:close/>
                </a:path>
              </a:pathLst>
            </a:custGeom>
            <a:solidFill>
              <a:srgbClr val="FF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304173" y="3620139"/>
              <a:ext cx="123830" cy="201847"/>
            </a:xfrm>
            <a:prstGeom prst="rect">
              <a:avLst/>
            </a:prstGeom>
          </p:spPr>
        </p:pic>
        <p:sp>
          <p:nvSpPr>
            <p:cNvPr id="6" name="object 6"/>
            <p:cNvSpPr/>
            <p:nvPr/>
          </p:nvSpPr>
          <p:spPr>
            <a:xfrm>
              <a:off x="1346046" y="3841200"/>
              <a:ext cx="360045" cy="34925"/>
            </a:xfrm>
            <a:custGeom>
              <a:avLst/>
              <a:gdLst/>
              <a:ahLst/>
              <a:cxnLst/>
              <a:rect l="l" t="t" r="r" b="b"/>
              <a:pathLst>
                <a:path w="360044" h="34925">
                  <a:moveTo>
                    <a:pt x="220238" y="34417"/>
                  </a:moveTo>
                  <a:lnTo>
                    <a:pt x="5592" y="32037"/>
                  </a:lnTo>
                  <a:lnTo>
                    <a:pt x="0" y="26475"/>
                  </a:lnTo>
                  <a:lnTo>
                    <a:pt x="5534" y="20913"/>
                  </a:lnTo>
                  <a:lnTo>
                    <a:pt x="220066" y="16377"/>
                  </a:lnTo>
                  <a:lnTo>
                    <a:pt x="233827" y="15378"/>
                  </a:lnTo>
                  <a:lnTo>
                    <a:pt x="254667" y="13205"/>
                  </a:lnTo>
                  <a:lnTo>
                    <a:pt x="280703" y="9752"/>
                  </a:lnTo>
                  <a:lnTo>
                    <a:pt x="309503" y="5416"/>
                  </a:lnTo>
                  <a:lnTo>
                    <a:pt x="336459" y="1227"/>
                  </a:lnTo>
                  <a:lnTo>
                    <a:pt x="347966" y="87"/>
                  </a:lnTo>
                  <a:lnTo>
                    <a:pt x="350629" y="0"/>
                  </a:lnTo>
                  <a:lnTo>
                    <a:pt x="357155" y="2701"/>
                  </a:lnTo>
                  <a:lnTo>
                    <a:pt x="359854" y="9222"/>
                  </a:lnTo>
                  <a:lnTo>
                    <a:pt x="357219" y="15674"/>
                  </a:lnTo>
                  <a:lnTo>
                    <a:pt x="350838" y="18442"/>
                  </a:lnTo>
                  <a:lnTo>
                    <a:pt x="349495" y="18443"/>
                  </a:lnTo>
                  <a:lnTo>
                    <a:pt x="338921" y="19374"/>
                  </a:lnTo>
                  <a:lnTo>
                    <a:pt x="283223" y="27671"/>
                  </a:lnTo>
                  <a:lnTo>
                    <a:pt x="256806" y="31119"/>
                  </a:lnTo>
                  <a:lnTo>
                    <a:pt x="235464" y="33345"/>
                  </a:lnTo>
                  <a:lnTo>
                    <a:pt x="220238" y="34417"/>
                  </a:lnTo>
                  <a:close/>
                </a:path>
              </a:pathLst>
            </a:custGeom>
            <a:solidFill>
              <a:srgbClr val="FF0000"/>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276704" y="2861980"/>
            <a:ext cx="246763" cy="166350"/>
          </a:xfrm>
          <a:prstGeom prst="rect">
            <a:avLst/>
          </a:prstGeom>
        </p:spPr>
      </p:pic>
      <p:pic>
        <p:nvPicPr>
          <p:cNvPr id="8" name="object 8"/>
          <p:cNvPicPr/>
          <p:nvPr/>
        </p:nvPicPr>
        <p:blipFill>
          <a:blip r:embed="rId4" cstate="print"/>
          <a:stretch>
            <a:fillRect/>
          </a:stretch>
        </p:blipFill>
        <p:spPr>
          <a:xfrm>
            <a:off x="633120" y="2888697"/>
            <a:ext cx="565800" cy="173867"/>
          </a:xfrm>
          <a:prstGeom prst="rect">
            <a:avLst/>
          </a:prstGeom>
        </p:spPr>
      </p:pic>
      <p:pic>
        <p:nvPicPr>
          <p:cNvPr id="9" name="object 9"/>
          <p:cNvPicPr/>
          <p:nvPr/>
        </p:nvPicPr>
        <p:blipFill>
          <a:blip r:embed="rId5" cstate="print"/>
          <a:stretch>
            <a:fillRect/>
          </a:stretch>
        </p:blipFill>
        <p:spPr>
          <a:xfrm>
            <a:off x="1347072" y="2880586"/>
            <a:ext cx="269849" cy="199804"/>
          </a:xfrm>
          <a:prstGeom prst="rect">
            <a:avLst/>
          </a:prstGeom>
        </p:spPr>
      </p:pic>
      <p:pic>
        <p:nvPicPr>
          <p:cNvPr id="10" name="object 10"/>
          <p:cNvPicPr/>
          <p:nvPr/>
        </p:nvPicPr>
        <p:blipFill>
          <a:blip r:embed="rId6" cstate="print"/>
          <a:stretch>
            <a:fillRect/>
          </a:stretch>
        </p:blipFill>
        <p:spPr>
          <a:xfrm>
            <a:off x="1684587" y="2914716"/>
            <a:ext cx="996134" cy="221707"/>
          </a:xfrm>
          <a:prstGeom prst="rect">
            <a:avLst/>
          </a:prstGeom>
        </p:spPr>
      </p:pic>
      <p:pic>
        <p:nvPicPr>
          <p:cNvPr id="11" name="object 11"/>
          <p:cNvPicPr/>
          <p:nvPr/>
        </p:nvPicPr>
        <p:blipFill>
          <a:blip r:embed="rId7" cstate="print"/>
          <a:stretch>
            <a:fillRect/>
          </a:stretch>
        </p:blipFill>
        <p:spPr>
          <a:xfrm>
            <a:off x="557279" y="3232215"/>
            <a:ext cx="226519" cy="297421"/>
          </a:xfrm>
          <a:prstGeom prst="rect">
            <a:avLst/>
          </a:prstGeom>
        </p:spPr>
      </p:pic>
      <p:sp>
        <p:nvSpPr>
          <p:cNvPr id="12" name="object 12"/>
          <p:cNvSpPr/>
          <p:nvPr/>
        </p:nvSpPr>
        <p:spPr>
          <a:xfrm>
            <a:off x="855395" y="3378682"/>
            <a:ext cx="129539" cy="81915"/>
          </a:xfrm>
          <a:custGeom>
            <a:avLst/>
            <a:gdLst/>
            <a:ahLst/>
            <a:cxnLst/>
            <a:rect l="l" t="t" r="r" b="b"/>
            <a:pathLst>
              <a:path w="129540" h="81914">
                <a:moveTo>
                  <a:pt x="85852" y="14541"/>
                </a:moveTo>
                <a:lnTo>
                  <a:pt x="83604" y="8966"/>
                </a:lnTo>
                <a:lnTo>
                  <a:pt x="78143" y="6502"/>
                </a:lnTo>
                <a:lnTo>
                  <a:pt x="61468" y="5397"/>
                </a:lnTo>
                <a:lnTo>
                  <a:pt x="31838" y="596"/>
                </a:lnTo>
                <a:lnTo>
                  <a:pt x="24193" y="0"/>
                </a:lnTo>
                <a:lnTo>
                  <a:pt x="17678" y="88"/>
                </a:lnTo>
                <a:lnTo>
                  <a:pt x="14427" y="431"/>
                </a:lnTo>
                <a:lnTo>
                  <a:pt x="1308" y="11353"/>
                </a:lnTo>
                <a:lnTo>
                  <a:pt x="342" y="12788"/>
                </a:lnTo>
                <a:lnTo>
                  <a:pt x="0" y="14541"/>
                </a:lnTo>
                <a:lnTo>
                  <a:pt x="4495" y="19037"/>
                </a:lnTo>
                <a:lnTo>
                  <a:pt x="6248" y="18681"/>
                </a:lnTo>
                <a:lnTo>
                  <a:pt x="7670" y="17716"/>
                </a:lnTo>
                <a:lnTo>
                  <a:pt x="13474" y="15125"/>
                </a:lnTo>
                <a:lnTo>
                  <a:pt x="13322" y="15532"/>
                </a:lnTo>
                <a:lnTo>
                  <a:pt x="13512" y="15722"/>
                </a:lnTo>
                <a:lnTo>
                  <a:pt x="15608" y="15862"/>
                </a:lnTo>
                <a:lnTo>
                  <a:pt x="17183" y="16040"/>
                </a:lnTo>
                <a:lnTo>
                  <a:pt x="22415" y="16827"/>
                </a:lnTo>
                <a:lnTo>
                  <a:pt x="29260" y="18300"/>
                </a:lnTo>
                <a:lnTo>
                  <a:pt x="59651" y="22288"/>
                </a:lnTo>
                <a:lnTo>
                  <a:pt x="77812" y="22567"/>
                </a:lnTo>
                <a:lnTo>
                  <a:pt x="83502" y="20218"/>
                </a:lnTo>
                <a:lnTo>
                  <a:pt x="85852" y="14541"/>
                </a:lnTo>
                <a:close/>
              </a:path>
              <a:path w="129540" h="81914">
                <a:moveTo>
                  <a:pt x="129260" y="61988"/>
                </a:moveTo>
                <a:lnTo>
                  <a:pt x="126822" y="56108"/>
                </a:lnTo>
                <a:lnTo>
                  <a:pt x="120954" y="53670"/>
                </a:lnTo>
                <a:lnTo>
                  <a:pt x="118440" y="54063"/>
                </a:lnTo>
                <a:lnTo>
                  <a:pt x="116078" y="54737"/>
                </a:lnTo>
                <a:lnTo>
                  <a:pt x="103085" y="57696"/>
                </a:lnTo>
                <a:lnTo>
                  <a:pt x="70434" y="62877"/>
                </a:lnTo>
                <a:lnTo>
                  <a:pt x="61125" y="63461"/>
                </a:lnTo>
                <a:lnTo>
                  <a:pt x="51384" y="63461"/>
                </a:lnTo>
                <a:lnTo>
                  <a:pt x="41643" y="62814"/>
                </a:lnTo>
                <a:lnTo>
                  <a:pt x="31826" y="61506"/>
                </a:lnTo>
                <a:lnTo>
                  <a:pt x="23050" y="60528"/>
                </a:lnTo>
                <a:lnTo>
                  <a:pt x="15709" y="59423"/>
                </a:lnTo>
                <a:lnTo>
                  <a:pt x="16446" y="57670"/>
                </a:lnTo>
                <a:lnTo>
                  <a:pt x="16179" y="56375"/>
                </a:lnTo>
                <a:lnTo>
                  <a:pt x="15468" y="55321"/>
                </a:lnTo>
                <a:lnTo>
                  <a:pt x="13119" y="54343"/>
                </a:lnTo>
                <a:lnTo>
                  <a:pt x="11823" y="54610"/>
                </a:lnTo>
                <a:lnTo>
                  <a:pt x="10769" y="55321"/>
                </a:lnTo>
                <a:lnTo>
                  <a:pt x="4508" y="57924"/>
                </a:lnTo>
                <a:lnTo>
                  <a:pt x="3009" y="59448"/>
                </a:lnTo>
                <a:lnTo>
                  <a:pt x="2273" y="61036"/>
                </a:lnTo>
                <a:lnTo>
                  <a:pt x="1714" y="63703"/>
                </a:lnTo>
                <a:lnTo>
                  <a:pt x="1752" y="63957"/>
                </a:lnTo>
                <a:lnTo>
                  <a:pt x="1765" y="64084"/>
                </a:lnTo>
                <a:lnTo>
                  <a:pt x="2057" y="65824"/>
                </a:lnTo>
                <a:lnTo>
                  <a:pt x="3035" y="67652"/>
                </a:lnTo>
                <a:lnTo>
                  <a:pt x="39814" y="81165"/>
                </a:lnTo>
                <a:lnTo>
                  <a:pt x="50774" y="81889"/>
                </a:lnTo>
                <a:lnTo>
                  <a:pt x="61734" y="81889"/>
                </a:lnTo>
                <a:lnTo>
                  <a:pt x="73126" y="81102"/>
                </a:lnTo>
                <a:lnTo>
                  <a:pt x="106464" y="74891"/>
                </a:lnTo>
                <a:lnTo>
                  <a:pt x="120396" y="70954"/>
                </a:lnTo>
                <a:lnTo>
                  <a:pt x="123469" y="69900"/>
                </a:lnTo>
                <a:lnTo>
                  <a:pt x="129260" y="61988"/>
                </a:lnTo>
                <a:close/>
              </a:path>
            </a:pathLst>
          </a:custGeom>
          <a:solidFill>
            <a:srgbClr val="FF0000"/>
          </a:solidFill>
        </p:spPr>
        <p:txBody>
          <a:bodyPr wrap="square" lIns="0" tIns="0" rIns="0" bIns="0" rtlCol="0"/>
          <a:lstStyle/>
          <a:p>
            <a:endParaRPr/>
          </a:p>
        </p:txBody>
      </p:sp>
      <p:pic>
        <p:nvPicPr>
          <p:cNvPr id="13" name="object 13"/>
          <p:cNvPicPr/>
          <p:nvPr/>
        </p:nvPicPr>
        <p:blipFill>
          <a:blip r:embed="rId8" cstate="print"/>
          <a:stretch>
            <a:fillRect/>
          </a:stretch>
        </p:blipFill>
        <p:spPr>
          <a:xfrm>
            <a:off x="1063928" y="3263214"/>
            <a:ext cx="304816" cy="205495"/>
          </a:xfrm>
          <a:prstGeom prst="rect">
            <a:avLst/>
          </a:prstGeom>
        </p:spPr>
      </p:pic>
      <p:pic>
        <p:nvPicPr>
          <p:cNvPr id="14" name="object 14"/>
          <p:cNvPicPr/>
          <p:nvPr/>
        </p:nvPicPr>
        <p:blipFill>
          <a:blip r:embed="rId9" cstate="print"/>
          <a:stretch>
            <a:fillRect/>
          </a:stretch>
        </p:blipFill>
        <p:spPr>
          <a:xfrm>
            <a:off x="1467521" y="3305831"/>
            <a:ext cx="407986" cy="218247"/>
          </a:xfrm>
          <a:prstGeom prst="rect">
            <a:avLst/>
          </a:prstGeom>
        </p:spPr>
      </p:pic>
      <p:pic>
        <p:nvPicPr>
          <p:cNvPr id="15" name="object 15"/>
          <p:cNvPicPr/>
          <p:nvPr/>
        </p:nvPicPr>
        <p:blipFill>
          <a:blip r:embed="rId10" cstate="print"/>
          <a:stretch>
            <a:fillRect/>
          </a:stretch>
        </p:blipFill>
        <p:spPr>
          <a:xfrm>
            <a:off x="579281" y="3719515"/>
            <a:ext cx="367743" cy="234817"/>
          </a:xfrm>
          <a:prstGeom prst="rect">
            <a:avLst/>
          </a:prstGeom>
        </p:spPr>
      </p:pic>
      <p:sp>
        <p:nvSpPr>
          <p:cNvPr id="16" name="object 16"/>
          <p:cNvSpPr/>
          <p:nvPr/>
        </p:nvSpPr>
        <p:spPr>
          <a:xfrm>
            <a:off x="1025613" y="3806342"/>
            <a:ext cx="122555" cy="75565"/>
          </a:xfrm>
          <a:custGeom>
            <a:avLst/>
            <a:gdLst/>
            <a:ahLst/>
            <a:cxnLst/>
            <a:rect l="l" t="t" r="r" b="b"/>
            <a:pathLst>
              <a:path w="122555" h="75564">
                <a:moveTo>
                  <a:pt x="76784" y="5270"/>
                </a:moveTo>
                <a:lnTo>
                  <a:pt x="71513" y="0"/>
                </a:lnTo>
                <a:lnTo>
                  <a:pt x="69989" y="215"/>
                </a:lnTo>
                <a:lnTo>
                  <a:pt x="67475" y="736"/>
                </a:lnTo>
                <a:lnTo>
                  <a:pt x="61518" y="1587"/>
                </a:lnTo>
                <a:lnTo>
                  <a:pt x="54622" y="2095"/>
                </a:lnTo>
                <a:lnTo>
                  <a:pt x="46888" y="2273"/>
                </a:lnTo>
                <a:lnTo>
                  <a:pt x="6743" y="2781"/>
                </a:lnTo>
                <a:lnTo>
                  <a:pt x="4114" y="3327"/>
                </a:lnTo>
                <a:lnTo>
                  <a:pt x="2971" y="3962"/>
                </a:lnTo>
                <a:lnTo>
                  <a:pt x="1981" y="4787"/>
                </a:lnTo>
                <a:lnTo>
                  <a:pt x="533" y="6946"/>
                </a:lnTo>
                <a:lnTo>
                  <a:pt x="0" y="9575"/>
                </a:lnTo>
                <a:lnTo>
                  <a:pt x="546" y="12230"/>
                </a:lnTo>
                <a:lnTo>
                  <a:pt x="1168" y="13385"/>
                </a:lnTo>
                <a:lnTo>
                  <a:pt x="1993" y="14389"/>
                </a:lnTo>
                <a:lnTo>
                  <a:pt x="4165" y="15849"/>
                </a:lnTo>
                <a:lnTo>
                  <a:pt x="6807" y="16383"/>
                </a:lnTo>
                <a:lnTo>
                  <a:pt x="47205" y="16116"/>
                </a:lnTo>
                <a:lnTo>
                  <a:pt x="56045" y="14909"/>
                </a:lnTo>
                <a:lnTo>
                  <a:pt x="63639" y="13347"/>
                </a:lnTo>
                <a:lnTo>
                  <a:pt x="70104" y="11430"/>
                </a:lnTo>
                <a:lnTo>
                  <a:pt x="73025" y="10312"/>
                </a:lnTo>
                <a:lnTo>
                  <a:pt x="76784" y="5270"/>
                </a:lnTo>
                <a:close/>
              </a:path>
              <a:path w="122555" h="75564">
                <a:moveTo>
                  <a:pt x="122415" y="65659"/>
                </a:moveTo>
                <a:lnTo>
                  <a:pt x="120142" y="60159"/>
                </a:lnTo>
                <a:lnTo>
                  <a:pt x="114642" y="57886"/>
                </a:lnTo>
                <a:lnTo>
                  <a:pt x="113322" y="58000"/>
                </a:lnTo>
                <a:lnTo>
                  <a:pt x="109207" y="58826"/>
                </a:lnTo>
                <a:lnTo>
                  <a:pt x="99669" y="60045"/>
                </a:lnTo>
                <a:lnTo>
                  <a:pt x="88760" y="60591"/>
                </a:lnTo>
                <a:lnTo>
                  <a:pt x="76606" y="60490"/>
                </a:lnTo>
                <a:lnTo>
                  <a:pt x="15862" y="57035"/>
                </a:lnTo>
                <a:lnTo>
                  <a:pt x="15443" y="57010"/>
                </a:lnTo>
                <a:lnTo>
                  <a:pt x="11099" y="61341"/>
                </a:lnTo>
                <a:lnTo>
                  <a:pt x="14998" y="65646"/>
                </a:lnTo>
                <a:lnTo>
                  <a:pt x="75374" y="74434"/>
                </a:lnTo>
                <a:lnTo>
                  <a:pt x="88760" y="75031"/>
                </a:lnTo>
                <a:lnTo>
                  <a:pt x="100622" y="74891"/>
                </a:lnTo>
                <a:lnTo>
                  <a:pt x="111112" y="74028"/>
                </a:lnTo>
                <a:lnTo>
                  <a:pt x="115963" y="73304"/>
                </a:lnTo>
                <a:lnTo>
                  <a:pt x="122415" y="65659"/>
                </a:lnTo>
                <a:close/>
              </a:path>
            </a:pathLst>
          </a:custGeom>
          <a:solidFill>
            <a:srgbClr val="FF0000"/>
          </a:solidFill>
        </p:spPr>
        <p:txBody>
          <a:bodyPr wrap="square" lIns="0" tIns="0" rIns="0" bIns="0" rtlCol="0"/>
          <a:lstStyle/>
          <a:p>
            <a:endParaRPr/>
          </a:p>
        </p:txBody>
      </p:sp>
      <p:pic>
        <p:nvPicPr>
          <p:cNvPr id="17" name="object 17"/>
          <p:cNvPicPr/>
          <p:nvPr/>
        </p:nvPicPr>
        <p:blipFill>
          <a:blip r:embed="rId11" cstate="print"/>
          <a:stretch>
            <a:fillRect/>
          </a:stretch>
        </p:blipFill>
        <p:spPr>
          <a:xfrm>
            <a:off x="1362956" y="3961705"/>
            <a:ext cx="259328" cy="191667"/>
          </a:xfrm>
          <a:prstGeom prst="rect">
            <a:avLst/>
          </a:prstGeom>
        </p:spPr>
      </p:pic>
      <p:sp>
        <p:nvSpPr>
          <p:cNvPr id="18" name="object 18"/>
          <p:cNvSpPr/>
          <p:nvPr/>
        </p:nvSpPr>
        <p:spPr>
          <a:xfrm>
            <a:off x="1814919" y="3832707"/>
            <a:ext cx="158750" cy="18415"/>
          </a:xfrm>
          <a:custGeom>
            <a:avLst/>
            <a:gdLst/>
            <a:ahLst/>
            <a:cxnLst/>
            <a:rect l="l" t="t" r="r" b="b"/>
            <a:pathLst>
              <a:path w="158750" h="18414">
                <a:moveTo>
                  <a:pt x="158140" y="9093"/>
                </a:moveTo>
                <a:lnTo>
                  <a:pt x="155511" y="2730"/>
                </a:lnTo>
                <a:lnTo>
                  <a:pt x="149136" y="88"/>
                </a:lnTo>
                <a:lnTo>
                  <a:pt x="136321" y="0"/>
                </a:lnTo>
                <a:lnTo>
                  <a:pt x="84467" y="0"/>
                </a:lnTo>
                <a:lnTo>
                  <a:pt x="24091" y="3302"/>
                </a:lnTo>
                <a:lnTo>
                  <a:pt x="0" y="9093"/>
                </a:lnTo>
                <a:lnTo>
                  <a:pt x="749" y="10883"/>
                </a:lnTo>
                <a:lnTo>
                  <a:pt x="62903" y="17856"/>
                </a:lnTo>
                <a:lnTo>
                  <a:pt x="136321" y="18199"/>
                </a:lnTo>
                <a:lnTo>
                  <a:pt x="149136" y="18097"/>
                </a:lnTo>
                <a:lnTo>
                  <a:pt x="155511" y="15468"/>
                </a:lnTo>
                <a:lnTo>
                  <a:pt x="158140" y="9093"/>
                </a:lnTo>
                <a:close/>
              </a:path>
            </a:pathLst>
          </a:custGeom>
          <a:solidFill>
            <a:srgbClr val="FF0000"/>
          </a:solidFill>
        </p:spPr>
        <p:txBody>
          <a:bodyPr wrap="square" lIns="0" tIns="0" rIns="0" bIns="0" rtlCol="0"/>
          <a:lstStyle/>
          <a:p>
            <a:endParaRPr/>
          </a:p>
        </p:txBody>
      </p:sp>
      <p:sp>
        <p:nvSpPr>
          <p:cNvPr id="19" name="object 19"/>
          <p:cNvSpPr/>
          <p:nvPr/>
        </p:nvSpPr>
        <p:spPr>
          <a:xfrm>
            <a:off x="1838985" y="3913174"/>
            <a:ext cx="194945" cy="50165"/>
          </a:xfrm>
          <a:custGeom>
            <a:avLst/>
            <a:gdLst/>
            <a:ahLst/>
            <a:cxnLst/>
            <a:rect l="l" t="t" r="r" b="b"/>
            <a:pathLst>
              <a:path w="194944" h="50164">
                <a:moveTo>
                  <a:pt x="194881" y="10579"/>
                </a:moveTo>
                <a:lnTo>
                  <a:pt x="194373" y="7683"/>
                </a:lnTo>
                <a:lnTo>
                  <a:pt x="193294" y="5981"/>
                </a:lnTo>
                <a:lnTo>
                  <a:pt x="192112" y="4114"/>
                </a:lnTo>
                <a:lnTo>
                  <a:pt x="191617" y="2984"/>
                </a:lnTo>
                <a:lnTo>
                  <a:pt x="191223" y="2717"/>
                </a:lnTo>
                <a:lnTo>
                  <a:pt x="191147" y="2578"/>
                </a:lnTo>
                <a:lnTo>
                  <a:pt x="190919" y="2501"/>
                </a:lnTo>
                <a:lnTo>
                  <a:pt x="188937" y="1104"/>
                </a:lnTo>
                <a:lnTo>
                  <a:pt x="184708" y="0"/>
                </a:lnTo>
                <a:lnTo>
                  <a:pt x="161823" y="11239"/>
                </a:lnTo>
                <a:lnTo>
                  <a:pt x="158394" y="12204"/>
                </a:lnTo>
                <a:lnTo>
                  <a:pt x="132397" y="20040"/>
                </a:lnTo>
                <a:lnTo>
                  <a:pt x="117259" y="24942"/>
                </a:lnTo>
                <a:lnTo>
                  <a:pt x="106591" y="27546"/>
                </a:lnTo>
                <a:lnTo>
                  <a:pt x="94780" y="29540"/>
                </a:lnTo>
                <a:lnTo>
                  <a:pt x="81864" y="30886"/>
                </a:lnTo>
                <a:lnTo>
                  <a:pt x="67830" y="31584"/>
                </a:lnTo>
                <a:lnTo>
                  <a:pt x="53162" y="31851"/>
                </a:lnTo>
                <a:lnTo>
                  <a:pt x="40563" y="31686"/>
                </a:lnTo>
                <a:lnTo>
                  <a:pt x="6019" y="19519"/>
                </a:lnTo>
                <a:lnTo>
                  <a:pt x="4330" y="19189"/>
                </a:lnTo>
                <a:lnTo>
                  <a:pt x="0" y="23520"/>
                </a:lnTo>
                <a:lnTo>
                  <a:pt x="342" y="25209"/>
                </a:lnTo>
                <a:lnTo>
                  <a:pt x="1270" y="26581"/>
                </a:lnTo>
                <a:lnTo>
                  <a:pt x="39116" y="48310"/>
                </a:lnTo>
                <a:lnTo>
                  <a:pt x="68249" y="49796"/>
                </a:lnTo>
                <a:lnTo>
                  <a:pt x="83210" y="49098"/>
                </a:lnTo>
                <a:lnTo>
                  <a:pt x="97205" y="47688"/>
                </a:lnTo>
                <a:lnTo>
                  <a:pt x="110236" y="45542"/>
                </a:lnTo>
                <a:lnTo>
                  <a:pt x="122351" y="42633"/>
                </a:lnTo>
                <a:lnTo>
                  <a:pt x="137833" y="37693"/>
                </a:lnTo>
                <a:lnTo>
                  <a:pt x="157416" y="31851"/>
                </a:lnTo>
                <a:lnTo>
                  <a:pt x="163588" y="29997"/>
                </a:lnTo>
                <a:lnTo>
                  <a:pt x="179654" y="25552"/>
                </a:lnTo>
                <a:lnTo>
                  <a:pt x="182867" y="24358"/>
                </a:lnTo>
                <a:lnTo>
                  <a:pt x="194602" y="11988"/>
                </a:lnTo>
                <a:lnTo>
                  <a:pt x="194881" y="10579"/>
                </a:lnTo>
                <a:close/>
              </a:path>
            </a:pathLst>
          </a:custGeom>
          <a:solidFill>
            <a:srgbClr val="FF0000"/>
          </a:solidFill>
        </p:spPr>
        <p:txBody>
          <a:bodyPr wrap="square" lIns="0" tIns="0" rIns="0" bIns="0" rtlCol="0"/>
          <a:lstStyle/>
          <a:p>
            <a:endParaRPr/>
          </a:p>
        </p:txBody>
      </p:sp>
      <p:grpSp>
        <p:nvGrpSpPr>
          <p:cNvPr id="20" name="object 20"/>
          <p:cNvGrpSpPr/>
          <p:nvPr/>
        </p:nvGrpSpPr>
        <p:grpSpPr>
          <a:xfrm>
            <a:off x="2174151" y="3675222"/>
            <a:ext cx="485140" cy="474345"/>
            <a:chOff x="2174151" y="3675222"/>
            <a:chExt cx="485140" cy="474345"/>
          </a:xfrm>
        </p:grpSpPr>
        <p:pic>
          <p:nvPicPr>
            <p:cNvPr id="21" name="object 21"/>
            <p:cNvPicPr/>
            <p:nvPr/>
          </p:nvPicPr>
          <p:blipFill>
            <a:blip r:embed="rId12" cstate="print"/>
            <a:stretch>
              <a:fillRect/>
            </a:stretch>
          </p:blipFill>
          <p:spPr>
            <a:xfrm>
              <a:off x="2222054" y="3675222"/>
              <a:ext cx="122399" cy="187258"/>
            </a:xfrm>
            <a:prstGeom prst="rect">
              <a:avLst/>
            </a:prstGeom>
          </p:spPr>
        </p:pic>
        <p:sp>
          <p:nvSpPr>
            <p:cNvPr id="22" name="object 22"/>
            <p:cNvSpPr/>
            <p:nvPr/>
          </p:nvSpPr>
          <p:spPr>
            <a:xfrm>
              <a:off x="2174151" y="3697592"/>
              <a:ext cx="485140" cy="225425"/>
            </a:xfrm>
            <a:custGeom>
              <a:avLst/>
              <a:gdLst/>
              <a:ahLst/>
              <a:cxnLst/>
              <a:rect l="l" t="t" r="r" b="b"/>
              <a:pathLst>
                <a:path w="485139" h="225425">
                  <a:moveTo>
                    <a:pt x="247472" y="114020"/>
                  </a:moveTo>
                  <a:lnTo>
                    <a:pt x="247319" y="108102"/>
                  </a:lnTo>
                  <a:lnTo>
                    <a:pt x="246722" y="101498"/>
                  </a:lnTo>
                  <a:lnTo>
                    <a:pt x="243154" y="82029"/>
                  </a:lnTo>
                  <a:lnTo>
                    <a:pt x="241185" y="74955"/>
                  </a:lnTo>
                  <a:lnTo>
                    <a:pt x="227380" y="5207"/>
                  </a:lnTo>
                  <a:lnTo>
                    <a:pt x="221272" y="0"/>
                  </a:lnTo>
                  <a:lnTo>
                    <a:pt x="215087" y="6184"/>
                  </a:lnTo>
                  <a:lnTo>
                    <a:pt x="215176" y="7162"/>
                  </a:lnTo>
                  <a:lnTo>
                    <a:pt x="223786" y="77851"/>
                  </a:lnTo>
                  <a:lnTo>
                    <a:pt x="228942" y="104457"/>
                  </a:lnTo>
                  <a:lnTo>
                    <a:pt x="229387" y="109232"/>
                  </a:lnTo>
                  <a:lnTo>
                    <a:pt x="229590" y="114020"/>
                  </a:lnTo>
                  <a:lnTo>
                    <a:pt x="230695" y="118478"/>
                  </a:lnTo>
                  <a:lnTo>
                    <a:pt x="231508" y="122707"/>
                  </a:lnTo>
                  <a:lnTo>
                    <a:pt x="232003" y="126746"/>
                  </a:lnTo>
                  <a:lnTo>
                    <a:pt x="232105" y="130733"/>
                  </a:lnTo>
                  <a:lnTo>
                    <a:pt x="232067" y="132549"/>
                  </a:lnTo>
                  <a:lnTo>
                    <a:pt x="231863" y="134493"/>
                  </a:lnTo>
                  <a:lnTo>
                    <a:pt x="231622" y="135585"/>
                  </a:lnTo>
                  <a:lnTo>
                    <a:pt x="232384" y="137414"/>
                  </a:lnTo>
                  <a:lnTo>
                    <a:pt x="234213" y="138176"/>
                  </a:lnTo>
                  <a:lnTo>
                    <a:pt x="235623" y="137756"/>
                  </a:lnTo>
                  <a:lnTo>
                    <a:pt x="237998" y="135089"/>
                  </a:lnTo>
                  <a:lnTo>
                    <a:pt x="239433" y="133184"/>
                  </a:lnTo>
                  <a:lnTo>
                    <a:pt x="241960" y="129235"/>
                  </a:lnTo>
                  <a:lnTo>
                    <a:pt x="244170" y="124650"/>
                  </a:lnTo>
                  <a:lnTo>
                    <a:pt x="246011" y="119570"/>
                  </a:lnTo>
                  <a:lnTo>
                    <a:pt x="247472" y="114020"/>
                  </a:lnTo>
                  <a:close/>
                </a:path>
                <a:path w="485139" h="225425">
                  <a:moveTo>
                    <a:pt x="484733" y="187337"/>
                  </a:moveTo>
                  <a:lnTo>
                    <a:pt x="482104" y="181000"/>
                  </a:lnTo>
                  <a:lnTo>
                    <a:pt x="475754" y="178371"/>
                  </a:lnTo>
                  <a:lnTo>
                    <a:pt x="436562" y="178714"/>
                  </a:lnTo>
                  <a:lnTo>
                    <a:pt x="355625" y="181622"/>
                  </a:lnTo>
                  <a:lnTo>
                    <a:pt x="252907" y="187566"/>
                  </a:lnTo>
                  <a:lnTo>
                    <a:pt x="181686" y="187642"/>
                  </a:lnTo>
                  <a:lnTo>
                    <a:pt x="163283" y="188010"/>
                  </a:lnTo>
                  <a:lnTo>
                    <a:pt x="108572" y="191985"/>
                  </a:lnTo>
                  <a:lnTo>
                    <a:pt x="27216" y="197446"/>
                  </a:lnTo>
                  <a:lnTo>
                    <a:pt x="0" y="213042"/>
                  </a:lnTo>
                  <a:lnTo>
                    <a:pt x="2146" y="221856"/>
                  </a:lnTo>
                  <a:lnTo>
                    <a:pt x="2425" y="223189"/>
                  </a:lnTo>
                  <a:lnTo>
                    <a:pt x="3162" y="224294"/>
                  </a:lnTo>
                  <a:lnTo>
                    <a:pt x="5613" y="225310"/>
                  </a:lnTo>
                  <a:lnTo>
                    <a:pt x="6959" y="225044"/>
                  </a:lnTo>
                  <a:lnTo>
                    <a:pt x="8051" y="224294"/>
                  </a:lnTo>
                  <a:lnTo>
                    <a:pt x="9080" y="221856"/>
                  </a:lnTo>
                  <a:lnTo>
                    <a:pt x="11226" y="213410"/>
                  </a:lnTo>
                  <a:lnTo>
                    <a:pt x="11303" y="213956"/>
                  </a:lnTo>
                  <a:lnTo>
                    <a:pt x="11290" y="214426"/>
                  </a:lnTo>
                  <a:lnTo>
                    <a:pt x="13436" y="213842"/>
                  </a:lnTo>
                  <a:lnTo>
                    <a:pt x="15887" y="213347"/>
                  </a:lnTo>
                  <a:lnTo>
                    <a:pt x="18961" y="212953"/>
                  </a:lnTo>
                  <a:lnTo>
                    <a:pt x="28168" y="212432"/>
                  </a:lnTo>
                  <a:lnTo>
                    <a:pt x="40576" y="212572"/>
                  </a:lnTo>
                  <a:lnTo>
                    <a:pt x="109677" y="208584"/>
                  </a:lnTo>
                  <a:lnTo>
                    <a:pt x="164274" y="204698"/>
                  </a:lnTo>
                  <a:lnTo>
                    <a:pt x="181749" y="204381"/>
                  </a:lnTo>
                  <a:lnTo>
                    <a:pt x="253479" y="204368"/>
                  </a:lnTo>
                  <a:lnTo>
                    <a:pt x="356412" y="198577"/>
                  </a:lnTo>
                  <a:lnTo>
                    <a:pt x="436968" y="195973"/>
                  </a:lnTo>
                  <a:lnTo>
                    <a:pt x="475754" y="196316"/>
                  </a:lnTo>
                  <a:lnTo>
                    <a:pt x="482104" y="193687"/>
                  </a:lnTo>
                  <a:lnTo>
                    <a:pt x="484733" y="187337"/>
                  </a:lnTo>
                  <a:close/>
                </a:path>
              </a:pathLst>
            </a:custGeom>
            <a:solidFill>
              <a:srgbClr val="FF0000"/>
            </a:solidFill>
          </p:spPr>
          <p:txBody>
            <a:bodyPr wrap="square" lIns="0" tIns="0" rIns="0" bIns="0" rtlCol="0"/>
            <a:lstStyle/>
            <a:p>
              <a:endParaRPr/>
            </a:p>
          </p:txBody>
        </p:sp>
        <p:pic>
          <p:nvPicPr>
            <p:cNvPr id="23" name="object 23"/>
            <p:cNvPicPr/>
            <p:nvPr/>
          </p:nvPicPr>
          <p:blipFill>
            <a:blip r:embed="rId13" cstate="print"/>
            <a:stretch>
              <a:fillRect/>
            </a:stretch>
          </p:blipFill>
          <p:spPr>
            <a:xfrm>
              <a:off x="2312338" y="3956206"/>
              <a:ext cx="225234" cy="192737"/>
            </a:xfrm>
            <a:prstGeom prst="rect">
              <a:avLst/>
            </a:prstGeom>
          </p:spPr>
        </p:pic>
      </p:grpSp>
      <p:pic>
        <p:nvPicPr>
          <p:cNvPr id="24" name="object 24"/>
          <p:cNvPicPr/>
          <p:nvPr/>
        </p:nvPicPr>
        <p:blipFill>
          <a:blip r:embed="rId14" cstate="print"/>
          <a:stretch>
            <a:fillRect/>
          </a:stretch>
        </p:blipFill>
        <p:spPr>
          <a:xfrm>
            <a:off x="2467553" y="3669986"/>
            <a:ext cx="168696" cy="154359"/>
          </a:xfrm>
          <a:prstGeom prst="rect">
            <a:avLst/>
          </a:prstGeom>
        </p:spPr>
      </p:pic>
      <p:sp>
        <p:nvSpPr>
          <p:cNvPr id="25" name="object 25"/>
          <p:cNvSpPr/>
          <p:nvPr/>
        </p:nvSpPr>
        <p:spPr>
          <a:xfrm>
            <a:off x="2745170" y="3867332"/>
            <a:ext cx="95250" cy="27305"/>
          </a:xfrm>
          <a:custGeom>
            <a:avLst/>
            <a:gdLst/>
            <a:ahLst/>
            <a:cxnLst/>
            <a:rect l="l" t="t" r="r" b="b"/>
            <a:pathLst>
              <a:path w="95250" h="27304">
                <a:moveTo>
                  <a:pt x="38548" y="26689"/>
                </a:moveTo>
                <a:lnTo>
                  <a:pt x="26230" y="26205"/>
                </a:lnTo>
                <a:lnTo>
                  <a:pt x="19654" y="25679"/>
                </a:lnTo>
                <a:lnTo>
                  <a:pt x="3948" y="21547"/>
                </a:lnTo>
                <a:lnTo>
                  <a:pt x="0" y="17596"/>
                </a:lnTo>
                <a:lnTo>
                  <a:pt x="3948" y="13645"/>
                </a:lnTo>
                <a:lnTo>
                  <a:pt x="19654" y="9513"/>
                </a:lnTo>
                <a:lnTo>
                  <a:pt x="26187" y="8987"/>
                </a:lnTo>
                <a:lnTo>
                  <a:pt x="45684" y="8083"/>
                </a:lnTo>
                <a:lnTo>
                  <a:pt x="52417" y="7435"/>
                </a:lnTo>
                <a:lnTo>
                  <a:pt x="58361" y="6490"/>
                </a:lnTo>
                <a:lnTo>
                  <a:pt x="63501" y="5275"/>
                </a:lnTo>
                <a:lnTo>
                  <a:pt x="70902" y="2970"/>
                </a:lnTo>
                <a:lnTo>
                  <a:pt x="78878" y="879"/>
                </a:lnTo>
                <a:lnTo>
                  <a:pt x="82352" y="254"/>
                </a:lnTo>
                <a:lnTo>
                  <a:pt x="84211" y="53"/>
                </a:lnTo>
                <a:lnTo>
                  <a:pt x="85905" y="0"/>
                </a:lnTo>
                <a:lnTo>
                  <a:pt x="92244" y="2627"/>
                </a:lnTo>
                <a:lnTo>
                  <a:pt x="94871" y="8970"/>
                </a:lnTo>
                <a:lnTo>
                  <a:pt x="92381" y="15176"/>
                </a:lnTo>
                <a:lnTo>
                  <a:pt x="86315" y="17930"/>
                </a:lnTo>
                <a:lnTo>
                  <a:pt x="85317" y="18030"/>
                </a:lnTo>
                <a:lnTo>
                  <a:pt x="83271" y="18441"/>
                </a:lnTo>
                <a:lnTo>
                  <a:pt x="76056" y="20490"/>
                </a:lnTo>
                <a:lnTo>
                  <a:pt x="68454" y="22929"/>
                </a:lnTo>
                <a:lnTo>
                  <a:pt x="61857" y="24475"/>
                </a:lnTo>
                <a:lnTo>
                  <a:pt x="54693" y="25600"/>
                </a:lnTo>
                <a:lnTo>
                  <a:pt x="46933" y="26333"/>
                </a:lnTo>
                <a:lnTo>
                  <a:pt x="38548" y="26689"/>
                </a:lnTo>
                <a:close/>
              </a:path>
            </a:pathLst>
          </a:custGeom>
          <a:solidFill>
            <a:srgbClr val="FF0000"/>
          </a:solidFill>
        </p:spPr>
        <p:txBody>
          <a:bodyPr wrap="square" lIns="0" tIns="0" rIns="0" bIns="0" rtlCol="0"/>
          <a:lstStyle/>
          <a:p>
            <a:endParaRPr/>
          </a:p>
        </p:txBody>
      </p:sp>
      <p:sp>
        <p:nvSpPr>
          <p:cNvPr id="26" name="object 26"/>
          <p:cNvSpPr/>
          <p:nvPr/>
        </p:nvSpPr>
        <p:spPr>
          <a:xfrm>
            <a:off x="2786921" y="3947204"/>
            <a:ext cx="59690" cy="22860"/>
          </a:xfrm>
          <a:custGeom>
            <a:avLst/>
            <a:gdLst/>
            <a:ahLst/>
            <a:cxnLst/>
            <a:rect l="l" t="t" r="r" b="b"/>
            <a:pathLst>
              <a:path w="59689" h="22860">
                <a:moveTo>
                  <a:pt x="16252" y="22389"/>
                </a:moveTo>
                <a:lnTo>
                  <a:pt x="5333" y="20695"/>
                </a:lnTo>
                <a:lnTo>
                  <a:pt x="0" y="15362"/>
                </a:lnTo>
                <a:lnTo>
                  <a:pt x="5290" y="10028"/>
                </a:lnTo>
                <a:lnTo>
                  <a:pt x="15548" y="8161"/>
                </a:lnTo>
                <a:lnTo>
                  <a:pt x="19891" y="7652"/>
                </a:lnTo>
                <a:lnTo>
                  <a:pt x="26309" y="6460"/>
                </a:lnTo>
                <a:lnTo>
                  <a:pt x="51082" y="215"/>
                </a:lnTo>
                <a:lnTo>
                  <a:pt x="52783" y="0"/>
                </a:lnTo>
                <a:lnTo>
                  <a:pt x="55404" y="531"/>
                </a:lnTo>
                <a:lnTo>
                  <a:pt x="57543" y="1974"/>
                </a:lnTo>
                <a:lnTo>
                  <a:pt x="58369" y="2971"/>
                </a:lnTo>
                <a:lnTo>
                  <a:pt x="58986" y="4113"/>
                </a:lnTo>
                <a:lnTo>
                  <a:pt x="59517" y="6740"/>
                </a:lnTo>
                <a:lnTo>
                  <a:pt x="54485" y="13258"/>
                </a:lnTo>
                <a:lnTo>
                  <a:pt x="29647" y="19956"/>
                </a:lnTo>
                <a:lnTo>
                  <a:pt x="22267" y="21521"/>
                </a:lnTo>
                <a:lnTo>
                  <a:pt x="16252" y="22389"/>
                </a:lnTo>
                <a:close/>
              </a:path>
            </a:pathLst>
          </a:custGeom>
          <a:solidFill>
            <a:srgbClr val="FF0000"/>
          </a:solidFill>
        </p:spPr>
        <p:txBody>
          <a:bodyPr wrap="square" lIns="0" tIns="0" rIns="0" bIns="0" rtlCol="0"/>
          <a:lstStyle/>
          <a:p>
            <a:endParaRPr/>
          </a:p>
        </p:txBody>
      </p:sp>
      <p:sp>
        <p:nvSpPr>
          <p:cNvPr id="27" name="object 27"/>
          <p:cNvSpPr/>
          <p:nvPr/>
        </p:nvSpPr>
        <p:spPr>
          <a:xfrm>
            <a:off x="831328" y="4546105"/>
            <a:ext cx="74930" cy="23495"/>
          </a:xfrm>
          <a:custGeom>
            <a:avLst/>
            <a:gdLst/>
            <a:ahLst/>
            <a:cxnLst/>
            <a:rect l="l" t="t" r="r" b="b"/>
            <a:pathLst>
              <a:path w="74930" h="23495">
                <a:moveTo>
                  <a:pt x="2684" y="23014"/>
                </a:moveTo>
                <a:lnTo>
                  <a:pt x="789" y="22224"/>
                </a:lnTo>
                <a:lnTo>
                  <a:pt x="0" y="20322"/>
                </a:lnTo>
                <a:lnTo>
                  <a:pt x="646" y="18578"/>
                </a:lnTo>
                <a:lnTo>
                  <a:pt x="2246" y="17673"/>
                </a:lnTo>
                <a:lnTo>
                  <a:pt x="27594" y="10243"/>
                </a:lnTo>
                <a:lnTo>
                  <a:pt x="37249" y="8233"/>
                </a:lnTo>
                <a:lnTo>
                  <a:pt x="49776" y="5240"/>
                </a:lnTo>
                <a:lnTo>
                  <a:pt x="59869" y="2275"/>
                </a:lnTo>
                <a:lnTo>
                  <a:pt x="65245" y="323"/>
                </a:lnTo>
                <a:lnTo>
                  <a:pt x="67385" y="0"/>
                </a:lnTo>
                <a:lnTo>
                  <a:pt x="72611" y="2167"/>
                </a:lnTo>
                <a:lnTo>
                  <a:pt x="74771" y="7386"/>
                </a:lnTo>
                <a:lnTo>
                  <a:pt x="69531" y="14450"/>
                </a:lnTo>
                <a:lnTo>
                  <a:pt x="63515" y="15950"/>
                </a:lnTo>
                <a:lnTo>
                  <a:pt x="52647" y="18161"/>
                </a:lnTo>
                <a:lnTo>
                  <a:pt x="39553" y="20336"/>
                </a:lnTo>
                <a:lnTo>
                  <a:pt x="29539" y="21786"/>
                </a:lnTo>
                <a:lnTo>
                  <a:pt x="2684" y="23014"/>
                </a:lnTo>
                <a:close/>
              </a:path>
            </a:pathLst>
          </a:custGeom>
          <a:solidFill>
            <a:srgbClr val="FF0000"/>
          </a:solidFill>
        </p:spPr>
        <p:txBody>
          <a:bodyPr wrap="square" lIns="0" tIns="0" rIns="0" bIns="0" rtlCol="0"/>
          <a:lstStyle/>
          <a:p>
            <a:endParaRPr/>
          </a:p>
        </p:txBody>
      </p:sp>
      <p:sp>
        <p:nvSpPr>
          <p:cNvPr id="28" name="object 28"/>
          <p:cNvSpPr/>
          <p:nvPr/>
        </p:nvSpPr>
        <p:spPr>
          <a:xfrm>
            <a:off x="848194" y="4615129"/>
            <a:ext cx="97155" cy="26034"/>
          </a:xfrm>
          <a:custGeom>
            <a:avLst/>
            <a:gdLst/>
            <a:ahLst/>
            <a:cxnLst/>
            <a:rect l="l" t="t" r="r" b="b"/>
            <a:pathLst>
              <a:path w="97155" h="26035">
                <a:moveTo>
                  <a:pt x="96710" y="7378"/>
                </a:moveTo>
                <a:lnTo>
                  <a:pt x="94551" y="2159"/>
                </a:lnTo>
                <a:lnTo>
                  <a:pt x="89331" y="0"/>
                </a:lnTo>
                <a:lnTo>
                  <a:pt x="87160" y="317"/>
                </a:lnTo>
                <a:lnTo>
                  <a:pt x="85229" y="1244"/>
                </a:lnTo>
                <a:lnTo>
                  <a:pt x="81851" y="3276"/>
                </a:lnTo>
                <a:lnTo>
                  <a:pt x="78498" y="4800"/>
                </a:lnTo>
                <a:lnTo>
                  <a:pt x="56464" y="8305"/>
                </a:lnTo>
                <a:lnTo>
                  <a:pt x="51168" y="8128"/>
                </a:lnTo>
                <a:lnTo>
                  <a:pt x="38620" y="6743"/>
                </a:lnTo>
                <a:lnTo>
                  <a:pt x="13855" y="4864"/>
                </a:lnTo>
                <a:lnTo>
                  <a:pt x="8458" y="4800"/>
                </a:lnTo>
                <a:lnTo>
                  <a:pt x="9626" y="5384"/>
                </a:lnTo>
                <a:lnTo>
                  <a:pt x="6908" y="4826"/>
                </a:lnTo>
                <a:lnTo>
                  <a:pt x="6527" y="4902"/>
                </a:lnTo>
                <a:lnTo>
                  <a:pt x="6273" y="4851"/>
                </a:lnTo>
                <a:lnTo>
                  <a:pt x="6146" y="4978"/>
                </a:lnTo>
                <a:lnTo>
                  <a:pt x="0" y="11734"/>
                </a:lnTo>
                <a:lnTo>
                  <a:pt x="546" y="14427"/>
                </a:lnTo>
                <a:lnTo>
                  <a:pt x="1181" y="15608"/>
                </a:lnTo>
                <a:lnTo>
                  <a:pt x="2019" y="16624"/>
                </a:lnTo>
                <a:lnTo>
                  <a:pt x="3035" y="17462"/>
                </a:lnTo>
                <a:lnTo>
                  <a:pt x="4165" y="18084"/>
                </a:lnTo>
                <a:lnTo>
                  <a:pt x="5956" y="18935"/>
                </a:lnTo>
                <a:lnTo>
                  <a:pt x="11696" y="20675"/>
                </a:lnTo>
                <a:lnTo>
                  <a:pt x="36525" y="25273"/>
                </a:lnTo>
                <a:lnTo>
                  <a:pt x="50203" y="25958"/>
                </a:lnTo>
                <a:lnTo>
                  <a:pt x="56984" y="25781"/>
                </a:lnTo>
                <a:lnTo>
                  <a:pt x="93433" y="13525"/>
                </a:lnTo>
                <a:lnTo>
                  <a:pt x="96710" y="7378"/>
                </a:lnTo>
                <a:close/>
              </a:path>
            </a:pathLst>
          </a:custGeom>
          <a:solidFill>
            <a:srgbClr val="FF0000"/>
          </a:solidFill>
        </p:spPr>
        <p:txBody>
          <a:bodyPr wrap="square" lIns="0" tIns="0" rIns="0" bIns="0" rtlCol="0"/>
          <a:lstStyle/>
          <a:p>
            <a:endParaRPr/>
          </a:p>
        </p:txBody>
      </p:sp>
      <p:grpSp>
        <p:nvGrpSpPr>
          <p:cNvPr id="29" name="object 29"/>
          <p:cNvGrpSpPr/>
          <p:nvPr/>
        </p:nvGrpSpPr>
        <p:grpSpPr>
          <a:xfrm>
            <a:off x="1044940" y="4346340"/>
            <a:ext cx="532130" cy="299085"/>
            <a:chOff x="1044940" y="4346340"/>
            <a:chExt cx="532130" cy="299085"/>
          </a:xfrm>
        </p:grpSpPr>
        <p:pic>
          <p:nvPicPr>
            <p:cNvPr id="30" name="object 30"/>
            <p:cNvPicPr/>
            <p:nvPr/>
          </p:nvPicPr>
          <p:blipFill>
            <a:blip r:embed="rId15" cstate="print"/>
            <a:stretch>
              <a:fillRect/>
            </a:stretch>
          </p:blipFill>
          <p:spPr>
            <a:xfrm>
              <a:off x="1044940" y="4353748"/>
              <a:ext cx="166995" cy="205013"/>
            </a:xfrm>
            <a:prstGeom prst="rect">
              <a:avLst/>
            </a:prstGeom>
          </p:spPr>
        </p:pic>
        <p:pic>
          <p:nvPicPr>
            <p:cNvPr id="31" name="object 31"/>
            <p:cNvPicPr/>
            <p:nvPr/>
          </p:nvPicPr>
          <p:blipFill>
            <a:blip r:embed="rId16" cstate="print"/>
            <a:stretch>
              <a:fillRect/>
            </a:stretch>
          </p:blipFill>
          <p:spPr>
            <a:xfrm>
              <a:off x="1252918" y="4404666"/>
              <a:ext cx="99408" cy="171251"/>
            </a:xfrm>
            <a:prstGeom prst="rect">
              <a:avLst/>
            </a:prstGeom>
          </p:spPr>
        </p:pic>
        <p:pic>
          <p:nvPicPr>
            <p:cNvPr id="32" name="object 32"/>
            <p:cNvPicPr/>
            <p:nvPr/>
          </p:nvPicPr>
          <p:blipFill>
            <a:blip r:embed="rId17" cstate="print"/>
            <a:stretch>
              <a:fillRect/>
            </a:stretch>
          </p:blipFill>
          <p:spPr>
            <a:xfrm>
              <a:off x="1381694" y="4346340"/>
              <a:ext cx="108848" cy="189198"/>
            </a:xfrm>
            <a:prstGeom prst="rect">
              <a:avLst/>
            </a:prstGeom>
          </p:spPr>
        </p:pic>
        <p:sp>
          <p:nvSpPr>
            <p:cNvPr id="33" name="object 33"/>
            <p:cNvSpPr/>
            <p:nvPr/>
          </p:nvSpPr>
          <p:spPr>
            <a:xfrm>
              <a:off x="1084376" y="4599914"/>
              <a:ext cx="492759" cy="45085"/>
            </a:xfrm>
            <a:custGeom>
              <a:avLst/>
              <a:gdLst/>
              <a:ahLst/>
              <a:cxnLst/>
              <a:rect l="l" t="t" r="r" b="b"/>
              <a:pathLst>
                <a:path w="492759" h="45085">
                  <a:moveTo>
                    <a:pt x="492544" y="9652"/>
                  </a:moveTo>
                  <a:lnTo>
                    <a:pt x="489724" y="2832"/>
                  </a:lnTo>
                  <a:lnTo>
                    <a:pt x="482892" y="0"/>
                  </a:lnTo>
                  <a:lnTo>
                    <a:pt x="480453" y="88"/>
                  </a:lnTo>
                  <a:lnTo>
                    <a:pt x="475145" y="584"/>
                  </a:lnTo>
                  <a:lnTo>
                    <a:pt x="410629" y="10731"/>
                  </a:lnTo>
                  <a:lnTo>
                    <a:pt x="387045" y="13271"/>
                  </a:lnTo>
                  <a:lnTo>
                    <a:pt x="370852" y="14782"/>
                  </a:lnTo>
                  <a:lnTo>
                    <a:pt x="290258" y="17526"/>
                  </a:lnTo>
                  <a:lnTo>
                    <a:pt x="259727" y="17551"/>
                  </a:lnTo>
                  <a:lnTo>
                    <a:pt x="192024" y="22694"/>
                  </a:lnTo>
                  <a:lnTo>
                    <a:pt x="179514" y="24091"/>
                  </a:lnTo>
                  <a:lnTo>
                    <a:pt x="165531" y="25095"/>
                  </a:lnTo>
                  <a:lnTo>
                    <a:pt x="120484" y="26174"/>
                  </a:lnTo>
                  <a:lnTo>
                    <a:pt x="48806" y="26212"/>
                  </a:lnTo>
                  <a:lnTo>
                    <a:pt x="9245" y="26289"/>
                  </a:lnTo>
                  <a:lnTo>
                    <a:pt x="2705" y="28994"/>
                  </a:lnTo>
                  <a:lnTo>
                    <a:pt x="0" y="35534"/>
                  </a:lnTo>
                  <a:lnTo>
                    <a:pt x="2705" y="42075"/>
                  </a:lnTo>
                  <a:lnTo>
                    <a:pt x="9245" y="44792"/>
                  </a:lnTo>
                  <a:lnTo>
                    <a:pt x="120662" y="44894"/>
                  </a:lnTo>
                  <a:lnTo>
                    <a:pt x="166192" y="43815"/>
                  </a:lnTo>
                  <a:lnTo>
                    <a:pt x="181203" y="42760"/>
                  </a:lnTo>
                  <a:lnTo>
                    <a:pt x="193548" y="41389"/>
                  </a:lnTo>
                  <a:lnTo>
                    <a:pt x="260934" y="36271"/>
                  </a:lnTo>
                  <a:lnTo>
                    <a:pt x="371678" y="33515"/>
                  </a:lnTo>
                  <a:lnTo>
                    <a:pt x="413258" y="29286"/>
                  </a:lnTo>
                  <a:lnTo>
                    <a:pt x="477964" y="19507"/>
                  </a:lnTo>
                  <a:lnTo>
                    <a:pt x="481634" y="19304"/>
                  </a:lnTo>
                  <a:lnTo>
                    <a:pt x="483120" y="19304"/>
                  </a:lnTo>
                  <a:lnTo>
                    <a:pt x="489788" y="16408"/>
                  </a:lnTo>
                  <a:lnTo>
                    <a:pt x="492544" y="9652"/>
                  </a:lnTo>
                  <a:close/>
                </a:path>
              </a:pathLst>
            </a:custGeom>
            <a:solidFill>
              <a:srgbClr val="FF0000"/>
            </a:solidFill>
          </p:spPr>
          <p:txBody>
            <a:bodyPr wrap="square" lIns="0" tIns="0" rIns="0" bIns="0" rtlCol="0"/>
            <a:lstStyle/>
            <a:p>
              <a:endParaRPr/>
            </a:p>
          </p:txBody>
        </p:sp>
      </p:grpSp>
      <p:pic>
        <p:nvPicPr>
          <p:cNvPr id="34" name="object 34"/>
          <p:cNvPicPr/>
          <p:nvPr/>
        </p:nvPicPr>
        <p:blipFill>
          <a:blip r:embed="rId18" cstate="print"/>
          <a:stretch>
            <a:fillRect/>
          </a:stretch>
        </p:blipFill>
        <p:spPr>
          <a:xfrm>
            <a:off x="0" y="4480364"/>
            <a:ext cx="756994" cy="238256"/>
          </a:xfrm>
          <a:prstGeom prst="rect">
            <a:avLst/>
          </a:prstGeom>
        </p:spPr>
      </p:pic>
      <p:pic>
        <p:nvPicPr>
          <p:cNvPr id="35" name="object 35"/>
          <p:cNvPicPr/>
          <p:nvPr/>
        </p:nvPicPr>
        <p:blipFill>
          <a:blip r:embed="rId19" cstate="print"/>
          <a:stretch>
            <a:fillRect/>
          </a:stretch>
        </p:blipFill>
        <p:spPr>
          <a:xfrm>
            <a:off x="2950370" y="3799248"/>
            <a:ext cx="788807" cy="219820"/>
          </a:xfrm>
          <a:prstGeom prst="rect">
            <a:avLst/>
          </a:prstGeom>
        </p:spPr>
      </p:pic>
      <p:pic>
        <p:nvPicPr>
          <p:cNvPr id="36" name="object 36"/>
          <p:cNvPicPr/>
          <p:nvPr/>
        </p:nvPicPr>
        <p:blipFill>
          <a:blip r:embed="rId20" cstate="print"/>
          <a:stretch>
            <a:fillRect/>
          </a:stretch>
        </p:blipFill>
        <p:spPr>
          <a:xfrm>
            <a:off x="1140408" y="4723724"/>
            <a:ext cx="345906" cy="224660"/>
          </a:xfrm>
          <a:prstGeom prst="rect">
            <a:avLst/>
          </a:prstGeom>
        </p:spPr>
      </p:pic>
      <p:pic>
        <p:nvPicPr>
          <p:cNvPr id="37" name="object 37"/>
          <p:cNvPicPr/>
          <p:nvPr/>
        </p:nvPicPr>
        <p:blipFill>
          <a:blip r:embed="rId21" cstate="print"/>
          <a:stretch>
            <a:fillRect/>
          </a:stretch>
        </p:blipFill>
        <p:spPr>
          <a:xfrm>
            <a:off x="1705023" y="4600741"/>
            <a:ext cx="111463" cy="95769"/>
          </a:xfrm>
          <a:prstGeom prst="rect">
            <a:avLst/>
          </a:prstGeom>
        </p:spPr>
      </p:pic>
      <p:grpSp>
        <p:nvGrpSpPr>
          <p:cNvPr id="38" name="object 38"/>
          <p:cNvGrpSpPr/>
          <p:nvPr/>
        </p:nvGrpSpPr>
        <p:grpSpPr>
          <a:xfrm>
            <a:off x="1996327" y="4402426"/>
            <a:ext cx="848360" cy="553085"/>
            <a:chOff x="1996327" y="4402426"/>
            <a:chExt cx="848360" cy="553085"/>
          </a:xfrm>
        </p:grpSpPr>
        <p:pic>
          <p:nvPicPr>
            <p:cNvPr id="39" name="object 39"/>
            <p:cNvPicPr/>
            <p:nvPr/>
          </p:nvPicPr>
          <p:blipFill>
            <a:blip r:embed="rId22" cstate="print"/>
            <a:stretch>
              <a:fillRect/>
            </a:stretch>
          </p:blipFill>
          <p:spPr>
            <a:xfrm>
              <a:off x="2553278" y="4402426"/>
              <a:ext cx="107578" cy="212047"/>
            </a:xfrm>
            <a:prstGeom prst="rect">
              <a:avLst/>
            </a:prstGeom>
          </p:spPr>
        </p:pic>
        <p:pic>
          <p:nvPicPr>
            <p:cNvPr id="40" name="object 40"/>
            <p:cNvPicPr/>
            <p:nvPr/>
          </p:nvPicPr>
          <p:blipFill>
            <a:blip r:embed="rId23" cstate="print"/>
            <a:stretch>
              <a:fillRect/>
            </a:stretch>
          </p:blipFill>
          <p:spPr>
            <a:xfrm>
              <a:off x="1996327" y="4431629"/>
              <a:ext cx="848014" cy="523647"/>
            </a:xfrm>
            <a:prstGeom prst="rect">
              <a:avLst/>
            </a:prstGeom>
          </p:spPr>
        </p:pic>
      </p:grpSp>
      <p:pic>
        <p:nvPicPr>
          <p:cNvPr id="41" name="object 41"/>
          <p:cNvPicPr/>
          <p:nvPr/>
        </p:nvPicPr>
        <p:blipFill>
          <a:blip r:embed="rId24" cstate="print"/>
          <a:stretch>
            <a:fillRect/>
          </a:stretch>
        </p:blipFill>
        <p:spPr>
          <a:xfrm>
            <a:off x="2909581" y="4626074"/>
            <a:ext cx="175063" cy="88030"/>
          </a:xfrm>
          <a:prstGeom prst="rect">
            <a:avLst/>
          </a:prstGeom>
        </p:spPr>
      </p:pic>
      <p:grpSp>
        <p:nvGrpSpPr>
          <p:cNvPr id="42" name="object 42"/>
          <p:cNvGrpSpPr/>
          <p:nvPr/>
        </p:nvGrpSpPr>
        <p:grpSpPr>
          <a:xfrm>
            <a:off x="318685" y="5155307"/>
            <a:ext cx="100330" cy="276225"/>
            <a:chOff x="318685" y="5155307"/>
            <a:chExt cx="100330" cy="276225"/>
          </a:xfrm>
        </p:grpSpPr>
        <p:sp>
          <p:nvSpPr>
            <p:cNvPr id="43" name="object 43"/>
            <p:cNvSpPr/>
            <p:nvPr/>
          </p:nvSpPr>
          <p:spPr>
            <a:xfrm>
              <a:off x="318681" y="5155310"/>
              <a:ext cx="55244" cy="276225"/>
            </a:xfrm>
            <a:custGeom>
              <a:avLst/>
              <a:gdLst/>
              <a:ahLst/>
              <a:cxnLst/>
              <a:rect l="l" t="t" r="r" b="b"/>
              <a:pathLst>
                <a:path w="55245" h="276225">
                  <a:moveTo>
                    <a:pt x="52806" y="262877"/>
                  </a:moveTo>
                  <a:lnTo>
                    <a:pt x="52565" y="262432"/>
                  </a:lnTo>
                  <a:lnTo>
                    <a:pt x="52705" y="262775"/>
                  </a:lnTo>
                  <a:close/>
                </a:path>
                <a:path w="55245" h="276225">
                  <a:moveTo>
                    <a:pt x="54864" y="268008"/>
                  </a:moveTo>
                  <a:lnTo>
                    <a:pt x="52743" y="262877"/>
                  </a:lnTo>
                  <a:lnTo>
                    <a:pt x="52108" y="261785"/>
                  </a:lnTo>
                  <a:lnTo>
                    <a:pt x="51498" y="260426"/>
                  </a:lnTo>
                  <a:lnTo>
                    <a:pt x="48475" y="217030"/>
                  </a:lnTo>
                  <a:lnTo>
                    <a:pt x="48425" y="200367"/>
                  </a:lnTo>
                  <a:lnTo>
                    <a:pt x="47967" y="186347"/>
                  </a:lnTo>
                  <a:lnTo>
                    <a:pt x="42811" y="141173"/>
                  </a:lnTo>
                  <a:lnTo>
                    <a:pt x="30467" y="86715"/>
                  </a:lnTo>
                  <a:lnTo>
                    <a:pt x="25514" y="68884"/>
                  </a:lnTo>
                  <a:lnTo>
                    <a:pt x="21437" y="52285"/>
                  </a:lnTo>
                  <a:lnTo>
                    <a:pt x="15544" y="21767"/>
                  </a:lnTo>
                  <a:lnTo>
                    <a:pt x="13081" y="7632"/>
                  </a:lnTo>
                  <a:lnTo>
                    <a:pt x="12636" y="5321"/>
                  </a:lnTo>
                  <a:lnTo>
                    <a:pt x="12293" y="5041"/>
                  </a:lnTo>
                  <a:lnTo>
                    <a:pt x="12534" y="4826"/>
                  </a:lnTo>
                  <a:lnTo>
                    <a:pt x="6362" y="0"/>
                  </a:lnTo>
                  <a:lnTo>
                    <a:pt x="0" y="6362"/>
                  </a:lnTo>
                  <a:lnTo>
                    <a:pt x="88" y="7404"/>
                  </a:lnTo>
                  <a:lnTo>
                    <a:pt x="8191" y="54978"/>
                  </a:lnTo>
                  <a:lnTo>
                    <a:pt x="16764" y="89916"/>
                  </a:lnTo>
                  <a:lnTo>
                    <a:pt x="28473" y="144145"/>
                  </a:lnTo>
                  <a:lnTo>
                    <a:pt x="30060" y="155587"/>
                  </a:lnTo>
                  <a:lnTo>
                    <a:pt x="31902" y="172199"/>
                  </a:lnTo>
                  <a:lnTo>
                    <a:pt x="32994" y="187147"/>
                  </a:lnTo>
                  <a:lnTo>
                    <a:pt x="33299" y="200367"/>
                  </a:lnTo>
                  <a:lnTo>
                    <a:pt x="33223" y="242735"/>
                  </a:lnTo>
                  <a:lnTo>
                    <a:pt x="33591" y="249529"/>
                  </a:lnTo>
                  <a:lnTo>
                    <a:pt x="46990" y="275882"/>
                  </a:lnTo>
                  <a:lnTo>
                    <a:pt x="52565" y="273570"/>
                  </a:lnTo>
                  <a:lnTo>
                    <a:pt x="54864" y="268008"/>
                  </a:lnTo>
                  <a:close/>
                </a:path>
              </a:pathLst>
            </a:custGeom>
            <a:solidFill>
              <a:srgbClr val="FF0000"/>
            </a:solidFill>
          </p:spPr>
          <p:txBody>
            <a:bodyPr wrap="square" lIns="0" tIns="0" rIns="0" bIns="0" rtlCol="0"/>
            <a:lstStyle/>
            <a:p>
              <a:endParaRPr/>
            </a:p>
          </p:txBody>
        </p:sp>
        <p:pic>
          <p:nvPicPr>
            <p:cNvPr id="44" name="object 44"/>
            <p:cNvPicPr/>
            <p:nvPr/>
          </p:nvPicPr>
          <p:blipFill>
            <a:blip r:embed="rId25" cstate="print"/>
            <a:stretch>
              <a:fillRect/>
            </a:stretch>
          </p:blipFill>
          <p:spPr>
            <a:xfrm>
              <a:off x="325959" y="5190891"/>
              <a:ext cx="92529" cy="240295"/>
            </a:xfrm>
            <a:prstGeom prst="rect">
              <a:avLst/>
            </a:prstGeom>
          </p:spPr>
        </p:pic>
      </p:grpSp>
      <p:sp>
        <p:nvSpPr>
          <p:cNvPr id="45" name="object 45"/>
          <p:cNvSpPr/>
          <p:nvPr/>
        </p:nvSpPr>
        <p:spPr>
          <a:xfrm>
            <a:off x="504380" y="5231739"/>
            <a:ext cx="97155" cy="90170"/>
          </a:xfrm>
          <a:custGeom>
            <a:avLst/>
            <a:gdLst/>
            <a:ahLst/>
            <a:cxnLst/>
            <a:rect l="l" t="t" r="r" b="b"/>
            <a:pathLst>
              <a:path w="97154" h="90170">
                <a:moveTo>
                  <a:pt x="79527" y="8648"/>
                </a:moveTo>
                <a:lnTo>
                  <a:pt x="78917" y="7594"/>
                </a:lnTo>
                <a:lnTo>
                  <a:pt x="78816" y="7073"/>
                </a:lnTo>
                <a:lnTo>
                  <a:pt x="79032" y="6388"/>
                </a:lnTo>
                <a:lnTo>
                  <a:pt x="77787" y="5600"/>
                </a:lnTo>
                <a:lnTo>
                  <a:pt x="63817" y="0"/>
                </a:lnTo>
                <a:lnTo>
                  <a:pt x="50342" y="1206"/>
                </a:lnTo>
                <a:lnTo>
                  <a:pt x="37528" y="2108"/>
                </a:lnTo>
                <a:lnTo>
                  <a:pt x="27698" y="2705"/>
                </a:lnTo>
                <a:lnTo>
                  <a:pt x="1816" y="5765"/>
                </a:lnTo>
                <a:lnTo>
                  <a:pt x="533" y="6299"/>
                </a:lnTo>
                <a:lnTo>
                  <a:pt x="0" y="7569"/>
                </a:lnTo>
                <a:lnTo>
                  <a:pt x="533" y="8851"/>
                </a:lnTo>
                <a:lnTo>
                  <a:pt x="1816" y="9385"/>
                </a:lnTo>
                <a:lnTo>
                  <a:pt x="27698" y="12433"/>
                </a:lnTo>
                <a:lnTo>
                  <a:pt x="37528" y="13042"/>
                </a:lnTo>
                <a:lnTo>
                  <a:pt x="50342" y="13931"/>
                </a:lnTo>
                <a:lnTo>
                  <a:pt x="63779" y="15138"/>
                </a:lnTo>
                <a:lnTo>
                  <a:pt x="68707" y="14998"/>
                </a:lnTo>
                <a:lnTo>
                  <a:pt x="70078" y="14643"/>
                </a:lnTo>
                <a:lnTo>
                  <a:pt x="70827" y="14935"/>
                </a:lnTo>
                <a:lnTo>
                  <a:pt x="74168" y="14097"/>
                </a:lnTo>
                <a:lnTo>
                  <a:pt x="74358" y="14033"/>
                </a:lnTo>
                <a:lnTo>
                  <a:pt x="75933" y="13474"/>
                </a:lnTo>
                <a:lnTo>
                  <a:pt x="77724" y="12306"/>
                </a:lnTo>
                <a:lnTo>
                  <a:pt x="78930" y="10922"/>
                </a:lnTo>
                <a:lnTo>
                  <a:pt x="79260" y="9131"/>
                </a:lnTo>
                <a:lnTo>
                  <a:pt x="79209" y="8966"/>
                </a:lnTo>
                <a:lnTo>
                  <a:pt x="79527" y="8648"/>
                </a:lnTo>
                <a:close/>
              </a:path>
              <a:path w="97154" h="90170">
                <a:moveTo>
                  <a:pt x="96558" y="67957"/>
                </a:moveTo>
                <a:lnTo>
                  <a:pt x="94081" y="61976"/>
                </a:lnTo>
                <a:lnTo>
                  <a:pt x="88087" y="59486"/>
                </a:lnTo>
                <a:lnTo>
                  <a:pt x="85725" y="59524"/>
                </a:lnTo>
                <a:lnTo>
                  <a:pt x="81267" y="59893"/>
                </a:lnTo>
                <a:lnTo>
                  <a:pt x="74002" y="61163"/>
                </a:lnTo>
                <a:lnTo>
                  <a:pt x="58521" y="65582"/>
                </a:lnTo>
                <a:lnTo>
                  <a:pt x="48450" y="68072"/>
                </a:lnTo>
                <a:lnTo>
                  <a:pt x="35953" y="70599"/>
                </a:lnTo>
                <a:lnTo>
                  <a:pt x="21691" y="73329"/>
                </a:lnTo>
                <a:lnTo>
                  <a:pt x="18478" y="73926"/>
                </a:lnTo>
                <a:lnTo>
                  <a:pt x="21094" y="69977"/>
                </a:lnTo>
                <a:lnTo>
                  <a:pt x="21932" y="67957"/>
                </a:lnTo>
                <a:lnTo>
                  <a:pt x="21094" y="65938"/>
                </a:lnTo>
                <a:lnTo>
                  <a:pt x="19075" y="65087"/>
                </a:lnTo>
                <a:lnTo>
                  <a:pt x="17056" y="65938"/>
                </a:lnTo>
                <a:lnTo>
                  <a:pt x="6629" y="72859"/>
                </a:lnTo>
                <a:lnTo>
                  <a:pt x="4432" y="74917"/>
                </a:lnTo>
                <a:lnTo>
                  <a:pt x="2603" y="77876"/>
                </a:lnTo>
                <a:lnTo>
                  <a:pt x="2032" y="80594"/>
                </a:lnTo>
                <a:lnTo>
                  <a:pt x="2425" y="82804"/>
                </a:lnTo>
                <a:lnTo>
                  <a:pt x="15760" y="90004"/>
                </a:lnTo>
                <a:lnTo>
                  <a:pt x="24041" y="89928"/>
                </a:lnTo>
                <a:lnTo>
                  <a:pt x="39103" y="87744"/>
                </a:lnTo>
                <a:lnTo>
                  <a:pt x="52235" y="85102"/>
                </a:lnTo>
                <a:lnTo>
                  <a:pt x="63131" y="82410"/>
                </a:lnTo>
                <a:lnTo>
                  <a:pt x="78359" y="77851"/>
                </a:lnTo>
                <a:lnTo>
                  <a:pt x="83781" y="76796"/>
                </a:lnTo>
                <a:lnTo>
                  <a:pt x="86906" y="76479"/>
                </a:lnTo>
                <a:lnTo>
                  <a:pt x="88290" y="76428"/>
                </a:lnTo>
                <a:lnTo>
                  <a:pt x="94145" y="73875"/>
                </a:lnTo>
                <a:lnTo>
                  <a:pt x="96558" y="67957"/>
                </a:lnTo>
                <a:close/>
              </a:path>
            </a:pathLst>
          </a:custGeom>
          <a:solidFill>
            <a:srgbClr val="FF0000"/>
          </a:solidFill>
        </p:spPr>
        <p:txBody>
          <a:bodyPr wrap="square" lIns="0" tIns="0" rIns="0" bIns="0" rtlCol="0"/>
          <a:lstStyle/>
          <a:p>
            <a:endParaRPr/>
          </a:p>
        </p:txBody>
      </p:sp>
      <p:pic>
        <p:nvPicPr>
          <p:cNvPr id="46" name="object 46"/>
          <p:cNvPicPr/>
          <p:nvPr/>
        </p:nvPicPr>
        <p:blipFill>
          <a:blip r:embed="rId26" cstate="print"/>
          <a:stretch>
            <a:fillRect/>
          </a:stretch>
        </p:blipFill>
        <p:spPr>
          <a:xfrm>
            <a:off x="3172202" y="4553880"/>
            <a:ext cx="705279" cy="194137"/>
          </a:xfrm>
          <a:prstGeom prst="rect">
            <a:avLst/>
          </a:prstGeom>
        </p:spPr>
      </p:pic>
      <p:pic>
        <p:nvPicPr>
          <p:cNvPr id="47" name="object 47"/>
          <p:cNvPicPr/>
          <p:nvPr/>
        </p:nvPicPr>
        <p:blipFill>
          <a:blip r:embed="rId27" cstate="print"/>
          <a:stretch>
            <a:fillRect/>
          </a:stretch>
        </p:blipFill>
        <p:spPr>
          <a:xfrm>
            <a:off x="676479" y="5140096"/>
            <a:ext cx="275068" cy="238235"/>
          </a:xfrm>
          <a:prstGeom prst="rect">
            <a:avLst/>
          </a:prstGeom>
        </p:spPr>
      </p:pic>
      <p:grpSp>
        <p:nvGrpSpPr>
          <p:cNvPr id="48" name="object 48"/>
          <p:cNvGrpSpPr/>
          <p:nvPr/>
        </p:nvGrpSpPr>
        <p:grpSpPr>
          <a:xfrm>
            <a:off x="1018782" y="5177941"/>
            <a:ext cx="536575" cy="174625"/>
            <a:chOff x="1018782" y="5177941"/>
            <a:chExt cx="536575" cy="174625"/>
          </a:xfrm>
        </p:grpSpPr>
        <p:pic>
          <p:nvPicPr>
            <p:cNvPr id="49" name="object 49"/>
            <p:cNvPicPr/>
            <p:nvPr/>
          </p:nvPicPr>
          <p:blipFill>
            <a:blip r:embed="rId28" cstate="print"/>
            <a:stretch>
              <a:fillRect/>
            </a:stretch>
          </p:blipFill>
          <p:spPr>
            <a:xfrm>
              <a:off x="1018782" y="5177941"/>
              <a:ext cx="118138" cy="167332"/>
            </a:xfrm>
            <a:prstGeom prst="rect">
              <a:avLst/>
            </a:prstGeom>
          </p:spPr>
        </p:pic>
        <p:pic>
          <p:nvPicPr>
            <p:cNvPr id="50" name="object 50"/>
            <p:cNvPicPr/>
            <p:nvPr/>
          </p:nvPicPr>
          <p:blipFill>
            <a:blip r:embed="rId29" cstate="print"/>
            <a:stretch>
              <a:fillRect/>
            </a:stretch>
          </p:blipFill>
          <p:spPr>
            <a:xfrm>
              <a:off x="1158979" y="5196598"/>
              <a:ext cx="256777" cy="155868"/>
            </a:xfrm>
            <a:prstGeom prst="rect">
              <a:avLst/>
            </a:prstGeom>
          </p:spPr>
        </p:pic>
        <p:pic>
          <p:nvPicPr>
            <p:cNvPr id="51" name="object 51"/>
            <p:cNvPicPr/>
            <p:nvPr/>
          </p:nvPicPr>
          <p:blipFill>
            <a:blip r:embed="rId30" cstate="print"/>
            <a:stretch>
              <a:fillRect/>
            </a:stretch>
          </p:blipFill>
          <p:spPr>
            <a:xfrm>
              <a:off x="1441413" y="5208328"/>
              <a:ext cx="113902" cy="144102"/>
            </a:xfrm>
            <a:prstGeom prst="rect">
              <a:avLst/>
            </a:prstGeom>
          </p:spPr>
        </p:pic>
      </p:grpSp>
      <p:pic>
        <p:nvPicPr>
          <p:cNvPr id="52" name="object 52"/>
          <p:cNvPicPr/>
          <p:nvPr/>
        </p:nvPicPr>
        <p:blipFill>
          <a:blip r:embed="rId31" cstate="print"/>
          <a:stretch>
            <a:fillRect/>
          </a:stretch>
        </p:blipFill>
        <p:spPr>
          <a:xfrm>
            <a:off x="1637728" y="5164266"/>
            <a:ext cx="522303" cy="216800"/>
          </a:xfrm>
          <a:prstGeom prst="rect">
            <a:avLst/>
          </a:prstGeom>
        </p:spPr>
      </p:pic>
      <p:grpSp>
        <p:nvGrpSpPr>
          <p:cNvPr id="53" name="object 53"/>
          <p:cNvGrpSpPr/>
          <p:nvPr/>
        </p:nvGrpSpPr>
        <p:grpSpPr>
          <a:xfrm>
            <a:off x="214757" y="5432730"/>
            <a:ext cx="3330575" cy="880110"/>
            <a:chOff x="214757" y="5432730"/>
            <a:chExt cx="3330575" cy="880110"/>
          </a:xfrm>
        </p:grpSpPr>
        <p:pic>
          <p:nvPicPr>
            <p:cNvPr id="54" name="object 54"/>
            <p:cNvPicPr/>
            <p:nvPr/>
          </p:nvPicPr>
          <p:blipFill>
            <a:blip r:embed="rId32" cstate="print"/>
            <a:stretch>
              <a:fillRect/>
            </a:stretch>
          </p:blipFill>
          <p:spPr>
            <a:xfrm>
              <a:off x="310558" y="5520237"/>
              <a:ext cx="80710" cy="178739"/>
            </a:xfrm>
            <a:prstGeom prst="rect">
              <a:avLst/>
            </a:prstGeom>
          </p:spPr>
        </p:pic>
        <p:pic>
          <p:nvPicPr>
            <p:cNvPr id="55" name="object 55"/>
            <p:cNvPicPr/>
            <p:nvPr/>
          </p:nvPicPr>
          <p:blipFill>
            <a:blip r:embed="rId33" cstate="print"/>
            <a:stretch>
              <a:fillRect/>
            </a:stretch>
          </p:blipFill>
          <p:spPr>
            <a:xfrm>
              <a:off x="684878" y="5524601"/>
              <a:ext cx="1165354" cy="273295"/>
            </a:xfrm>
            <a:prstGeom prst="rect">
              <a:avLst/>
            </a:prstGeom>
          </p:spPr>
        </p:pic>
        <p:pic>
          <p:nvPicPr>
            <p:cNvPr id="56" name="object 56"/>
            <p:cNvPicPr/>
            <p:nvPr/>
          </p:nvPicPr>
          <p:blipFill>
            <a:blip r:embed="rId34" cstate="print"/>
            <a:stretch>
              <a:fillRect/>
            </a:stretch>
          </p:blipFill>
          <p:spPr>
            <a:xfrm>
              <a:off x="1939189" y="5530753"/>
              <a:ext cx="468593" cy="210928"/>
            </a:xfrm>
            <a:prstGeom prst="rect">
              <a:avLst/>
            </a:prstGeom>
          </p:spPr>
        </p:pic>
        <p:pic>
          <p:nvPicPr>
            <p:cNvPr id="57" name="object 57"/>
            <p:cNvPicPr/>
            <p:nvPr/>
          </p:nvPicPr>
          <p:blipFill>
            <a:blip r:embed="rId35" cstate="print"/>
            <a:stretch>
              <a:fillRect/>
            </a:stretch>
          </p:blipFill>
          <p:spPr>
            <a:xfrm>
              <a:off x="2478083" y="5432730"/>
              <a:ext cx="1067108" cy="271235"/>
            </a:xfrm>
            <a:prstGeom prst="rect">
              <a:avLst/>
            </a:prstGeom>
          </p:spPr>
        </p:pic>
        <p:pic>
          <p:nvPicPr>
            <p:cNvPr id="58" name="object 58"/>
            <p:cNvPicPr/>
            <p:nvPr/>
          </p:nvPicPr>
          <p:blipFill>
            <a:blip r:embed="rId36" cstate="print"/>
            <a:stretch>
              <a:fillRect/>
            </a:stretch>
          </p:blipFill>
          <p:spPr>
            <a:xfrm>
              <a:off x="349043" y="5812606"/>
              <a:ext cx="95296" cy="202464"/>
            </a:xfrm>
            <a:prstGeom prst="rect">
              <a:avLst/>
            </a:prstGeom>
          </p:spPr>
        </p:pic>
        <p:sp>
          <p:nvSpPr>
            <p:cNvPr id="59" name="object 59"/>
            <p:cNvSpPr/>
            <p:nvPr/>
          </p:nvSpPr>
          <p:spPr>
            <a:xfrm>
              <a:off x="544410" y="5866853"/>
              <a:ext cx="149860" cy="133985"/>
            </a:xfrm>
            <a:custGeom>
              <a:avLst/>
              <a:gdLst/>
              <a:ahLst/>
              <a:cxnLst/>
              <a:rect l="l" t="t" r="r" b="b"/>
              <a:pathLst>
                <a:path w="149859" h="133985">
                  <a:moveTo>
                    <a:pt x="63195" y="6515"/>
                  </a:moveTo>
                  <a:lnTo>
                    <a:pt x="62687" y="3975"/>
                  </a:lnTo>
                  <a:lnTo>
                    <a:pt x="61277" y="1905"/>
                  </a:lnTo>
                  <a:lnTo>
                    <a:pt x="59220" y="520"/>
                  </a:lnTo>
                  <a:lnTo>
                    <a:pt x="56680" y="0"/>
                  </a:lnTo>
                  <a:lnTo>
                    <a:pt x="54051" y="558"/>
                  </a:lnTo>
                  <a:lnTo>
                    <a:pt x="52463" y="1282"/>
                  </a:lnTo>
                  <a:lnTo>
                    <a:pt x="50812" y="1879"/>
                  </a:lnTo>
                  <a:lnTo>
                    <a:pt x="4889" y="5905"/>
                  </a:lnTo>
                  <a:lnTo>
                    <a:pt x="0" y="10820"/>
                  </a:lnTo>
                  <a:lnTo>
                    <a:pt x="4953" y="15748"/>
                  </a:lnTo>
                  <a:lnTo>
                    <a:pt x="34709" y="17043"/>
                  </a:lnTo>
                  <a:lnTo>
                    <a:pt x="42341" y="16522"/>
                  </a:lnTo>
                  <a:lnTo>
                    <a:pt x="59309" y="12471"/>
                  </a:lnTo>
                  <a:lnTo>
                    <a:pt x="63195" y="6515"/>
                  </a:lnTo>
                  <a:close/>
                </a:path>
                <a:path w="149859" h="133985">
                  <a:moveTo>
                    <a:pt x="149847" y="88468"/>
                  </a:moveTo>
                  <a:lnTo>
                    <a:pt x="149085" y="86639"/>
                  </a:lnTo>
                  <a:lnTo>
                    <a:pt x="147256" y="85877"/>
                  </a:lnTo>
                  <a:lnTo>
                    <a:pt x="145707" y="86398"/>
                  </a:lnTo>
                  <a:lnTo>
                    <a:pt x="131762" y="95262"/>
                  </a:lnTo>
                  <a:lnTo>
                    <a:pt x="112217" y="105740"/>
                  </a:lnTo>
                  <a:lnTo>
                    <a:pt x="72301" y="119011"/>
                  </a:lnTo>
                  <a:lnTo>
                    <a:pt x="67208" y="119100"/>
                  </a:lnTo>
                  <a:lnTo>
                    <a:pt x="62026" y="118821"/>
                  </a:lnTo>
                  <a:lnTo>
                    <a:pt x="56743" y="118135"/>
                  </a:lnTo>
                  <a:lnTo>
                    <a:pt x="51358" y="117055"/>
                  </a:lnTo>
                  <a:lnTo>
                    <a:pt x="45834" y="115570"/>
                  </a:lnTo>
                  <a:lnTo>
                    <a:pt x="35090" y="112776"/>
                  </a:lnTo>
                  <a:lnTo>
                    <a:pt x="26847" y="110388"/>
                  </a:lnTo>
                  <a:lnTo>
                    <a:pt x="21043" y="108381"/>
                  </a:lnTo>
                  <a:lnTo>
                    <a:pt x="18618" y="107416"/>
                  </a:lnTo>
                  <a:lnTo>
                    <a:pt x="19037" y="109715"/>
                  </a:lnTo>
                  <a:lnTo>
                    <a:pt x="17030" y="105714"/>
                  </a:lnTo>
                  <a:lnTo>
                    <a:pt x="16751" y="104368"/>
                  </a:lnTo>
                  <a:lnTo>
                    <a:pt x="16002" y="103263"/>
                  </a:lnTo>
                  <a:lnTo>
                    <a:pt x="13538" y="102247"/>
                  </a:lnTo>
                  <a:lnTo>
                    <a:pt x="12192" y="102514"/>
                  </a:lnTo>
                  <a:lnTo>
                    <a:pt x="11087" y="103263"/>
                  </a:lnTo>
                  <a:lnTo>
                    <a:pt x="8064" y="110350"/>
                  </a:lnTo>
                  <a:lnTo>
                    <a:pt x="9017" y="114007"/>
                  </a:lnTo>
                  <a:lnTo>
                    <a:pt x="48120" y="131914"/>
                  </a:lnTo>
                  <a:lnTo>
                    <a:pt x="67208" y="133743"/>
                  </a:lnTo>
                  <a:lnTo>
                    <a:pt x="73406" y="133400"/>
                  </a:lnTo>
                  <a:lnTo>
                    <a:pt x="117690" y="115277"/>
                  </a:lnTo>
                  <a:lnTo>
                    <a:pt x="148805" y="90538"/>
                  </a:lnTo>
                  <a:lnTo>
                    <a:pt x="149847" y="88468"/>
                  </a:lnTo>
                  <a:close/>
                </a:path>
              </a:pathLst>
            </a:custGeom>
            <a:solidFill>
              <a:srgbClr val="FF0000"/>
            </a:solidFill>
          </p:spPr>
          <p:txBody>
            <a:bodyPr wrap="square" lIns="0" tIns="0" rIns="0" bIns="0" rtlCol="0"/>
            <a:lstStyle/>
            <a:p>
              <a:endParaRPr/>
            </a:p>
          </p:txBody>
        </p:sp>
        <p:pic>
          <p:nvPicPr>
            <p:cNvPr id="60" name="object 60"/>
            <p:cNvPicPr/>
            <p:nvPr/>
          </p:nvPicPr>
          <p:blipFill>
            <a:blip r:embed="rId37" cstate="print"/>
            <a:stretch>
              <a:fillRect/>
            </a:stretch>
          </p:blipFill>
          <p:spPr>
            <a:xfrm>
              <a:off x="1650820" y="5880879"/>
              <a:ext cx="239765" cy="165875"/>
            </a:xfrm>
            <a:prstGeom prst="rect">
              <a:avLst/>
            </a:prstGeom>
          </p:spPr>
        </p:pic>
        <p:pic>
          <p:nvPicPr>
            <p:cNvPr id="61" name="object 61"/>
            <p:cNvPicPr/>
            <p:nvPr/>
          </p:nvPicPr>
          <p:blipFill>
            <a:blip r:embed="rId38" cstate="print"/>
            <a:stretch>
              <a:fillRect/>
            </a:stretch>
          </p:blipFill>
          <p:spPr>
            <a:xfrm>
              <a:off x="1951463" y="5881393"/>
              <a:ext cx="129505" cy="192422"/>
            </a:xfrm>
            <a:prstGeom prst="rect">
              <a:avLst/>
            </a:prstGeom>
          </p:spPr>
        </p:pic>
        <p:pic>
          <p:nvPicPr>
            <p:cNvPr id="62" name="object 62"/>
            <p:cNvPicPr/>
            <p:nvPr/>
          </p:nvPicPr>
          <p:blipFill>
            <a:blip r:embed="rId39" cstate="print"/>
            <a:stretch>
              <a:fillRect/>
            </a:stretch>
          </p:blipFill>
          <p:spPr>
            <a:xfrm>
              <a:off x="2409266" y="5894202"/>
              <a:ext cx="416677" cy="194078"/>
            </a:xfrm>
            <a:prstGeom prst="rect">
              <a:avLst/>
            </a:prstGeom>
          </p:spPr>
        </p:pic>
        <p:pic>
          <p:nvPicPr>
            <p:cNvPr id="63" name="object 63"/>
            <p:cNvPicPr/>
            <p:nvPr/>
          </p:nvPicPr>
          <p:blipFill>
            <a:blip r:embed="rId40" cstate="print"/>
            <a:stretch>
              <a:fillRect/>
            </a:stretch>
          </p:blipFill>
          <p:spPr>
            <a:xfrm>
              <a:off x="214757" y="5742620"/>
              <a:ext cx="2888418" cy="569721"/>
            </a:xfrm>
            <a:prstGeom prst="rect">
              <a:avLst/>
            </a:prstGeom>
          </p:spPr>
        </p:pic>
      </p:grpSp>
      <p:sp>
        <p:nvSpPr>
          <p:cNvPr id="64" name="object 64"/>
          <p:cNvSpPr/>
          <p:nvPr/>
        </p:nvSpPr>
        <p:spPr>
          <a:xfrm>
            <a:off x="458571" y="5597131"/>
            <a:ext cx="77470" cy="26034"/>
          </a:xfrm>
          <a:custGeom>
            <a:avLst/>
            <a:gdLst/>
            <a:ahLst/>
            <a:cxnLst/>
            <a:rect l="l" t="t" r="r" b="b"/>
            <a:pathLst>
              <a:path w="77470" h="26035">
                <a:moveTo>
                  <a:pt x="77457" y="21755"/>
                </a:moveTo>
                <a:lnTo>
                  <a:pt x="76631" y="19329"/>
                </a:lnTo>
                <a:lnTo>
                  <a:pt x="74549" y="17945"/>
                </a:lnTo>
                <a:lnTo>
                  <a:pt x="27559" y="3327"/>
                </a:lnTo>
                <a:lnTo>
                  <a:pt x="27203" y="3289"/>
                </a:lnTo>
                <a:lnTo>
                  <a:pt x="5372" y="88"/>
                </a:lnTo>
                <a:lnTo>
                  <a:pt x="5232" y="749"/>
                </a:lnTo>
                <a:lnTo>
                  <a:pt x="4495" y="0"/>
                </a:lnTo>
                <a:lnTo>
                  <a:pt x="0" y="4495"/>
                </a:lnTo>
                <a:lnTo>
                  <a:pt x="3746" y="8255"/>
                </a:lnTo>
                <a:lnTo>
                  <a:pt x="3619" y="8902"/>
                </a:lnTo>
                <a:lnTo>
                  <a:pt x="24549" y="14300"/>
                </a:lnTo>
                <a:lnTo>
                  <a:pt x="72466" y="25565"/>
                </a:lnTo>
                <a:lnTo>
                  <a:pt x="73507" y="25704"/>
                </a:lnTo>
                <a:lnTo>
                  <a:pt x="77457" y="21755"/>
                </a:lnTo>
                <a:close/>
              </a:path>
            </a:pathLst>
          </a:custGeom>
          <a:solidFill>
            <a:srgbClr val="FF0000"/>
          </a:solidFill>
        </p:spPr>
        <p:txBody>
          <a:bodyPr wrap="square" lIns="0" tIns="0" rIns="0" bIns="0" rtlCol="0"/>
          <a:lstStyle/>
          <a:p>
            <a:endParaRPr/>
          </a:p>
        </p:txBody>
      </p:sp>
      <p:sp>
        <p:nvSpPr>
          <p:cNvPr id="65" name="object 65"/>
          <p:cNvSpPr/>
          <p:nvPr/>
        </p:nvSpPr>
        <p:spPr>
          <a:xfrm>
            <a:off x="474864" y="5674203"/>
            <a:ext cx="38735" cy="20955"/>
          </a:xfrm>
          <a:custGeom>
            <a:avLst/>
            <a:gdLst/>
            <a:ahLst/>
            <a:cxnLst/>
            <a:rect l="l" t="t" r="r" b="b"/>
            <a:pathLst>
              <a:path w="38734" h="20954">
                <a:moveTo>
                  <a:pt x="31339" y="20588"/>
                </a:moveTo>
                <a:lnTo>
                  <a:pt x="0" y="9884"/>
                </a:lnTo>
                <a:lnTo>
                  <a:pt x="12" y="8872"/>
                </a:lnTo>
                <a:lnTo>
                  <a:pt x="399" y="5060"/>
                </a:lnTo>
                <a:lnTo>
                  <a:pt x="5460" y="0"/>
                </a:lnTo>
                <a:lnTo>
                  <a:pt x="10521" y="5060"/>
                </a:lnTo>
                <a:lnTo>
                  <a:pt x="10633" y="6029"/>
                </a:lnTo>
                <a:lnTo>
                  <a:pt x="9947" y="6029"/>
                </a:lnTo>
                <a:lnTo>
                  <a:pt x="9717" y="6094"/>
                </a:lnTo>
                <a:lnTo>
                  <a:pt x="10435" y="7049"/>
                </a:lnTo>
                <a:lnTo>
                  <a:pt x="10988" y="9095"/>
                </a:lnTo>
                <a:lnTo>
                  <a:pt x="36465" y="9095"/>
                </a:lnTo>
                <a:lnTo>
                  <a:pt x="37103" y="9884"/>
                </a:lnTo>
                <a:lnTo>
                  <a:pt x="37721" y="11040"/>
                </a:lnTo>
                <a:lnTo>
                  <a:pt x="38245" y="13689"/>
                </a:lnTo>
                <a:lnTo>
                  <a:pt x="37699" y="16374"/>
                </a:lnTo>
                <a:lnTo>
                  <a:pt x="37068" y="17544"/>
                </a:lnTo>
                <a:lnTo>
                  <a:pt x="36221" y="18571"/>
                </a:lnTo>
                <a:lnTo>
                  <a:pt x="35201" y="19410"/>
                </a:lnTo>
                <a:lnTo>
                  <a:pt x="34024" y="20049"/>
                </a:lnTo>
                <a:lnTo>
                  <a:pt x="31339" y="20588"/>
                </a:lnTo>
                <a:close/>
              </a:path>
              <a:path w="38734" h="20954">
                <a:moveTo>
                  <a:pt x="10988" y="9095"/>
                </a:moveTo>
                <a:lnTo>
                  <a:pt x="10435" y="7049"/>
                </a:lnTo>
                <a:lnTo>
                  <a:pt x="9717" y="6094"/>
                </a:lnTo>
                <a:lnTo>
                  <a:pt x="9947" y="6029"/>
                </a:lnTo>
                <a:lnTo>
                  <a:pt x="10648" y="6155"/>
                </a:lnTo>
                <a:lnTo>
                  <a:pt x="10988" y="9095"/>
                </a:lnTo>
                <a:close/>
              </a:path>
              <a:path w="38734" h="20954">
                <a:moveTo>
                  <a:pt x="10648" y="6155"/>
                </a:moveTo>
                <a:lnTo>
                  <a:pt x="9947" y="6029"/>
                </a:lnTo>
                <a:lnTo>
                  <a:pt x="10633" y="6029"/>
                </a:lnTo>
                <a:close/>
              </a:path>
              <a:path w="38734" h="20954">
                <a:moveTo>
                  <a:pt x="36465" y="9095"/>
                </a:moveTo>
                <a:lnTo>
                  <a:pt x="10988" y="9095"/>
                </a:lnTo>
                <a:lnTo>
                  <a:pt x="10648" y="6155"/>
                </a:lnTo>
                <a:lnTo>
                  <a:pt x="11074" y="6231"/>
                </a:lnTo>
                <a:lnTo>
                  <a:pt x="12768" y="6446"/>
                </a:lnTo>
                <a:lnTo>
                  <a:pt x="18504" y="6812"/>
                </a:lnTo>
                <a:lnTo>
                  <a:pt x="31665" y="6812"/>
                </a:lnTo>
                <a:lnTo>
                  <a:pt x="34160" y="7386"/>
                </a:lnTo>
                <a:lnTo>
                  <a:pt x="36285" y="8872"/>
                </a:lnTo>
                <a:lnTo>
                  <a:pt x="36465" y="9095"/>
                </a:lnTo>
                <a:close/>
              </a:path>
              <a:path w="38734" h="20954">
                <a:moveTo>
                  <a:pt x="31665" y="6812"/>
                </a:moveTo>
                <a:lnTo>
                  <a:pt x="18504" y="6812"/>
                </a:lnTo>
                <a:lnTo>
                  <a:pt x="31540" y="6783"/>
                </a:lnTo>
                <a:close/>
              </a:path>
            </a:pathLst>
          </a:custGeom>
          <a:solidFill>
            <a:srgbClr val="FF0000"/>
          </a:solidFill>
        </p:spPr>
        <p:txBody>
          <a:bodyPr wrap="square" lIns="0" tIns="0" rIns="0" bIns="0" rtlCol="0"/>
          <a:lstStyle/>
          <a:p>
            <a:endParaRPr/>
          </a:p>
        </p:txBody>
      </p:sp>
      <p:sp>
        <p:nvSpPr>
          <p:cNvPr id="66" name="object 66"/>
          <p:cNvSpPr/>
          <p:nvPr/>
        </p:nvSpPr>
        <p:spPr>
          <a:xfrm>
            <a:off x="3622999" y="5440310"/>
            <a:ext cx="93980" cy="265430"/>
          </a:xfrm>
          <a:custGeom>
            <a:avLst/>
            <a:gdLst/>
            <a:ahLst/>
            <a:cxnLst/>
            <a:rect l="l" t="t" r="r" b="b"/>
            <a:pathLst>
              <a:path w="93979" h="265429">
                <a:moveTo>
                  <a:pt x="23289" y="264982"/>
                </a:moveTo>
                <a:lnTo>
                  <a:pt x="17085" y="262412"/>
                </a:lnTo>
                <a:lnTo>
                  <a:pt x="14515" y="256203"/>
                </a:lnTo>
                <a:lnTo>
                  <a:pt x="18124" y="249110"/>
                </a:lnTo>
                <a:lnTo>
                  <a:pt x="32295" y="238249"/>
                </a:lnTo>
                <a:lnTo>
                  <a:pt x="44547" y="226964"/>
                </a:lnTo>
                <a:lnTo>
                  <a:pt x="68064" y="195264"/>
                </a:lnTo>
                <a:lnTo>
                  <a:pt x="73366" y="169938"/>
                </a:lnTo>
                <a:lnTo>
                  <a:pt x="73202" y="159823"/>
                </a:lnTo>
                <a:lnTo>
                  <a:pt x="68255" y="109494"/>
                </a:lnTo>
                <a:lnTo>
                  <a:pt x="55193" y="63322"/>
                </a:lnTo>
                <a:lnTo>
                  <a:pt x="34483" y="28420"/>
                </a:lnTo>
                <a:lnTo>
                  <a:pt x="3747" y="11622"/>
                </a:lnTo>
                <a:lnTo>
                  <a:pt x="0" y="6037"/>
                </a:lnTo>
                <a:lnTo>
                  <a:pt x="6036" y="0"/>
                </a:lnTo>
                <a:lnTo>
                  <a:pt x="8324" y="445"/>
                </a:lnTo>
                <a:lnTo>
                  <a:pt x="35017" y="9245"/>
                </a:lnTo>
                <a:lnTo>
                  <a:pt x="64999" y="37500"/>
                </a:lnTo>
                <a:lnTo>
                  <a:pt x="82723" y="80866"/>
                </a:lnTo>
                <a:lnTo>
                  <a:pt x="91152" y="124555"/>
                </a:lnTo>
                <a:lnTo>
                  <a:pt x="93985" y="169938"/>
                </a:lnTo>
                <a:lnTo>
                  <a:pt x="93785" y="175767"/>
                </a:lnTo>
                <a:lnTo>
                  <a:pt x="81388" y="213971"/>
                </a:lnTo>
                <a:lnTo>
                  <a:pt x="43786" y="252678"/>
                </a:lnTo>
                <a:lnTo>
                  <a:pt x="26052" y="264537"/>
                </a:lnTo>
                <a:lnTo>
                  <a:pt x="23289" y="264982"/>
                </a:lnTo>
                <a:close/>
              </a:path>
            </a:pathLst>
          </a:custGeom>
          <a:solidFill>
            <a:srgbClr val="FF0000"/>
          </a:solidFill>
        </p:spPr>
        <p:txBody>
          <a:bodyPr wrap="square" lIns="0" tIns="0" rIns="0" bIns="0" rtlCol="0"/>
          <a:lstStyle/>
          <a:p>
            <a:endParaRPr/>
          </a:p>
        </p:txBody>
      </p:sp>
      <p:sp>
        <p:nvSpPr>
          <p:cNvPr id="67" name="object 67"/>
          <p:cNvSpPr/>
          <p:nvPr/>
        </p:nvSpPr>
        <p:spPr>
          <a:xfrm>
            <a:off x="161163" y="816495"/>
            <a:ext cx="323850" cy="292735"/>
          </a:xfrm>
          <a:custGeom>
            <a:avLst/>
            <a:gdLst/>
            <a:ahLst/>
            <a:cxnLst/>
            <a:rect l="l" t="t" r="r" b="b"/>
            <a:pathLst>
              <a:path w="323850" h="292734">
                <a:moveTo>
                  <a:pt x="218071" y="168821"/>
                </a:moveTo>
                <a:lnTo>
                  <a:pt x="215188" y="161861"/>
                </a:lnTo>
                <a:lnTo>
                  <a:pt x="208241" y="158991"/>
                </a:lnTo>
                <a:lnTo>
                  <a:pt x="205981" y="159245"/>
                </a:lnTo>
                <a:lnTo>
                  <a:pt x="203923" y="159994"/>
                </a:lnTo>
                <a:lnTo>
                  <a:pt x="192366" y="166116"/>
                </a:lnTo>
                <a:lnTo>
                  <a:pt x="189280" y="167081"/>
                </a:lnTo>
                <a:lnTo>
                  <a:pt x="183654" y="168211"/>
                </a:lnTo>
                <a:lnTo>
                  <a:pt x="176961" y="168973"/>
                </a:lnTo>
                <a:lnTo>
                  <a:pt x="164033" y="169494"/>
                </a:lnTo>
                <a:lnTo>
                  <a:pt x="155130" y="169341"/>
                </a:lnTo>
                <a:lnTo>
                  <a:pt x="121158" y="165633"/>
                </a:lnTo>
                <a:lnTo>
                  <a:pt x="111048" y="163753"/>
                </a:lnTo>
                <a:lnTo>
                  <a:pt x="61785" y="159842"/>
                </a:lnTo>
                <a:lnTo>
                  <a:pt x="45288" y="159473"/>
                </a:lnTo>
                <a:lnTo>
                  <a:pt x="36423" y="158775"/>
                </a:lnTo>
                <a:lnTo>
                  <a:pt x="34950" y="158584"/>
                </a:lnTo>
                <a:lnTo>
                  <a:pt x="34150" y="156629"/>
                </a:lnTo>
                <a:lnTo>
                  <a:pt x="31775" y="155638"/>
                </a:lnTo>
                <a:lnTo>
                  <a:pt x="15887" y="151904"/>
                </a:lnTo>
                <a:lnTo>
                  <a:pt x="12090" y="151091"/>
                </a:lnTo>
                <a:lnTo>
                  <a:pt x="9918" y="151079"/>
                </a:lnTo>
                <a:lnTo>
                  <a:pt x="7632" y="151282"/>
                </a:lnTo>
                <a:lnTo>
                  <a:pt x="5905" y="151714"/>
                </a:lnTo>
                <a:lnTo>
                  <a:pt x="5080" y="152857"/>
                </a:lnTo>
                <a:lnTo>
                  <a:pt x="2413" y="153962"/>
                </a:lnTo>
                <a:lnTo>
                  <a:pt x="2171" y="154533"/>
                </a:lnTo>
                <a:lnTo>
                  <a:pt x="1841" y="154698"/>
                </a:lnTo>
                <a:lnTo>
                  <a:pt x="1524" y="155003"/>
                </a:lnTo>
                <a:lnTo>
                  <a:pt x="393" y="157238"/>
                </a:lnTo>
                <a:lnTo>
                  <a:pt x="0" y="159791"/>
                </a:lnTo>
                <a:lnTo>
                  <a:pt x="266" y="161899"/>
                </a:lnTo>
                <a:lnTo>
                  <a:pt x="44437" y="177279"/>
                </a:lnTo>
                <a:lnTo>
                  <a:pt x="60579" y="177787"/>
                </a:lnTo>
                <a:lnTo>
                  <a:pt x="109258" y="181825"/>
                </a:lnTo>
                <a:lnTo>
                  <a:pt x="118859" y="183667"/>
                </a:lnTo>
                <a:lnTo>
                  <a:pt x="153504" y="187502"/>
                </a:lnTo>
                <a:lnTo>
                  <a:pt x="164223" y="187744"/>
                </a:lnTo>
                <a:lnTo>
                  <a:pt x="178041" y="187375"/>
                </a:lnTo>
                <a:lnTo>
                  <a:pt x="212572" y="177647"/>
                </a:lnTo>
                <a:lnTo>
                  <a:pt x="218071" y="168821"/>
                </a:lnTo>
                <a:close/>
              </a:path>
              <a:path w="323850" h="292734">
                <a:moveTo>
                  <a:pt x="323265" y="128676"/>
                </a:moveTo>
                <a:lnTo>
                  <a:pt x="304266" y="109486"/>
                </a:lnTo>
                <a:lnTo>
                  <a:pt x="304266" y="131546"/>
                </a:lnTo>
                <a:lnTo>
                  <a:pt x="303961" y="131279"/>
                </a:lnTo>
                <a:lnTo>
                  <a:pt x="304203" y="131470"/>
                </a:lnTo>
                <a:lnTo>
                  <a:pt x="304266" y="109486"/>
                </a:lnTo>
                <a:lnTo>
                  <a:pt x="303923" y="109347"/>
                </a:lnTo>
                <a:lnTo>
                  <a:pt x="303923" y="131254"/>
                </a:lnTo>
                <a:lnTo>
                  <a:pt x="303174" y="130657"/>
                </a:lnTo>
                <a:lnTo>
                  <a:pt x="303872" y="131191"/>
                </a:lnTo>
                <a:lnTo>
                  <a:pt x="303923" y="109347"/>
                </a:lnTo>
                <a:lnTo>
                  <a:pt x="283019" y="101193"/>
                </a:lnTo>
                <a:lnTo>
                  <a:pt x="261327" y="91211"/>
                </a:lnTo>
                <a:lnTo>
                  <a:pt x="221970" y="73545"/>
                </a:lnTo>
                <a:lnTo>
                  <a:pt x="182473" y="53632"/>
                </a:lnTo>
                <a:lnTo>
                  <a:pt x="151904" y="24371"/>
                </a:lnTo>
                <a:lnTo>
                  <a:pt x="147929" y="17462"/>
                </a:lnTo>
                <a:lnTo>
                  <a:pt x="142379" y="8864"/>
                </a:lnTo>
                <a:lnTo>
                  <a:pt x="140296" y="5892"/>
                </a:lnTo>
                <a:lnTo>
                  <a:pt x="139750" y="5727"/>
                </a:lnTo>
                <a:lnTo>
                  <a:pt x="139395" y="5892"/>
                </a:lnTo>
                <a:lnTo>
                  <a:pt x="138798" y="5346"/>
                </a:lnTo>
                <a:lnTo>
                  <a:pt x="138214" y="3479"/>
                </a:lnTo>
                <a:lnTo>
                  <a:pt x="137045" y="1892"/>
                </a:lnTo>
                <a:lnTo>
                  <a:pt x="135763" y="723"/>
                </a:lnTo>
                <a:lnTo>
                  <a:pt x="133337" y="190"/>
                </a:lnTo>
                <a:lnTo>
                  <a:pt x="133096" y="0"/>
                </a:lnTo>
                <a:lnTo>
                  <a:pt x="132791" y="304"/>
                </a:lnTo>
                <a:lnTo>
                  <a:pt x="131051" y="660"/>
                </a:lnTo>
                <a:lnTo>
                  <a:pt x="129184" y="1917"/>
                </a:lnTo>
                <a:lnTo>
                  <a:pt x="128638" y="1854"/>
                </a:lnTo>
                <a:lnTo>
                  <a:pt x="127279" y="3860"/>
                </a:lnTo>
                <a:lnTo>
                  <a:pt x="126784" y="6311"/>
                </a:lnTo>
                <a:lnTo>
                  <a:pt x="126796" y="6731"/>
                </a:lnTo>
                <a:lnTo>
                  <a:pt x="126530" y="8369"/>
                </a:lnTo>
                <a:lnTo>
                  <a:pt x="147929" y="50088"/>
                </a:lnTo>
                <a:lnTo>
                  <a:pt x="180517" y="75463"/>
                </a:lnTo>
                <a:lnTo>
                  <a:pt x="184988" y="77965"/>
                </a:lnTo>
                <a:lnTo>
                  <a:pt x="181279" y="79616"/>
                </a:lnTo>
                <a:lnTo>
                  <a:pt x="142913" y="88861"/>
                </a:lnTo>
                <a:lnTo>
                  <a:pt x="102158" y="91871"/>
                </a:lnTo>
                <a:lnTo>
                  <a:pt x="31775" y="91935"/>
                </a:lnTo>
                <a:lnTo>
                  <a:pt x="13728" y="93116"/>
                </a:lnTo>
                <a:lnTo>
                  <a:pt x="7404" y="93992"/>
                </a:lnTo>
                <a:lnTo>
                  <a:pt x="6616" y="94564"/>
                </a:lnTo>
                <a:lnTo>
                  <a:pt x="1003" y="100190"/>
                </a:lnTo>
                <a:lnTo>
                  <a:pt x="6616" y="105803"/>
                </a:lnTo>
                <a:lnTo>
                  <a:pt x="7404" y="106387"/>
                </a:lnTo>
                <a:lnTo>
                  <a:pt x="13728" y="107264"/>
                </a:lnTo>
                <a:lnTo>
                  <a:pt x="31775" y="108432"/>
                </a:lnTo>
                <a:lnTo>
                  <a:pt x="102362" y="108394"/>
                </a:lnTo>
                <a:lnTo>
                  <a:pt x="145338" y="105244"/>
                </a:lnTo>
                <a:lnTo>
                  <a:pt x="186969" y="95275"/>
                </a:lnTo>
                <a:lnTo>
                  <a:pt x="196977" y="85483"/>
                </a:lnTo>
                <a:lnTo>
                  <a:pt x="196278" y="83832"/>
                </a:lnTo>
                <a:lnTo>
                  <a:pt x="199529" y="85420"/>
                </a:lnTo>
                <a:lnTo>
                  <a:pt x="214020" y="91528"/>
                </a:lnTo>
                <a:lnTo>
                  <a:pt x="275031" y="119176"/>
                </a:lnTo>
                <a:lnTo>
                  <a:pt x="281940" y="121907"/>
                </a:lnTo>
                <a:lnTo>
                  <a:pt x="300101" y="128828"/>
                </a:lnTo>
                <a:lnTo>
                  <a:pt x="301828" y="129819"/>
                </a:lnTo>
                <a:lnTo>
                  <a:pt x="299796" y="131470"/>
                </a:lnTo>
                <a:lnTo>
                  <a:pt x="292963" y="136563"/>
                </a:lnTo>
                <a:lnTo>
                  <a:pt x="206679" y="215557"/>
                </a:lnTo>
                <a:lnTo>
                  <a:pt x="194564" y="230022"/>
                </a:lnTo>
                <a:lnTo>
                  <a:pt x="180378" y="249478"/>
                </a:lnTo>
                <a:lnTo>
                  <a:pt x="173024" y="257822"/>
                </a:lnTo>
                <a:lnTo>
                  <a:pt x="158369" y="281559"/>
                </a:lnTo>
                <a:lnTo>
                  <a:pt x="161493" y="289090"/>
                </a:lnTo>
                <a:lnTo>
                  <a:pt x="169024" y="292214"/>
                </a:lnTo>
                <a:lnTo>
                  <a:pt x="176212" y="289420"/>
                </a:lnTo>
                <a:lnTo>
                  <a:pt x="179539" y="282765"/>
                </a:lnTo>
                <a:lnTo>
                  <a:pt x="179603" y="282473"/>
                </a:lnTo>
                <a:lnTo>
                  <a:pt x="179781" y="282105"/>
                </a:lnTo>
                <a:lnTo>
                  <a:pt x="180276" y="281292"/>
                </a:lnTo>
                <a:lnTo>
                  <a:pt x="180771" y="280543"/>
                </a:lnTo>
                <a:lnTo>
                  <a:pt x="183083" y="277647"/>
                </a:lnTo>
                <a:lnTo>
                  <a:pt x="188556" y="271868"/>
                </a:lnTo>
                <a:lnTo>
                  <a:pt x="196888" y="262166"/>
                </a:lnTo>
                <a:lnTo>
                  <a:pt x="210934" y="242506"/>
                </a:lnTo>
                <a:lnTo>
                  <a:pt x="220789" y="230301"/>
                </a:lnTo>
                <a:lnTo>
                  <a:pt x="306070" y="150964"/>
                </a:lnTo>
                <a:lnTo>
                  <a:pt x="311594" y="146939"/>
                </a:lnTo>
                <a:lnTo>
                  <a:pt x="315163" y="144043"/>
                </a:lnTo>
                <a:lnTo>
                  <a:pt x="323151" y="131749"/>
                </a:lnTo>
                <a:lnTo>
                  <a:pt x="323265" y="128676"/>
                </a:lnTo>
                <a:close/>
              </a:path>
            </a:pathLst>
          </a:custGeom>
          <a:solidFill>
            <a:srgbClr val="FF0000"/>
          </a:solidFill>
        </p:spPr>
        <p:txBody>
          <a:bodyPr wrap="square" lIns="0" tIns="0" rIns="0" bIns="0" rtlCol="0"/>
          <a:lstStyle/>
          <a:p>
            <a:endParaRPr/>
          </a:p>
        </p:txBody>
      </p:sp>
      <p:grpSp>
        <p:nvGrpSpPr>
          <p:cNvPr id="68" name="object 68"/>
          <p:cNvGrpSpPr/>
          <p:nvPr/>
        </p:nvGrpSpPr>
        <p:grpSpPr>
          <a:xfrm>
            <a:off x="620910" y="891436"/>
            <a:ext cx="339725" cy="242570"/>
            <a:chOff x="620910" y="891436"/>
            <a:chExt cx="339725" cy="242570"/>
          </a:xfrm>
        </p:grpSpPr>
        <p:pic>
          <p:nvPicPr>
            <p:cNvPr id="69" name="object 69"/>
            <p:cNvPicPr/>
            <p:nvPr/>
          </p:nvPicPr>
          <p:blipFill>
            <a:blip r:embed="rId41" cstate="print"/>
            <a:stretch>
              <a:fillRect/>
            </a:stretch>
          </p:blipFill>
          <p:spPr>
            <a:xfrm>
              <a:off x="620910" y="891436"/>
              <a:ext cx="215047" cy="199748"/>
            </a:xfrm>
            <a:prstGeom prst="rect">
              <a:avLst/>
            </a:prstGeom>
          </p:spPr>
        </p:pic>
        <p:pic>
          <p:nvPicPr>
            <p:cNvPr id="70" name="object 70"/>
            <p:cNvPicPr/>
            <p:nvPr/>
          </p:nvPicPr>
          <p:blipFill>
            <a:blip r:embed="rId42" cstate="print"/>
            <a:stretch>
              <a:fillRect/>
            </a:stretch>
          </p:blipFill>
          <p:spPr>
            <a:xfrm>
              <a:off x="858776" y="999045"/>
              <a:ext cx="101538" cy="134376"/>
            </a:xfrm>
            <a:prstGeom prst="rect">
              <a:avLst/>
            </a:prstGeom>
          </p:spPr>
        </p:pic>
      </p:grpSp>
      <p:sp>
        <p:nvSpPr>
          <p:cNvPr id="71" name="object 71"/>
          <p:cNvSpPr/>
          <p:nvPr/>
        </p:nvSpPr>
        <p:spPr>
          <a:xfrm>
            <a:off x="1034034" y="984579"/>
            <a:ext cx="140335" cy="21590"/>
          </a:xfrm>
          <a:custGeom>
            <a:avLst/>
            <a:gdLst/>
            <a:ahLst/>
            <a:cxnLst/>
            <a:rect l="l" t="t" r="r" b="b"/>
            <a:pathLst>
              <a:path w="140334" h="21590">
                <a:moveTo>
                  <a:pt x="140017" y="10528"/>
                </a:moveTo>
                <a:lnTo>
                  <a:pt x="136944" y="3086"/>
                </a:lnTo>
                <a:lnTo>
                  <a:pt x="129501" y="0"/>
                </a:lnTo>
                <a:lnTo>
                  <a:pt x="41262" y="127"/>
                </a:lnTo>
                <a:lnTo>
                  <a:pt x="21945" y="685"/>
                </a:lnTo>
                <a:lnTo>
                  <a:pt x="9398" y="2794"/>
                </a:lnTo>
                <a:lnTo>
                  <a:pt x="6159" y="4368"/>
                </a:lnTo>
                <a:lnTo>
                  <a:pt x="0" y="10528"/>
                </a:lnTo>
                <a:lnTo>
                  <a:pt x="6159" y="16687"/>
                </a:lnTo>
                <a:lnTo>
                  <a:pt x="9398" y="18275"/>
                </a:lnTo>
                <a:lnTo>
                  <a:pt x="21945" y="20383"/>
                </a:lnTo>
                <a:lnTo>
                  <a:pt x="41262" y="20942"/>
                </a:lnTo>
                <a:lnTo>
                  <a:pt x="129501" y="21069"/>
                </a:lnTo>
                <a:lnTo>
                  <a:pt x="136944" y="17983"/>
                </a:lnTo>
                <a:lnTo>
                  <a:pt x="140017" y="10528"/>
                </a:lnTo>
                <a:close/>
              </a:path>
            </a:pathLst>
          </a:custGeom>
          <a:solidFill>
            <a:srgbClr val="FF0000"/>
          </a:solidFill>
        </p:spPr>
        <p:txBody>
          <a:bodyPr wrap="square" lIns="0" tIns="0" rIns="0" bIns="0" rtlCol="0"/>
          <a:lstStyle/>
          <a:p>
            <a:endParaRPr/>
          </a:p>
        </p:txBody>
      </p:sp>
      <p:sp>
        <p:nvSpPr>
          <p:cNvPr id="72" name="object 72"/>
          <p:cNvSpPr/>
          <p:nvPr/>
        </p:nvSpPr>
        <p:spPr>
          <a:xfrm>
            <a:off x="1070869" y="1065535"/>
            <a:ext cx="118745" cy="29209"/>
          </a:xfrm>
          <a:custGeom>
            <a:avLst/>
            <a:gdLst/>
            <a:ahLst/>
            <a:cxnLst/>
            <a:rect l="l" t="t" r="r" b="b"/>
            <a:pathLst>
              <a:path w="118744" h="29209">
                <a:moveTo>
                  <a:pt x="107371" y="29051"/>
                </a:moveTo>
                <a:lnTo>
                  <a:pt x="95680" y="28815"/>
                </a:lnTo>
                <a:lnTo>
                  <a:pt x="84414" y="28660"/>
                </a:lnTo>
                <a:lnTo>
                  <a:pt x="76786" y="28227"/>
                </a:lnTo>
                <a:lnTo>
                  <a:pt x="22598" y="19172"/>
                </a:lnTo>
                <a:lnTo>
                  <a:pt x="0" y="8003"/>
                </a:lnTo>
                <a:lnTo>
                  <a:pt x="4462" y="3573"/>
                </a:lnTo>
                <a:lnTo>
                  <a:pt x="10899" y="212"/>
                </a:lnTo>
                <a:lnTo>
                  <a:pt x="15558" y="0"/>
                </a:lnTo>
                <a:lnTo>
                  <a:pt x="25478" y="359"/>
                </a:lnTo>
                <a:lnTo>
                  <a:pt x="45262" y="2178"/>
                </a:lnTo>
                <a:lnTo>
                  <a:pt x="70798" y="5792"/>
                </a:lnTo>
                <a:lnTo>
                  <a:pt x="78450" y="6502"/>
                </a:lnTo>
                <a:lnTo>
                  <a:pt x="84944" y="6852"/>
                </a:lnTo>
                <a:lnTo>
                  <a:pt x="95729" y="6795"/>
                </a:lnTo>
                <a:lnTo>
                  <a:pt x="107371" y="6567"/>
                </a:lnTo>
                <a:lnTo>
                  <a:pt x="115326" y="9855"/>
                </a:lnTo>
                <a:lnTo>
                  <a:pt x="118614" y="17809"/>
                </a:lnTo>
                <a:lnTo>
                  <a:pt x="115326" y="25755"/>
                </a:lnTo>
                <a:lnTo>
                  <a:pt x="107371" y="29051"/>
                </a:lnTo>
                <a:close/>
              </a:path>
            </a:pathLst>
          </a:custGeom>
          <a:solidFill>
            <a:srgbClr val="FF0000"/>
          </a:solidFill>
        </p:spPr>
        <p:txBody>
          <a:bodyPr wrap="square" lIns="0" tIns="0" rIns="0" bIns="0" rtlCol="0"/>
          <a:lstStyle/>
          <a:p>
            <a:endParaRPr/>
          </a:p>
        </p:txBody>
      </p:sp>
      <p:pic>
        <p:nvPicPr>
          <p:cNvPr id="73" name="object 73"/>
          <p:cNvPicPr/>
          <p:nvPr/>
        </p:nvPicPr>
        <p:blipFill>
          <a:blip r:embed="rId43" cstate="print"/>
          <a:stretch>
            <a:fillRect/>
          </a:stretch>
        </p:blipFill>
        <p:spPr>
          <a:xfrm>
            <a:off x="712620" y="574640"/>
            <a:ext cx="156068" cy="209987"/>
          </a:xfrm>
          <a:prstGeom prst="rect">
            <a:avLst/>
          </a:prstGeom>
        </p:spPr>
      </p:pic>
      <p:sp>
        <p:nvSpPr>
          <p:cNvPr id="74" name="object 74"/>
          <p:cNvSpPr/>
          <p:nvPr/>
        </p:nvSpPr>
        <p:spPr>
          <a:xfrm>
            <a:off x="945603" y="652055"/>
            <a:ext cx="104139" cy="27940"/>
          </a:xfrm>
          <a:custGeom>
            <a:avLst/>
            <a:gdLst/>
            <a:ahLst/>
            <a:cxnLst/>
            <a:rect l="l" t="t" r="r" b="b"/>
            <a:pathLst>
              <a:path w="104140" h="27940">
                <a:moveTo>
                  <a:pt x="104114" y="16586"/>
                </a:moveTo>
                <a:lnTo>
                  <a:pt x="57404" y="0"/>
                </a:lnTo>
                <a:lnTo>
                  <a:pt x="31648" y="0"/>
                </a:lnTo>
                <a:lnTo>
                  <a:pt x="13614" y="1435"/>
                </a:lnTo>
                <a:lnTo>
                  <a:pt x="7289" y="2501"/>
                </a:lnTo>
                <a:lnTo>
                  <a:pt x="6502" y="3213"/>
                </a:lnTo>
                <a:lnTo>
                  <a:pt x="0" y="9715"/>
                </a:lnTo>
                <a:lnTo>
                  <a:pt x="6502" y="16217"/>
                </a:lnTo>
                <a:lnTo>
                  <a:pt x="7289" y="16941"/>
                </a:lnTo>
                <a:lnTo>
                  <a:pt x="13614" y="18008"/>
                </a:lnTo>
                <a:lnTo>
                  <a:pt x="31648" y="19431"/>
                </a:lnTo>
                <a:lnTo>
                  <a:pt x="78447" y="19431"/>
                </a:lnTo>
                <a:lnTo>
                  <a:pt x="79235" y="19481"/>
                </a:lnTo>
                <a:lnTo>
                  <a:pt x="74968" y="21170"/>
                </a:lnTo>
                <a:lnTo>
                  <a:pt x="73139" y="22339"/>
                </a:lnTo>
                <a:lnTo>
                  <a:pt x="72415" y="24422"/>
                </a:lnTo>
                <a:lnTo>
                  <a:pt x="73406" y="26797"/>
                </a:lnTo>
                <a:lnTo>
                  <a:pt x="75768" y="27774"/>
                </a:lnTo>
                <a:lnTo>
                  <a:pt x="89115" y="26403"/>
                </a:lnTo>
                <a:lnTo>
                  <a:pt x="92697" y="25781"/>
                </a:lnTo>
                <a:lnTo>
                  <a:pt x="95707" y="25095"/>
                </a:lnTo>
                <a:lnTo>
                  <a:pt x="98552" y="24079"/>
                </a:lnTo>
                <a:lnTo>
                  <a:pt x="99263" y="23914"/>
                </a:lnTo>
                <a:lnTo>
                  <a:pt x="100609" y="23177"/>
                </a:lnTo>
                <a:lnTo>
                  <a:pt x="101790" y="22212"/>
                </a:lnTo>
                <a:lnTo>
                  <a:pt x="102755" y="21031"/>
                </a:lnTo>
                <a:lnTo>
                  <a:pt x="103187" y="20243"/>
                </a:lnTo>
                <a:lnTo>
                  <a:pt x="103301" y="20040"/>
                </a:lnTo>
                <a:lnTo>
                  <a:pt x="103492" y="19685"/>
                </a:lnTo>
                <a:lnTo>
                  <a:pt x="104114" y="16586"/>
                </a:lnTo>
                <a:close/>
              </a:path>
            </a:pathLst>
          </a:custGeom>
          <a:solidFill>
            <a:srgbClr val="FF0000"/>
          </a:solidFill>
        </p:spPr>
        <p:txBody>
          <a:bodyPr wrap="square" lIns="0" tIns="0" rIns="0" bIns="0" rtlCol="0"/>
          <a:lstStyle/>
          <a:p>
            <a:endParaRPr/>
          </a:p>
        </p:txBody>
      </p:sp>
      <p:sp>
        <p:nvSpPr>
          <p:cNvPr id="75" name="object 75"/>
          <p:cNvSpPr/>
          <p:nvPr/>
        </p:nvSpPr>
        <p:spPr>
          <a:xfrm>
            <a:off x="950811" y="726597"/>
            <a:ext cx="79375" cy="24130"/>
          </a:xfrm>
          <a:custGeom>
            <a:avLst/>
            <a:gdLst/>
            <a:ahLst/>
            <a:cxnLst/>
            <a:rect l="l" t="t" r="r" b="b"/>
            <a:pathLst>
              <a:path w="79375" h="24129">
                <a:moveTo>
                  <a:pt x="36116" y="23610"/>
                </a:moveTo>
                <a:lnTo>
                  <a:pt x="0" y="8990"/>
                </a:lnTo>
                <a:lnTo>
                  <a:pt x="3043" y="3801"/>
                </a:lnTo>
                <a:lnTo>
                  <a:pt x="4152" y="1117"/>
                </a:lnTo>
                <a:lnTo>
                  <a:pt x="5360" y="301"/>
                </a:lnTo>
                <a:lnTo>
                  <a:pt x="6844" y="0"/>
                </a:lnTo>
                <a:lnTo>
                  <a:pt x="9528" y="1117"/>
                </a:lnTo>
                <a:lnTo>
                  <a:pt x="10344" y="2324"/>
                </a:lnTo>
                <a:lnTo>
                  <a:pt x="10638" y="3801"/>
                </a:lnTo>
                <a:lnTo>
                  <a:pt x="13681" y="8419"/>
                </a:lnTo>
                <a:lnTo>
                  <a:pt x="13363" y="6151"/>
                </a:lnTo>
                <a:lnTo>
                  <a:pt x="12514" y="4609"/>
                </a:lnTo>
                <a:lnTo>
                  <a:pt x="12359" y="4103"/>
                </a:lnTo>
                <a:lnTo>
                  <a:pt x="13110" y="4021"/>
                </a:lnTo>
                <a:lnTo>
                  <a:pt x="16610" y="4046"/>
                </a:lnTo>
                <a:lnTo>
                  <a:pt x="22892" y="3940"/>
                </a:lnTo>
                <a:lnTo>
                  <a:pt x="36198" y="3597"/>
                </a:lnTo>
                <a:lnTo>
                  <a:pt x="70569" y="4796"/>
                </a:lnTo>
                <a:lnTo>
                  <a:pt x="76794" y="7375"/>
                </a:lnTo>
                <a:lnTo>
                  <a:pt x="79372" y="13608"/>
                </a:lnTo>
                <a:lnTo>
                  <a:pt x="76794" y="19832"/>
                </a:lnTo>
                <a:lnTo>
                  <a:pt x="70569" y="22410"/>
                </a:lnTo>
                <a:lnTo>
                  <a:pt x="36116" y="23610"/>
                </a:lnTo>
                <a:close/>
              </a:path>
            </a:pathLst>
          </a:custGeom>
          <a:solidFill>
            <a:srgbClr val="FF0000"/>
          </a:solidFill>
        </p:spPr>
        <p:txBody>
          <a:bodyPr wrap="square" lIns="0" tIns="0" rIns="0" bIns="0" rtlCol="0"/>
          <a:lstStyle/>
          <a:p>
            <a:endParaRPr/>
          </a:p>
        </p:txBody>
      </p:sp>
      <p:sp>
        <p:nvSpPr>
          <p:cNvPr id="76" name="object 76"/>
          <p:cNvSpPr/>
          <p:nvPr/>
        </p:nvSpPr>
        <p:spPr>
          <a:xfrm>
            <a:off x="1173111" y="612533"/>
            <a:ext cx="40005" cy="170180"/>
          </a:xfrm>
          <a:custGeom>
            <a:avLst/>
            <a:gdLst/>
            <a:ahLst/>
            <a:cxnLst/>
            <a:rect l="l" t="t" r="r" b="b"/>
            <a:pathLst>
              <a:path w="40005" h="170179">
                <a:moveTo>
                  <a:pt x="39458" y="151447"/>
                </a:moveTo>
                <a:lnTo>
                  <a:pt x="34658" y="121158"/>
                </a:lnTo>
                <a:lnTo>
                  <a:pt x="32181" y="107035"/>
                </a:lnTo>
                <a:lnTo>
                  <a:pt x="30607" y="94119"/>
                </a:lnTo>
                <a:lnTo>
                  <a:pt x="30048" y="86296"/>
                </a:lnTo>
                <a:lnTo>
                  <a:pt x="29641" y="70116"/>
                </a:lnTo>
                <a:lnTo>
                  <a:pt x="28562" y="56819"/>
                </a:lnTo>
                <a:lnTo>
                  <a:pt x="27266" y="47078"/>
                </a:lnTo>
                <a:lnTo>
                  <a:pt x="21615" y="16979"/>
                </a:lnTo>
                <a:lnTo>
                  <a:pt x="19862" y="8064"/>
                </a:lnTo>
                <a:lnTo>
                  <a:pt x="19342" y="7200"/>
                </a:lnTo>
                <a:lnTo>
                  <a:pt x="19532" y="6858"/>
                </a:lnTo>
                <a:lnTo>
                  <a:pt x="18846" y="6375"/>
                </a:lnTo>
                <a:lnTo>
                  <a:pt x="16421" y="2298"/>
                </a:lnTo>
                <a:lnTo>
                  <a:pt x="10020" y="0"/>
                </a:lnTo>
                <a:lnTo>
                  <a:pt x="2933" y="2933"/>
                </a:lnTo>
                <a:lnTo>
                  <a:pt x="0" y="10033"/>
                </a:lnTo>
                <a:lnTo>
                  <a:pt x="190" y="11988"/>
                </a:lnTo>
                <a:lnTo>
                  <a:pt x="1968" y="20726"/>
                </a:lnTo>
                <a:lnTo>
                  <a:pt x="7581" y="50520"/>
                </a:lnTo>
                <a:lnTo>
                  <a:pt x="8661" y="58826"/>
                </a:lnTo>
                <a:lnTo>
                  <a:pt x="9639" y="71107"/>
                </a:lnTo>
                <a:lnTo>
                  <a:pt x="10007" y="87096"/>
                </a:lnTo>
                <a:lnTo>
                  <a:pt x="10629" y="96139"/>
                </a:lnTo>
                <a:lnTo>
                  <a:pt x="12280" y="109994"/>
                </a:lnTo>
                <a:lnTo>
                  <a:pt x="14795" y="124396"/>
                </a:lnTo>
                <a:lnTo>
                  <a:pt x="19418" y="153708"/>
                </a:lnTo>
                <a:lnTo>
                  <a:pt x="25260" y="166560"/>
                </a:lnTo>
                <a:lnTo>
                  <a:pt x="26695" y="166890"/>
                </a:lnTo>
                <a:lnTo>
                  <a:pt x="27559" y="168973"/>
                </a:lnTo>
                <a:lnTo>
                  <a:pt x="29629" y="169837"/>
                </a:lnTo>
                <a:lnTo>
                  <a:pt x="31711" y="168973"/>
                </a:lnTo>
                <a:lnTo>
                  <a:pt x="32575" y="166890"/>
                </a:lnTo>
                <a:lnTo>
                  <a:pt x="33997" y="166433"/>
                </a:lnTo>
                <a:lnTo>
                  <a:pt x="39458" y="151447"/>
                </a:lnTo>
                <a:close/>
              </a:path>
            </a:pathLst>
          </a:custGeom>
          <a:solidFill>
            <a:srgbClr val="FF0000"/>
          </a:solidFill>
        </p:spPr>
        <p:txBody>
          <a:bodyPr wrap="square" lIns="0" tIns="0" rIns="0" bIns="0" rtlCol="0"/>
          <a:lstStyle/>
          <a:p>
            <a:endParaRPr/>
          </a:p>
        </p:txBody>
      </p:sp>
      <p:grpSp>
        <p:nvGrpSpPr>
          <p:cNvPr id="77" name="object 77"/>
          <p:cNvGrpSpPr/>
          <p:nvPr/>
        </p:nvGrpSpPr>
        <p:grpSpPr>
          <a:xfrm>
            <a:off x="1271721" y="632287"/>
            <a:ext cx="417830" cy="158115"/>
            <a:chOff x="1271721" y="632287"/>
            <a:chExt cx="417830" cy="158115"/>
          </a:xfrm>
        </p:grpSpPr>
        <p:pic>
          <p:nvPicPr>
            <p:cNvPr id="78" name="object 78"/>
            <p:cNvPicPr/>
            <p:nvPr/>
          </p:nvPicPr>
          <p:blipFill>
            <a:blip r:embed="rId44" cstate="print"/>
            <a:stretch>
              <a:fillRect/>
            </a:stretch>
          </p:blipFill>
          <p:spPr>
            <a:xfrm>
              <a:off x="1271721" y="654641"/>
              <a:ext cx="114050" cy="122872"/>
            </a:xfrm>
            <a:prstGeom prst="rect">
              <a:avLst/>
            </a:prstGeom>
          </p:spPr>
        </p:pic>
        <p:sp>
          <p:nvSpPr>
            <p:cNvPr id="79" name="object 79"/>
            <p:cNvSpPr/>
            <p:nvPr/>
          </p:nvSpPr>
          <p:spPr>
            <a:xfrm>
              <a:off x="1421653" y="632287"/>
              <a:ext cx="267335" cy="158115"/>
            </a:xfrm>
            <a:custGeom>
              <a:avLst/>
              <a:gdLst/>
              <a:ahLst/>
              <a:cxnLst/>
              <a:rect l="l" t="t" r="r" b="b"/>
              <a:pathLst>
                <a:path w="267335" h="158115">
                  <a:moveTo>
                    <a:pt x="85713" y="137394"/>
                  </a:moveTo>
                  <a:lnTo>
                    <a:pt x="62892" y="137394"/>
                  </a:lnTo>
                  <a:lnTo>
                    <a:pt x="63300" y="137059"/>
                  </a:lnTo>
                  <a:lnTo>
                    <a:pt x="64075" y="136619"/>
                  </a:lnTo>
                  <a:lnTo>
                    <a:pt x="64932" y="136374"/>
                  </a:lnTo>
                  <a:lnTo>
                    <a:pt x="65144" y="136374"/>
                  </a:lnTo>
                  <a:lnTo>
                    <a:pt x="64328" y="136358"/>
                  </a:lnTo>
                  <a:lnTo>
                    <a:pt x="63176" y="136236"/>
                  </a:lnTo>
                  <a:lnTo>
                    <a:pt x="63427" y="135085"/>
                  </a:lnTo>
                  <a:lnTo>
                    <a:pt x="63675" y="133258"/>
                  </a:lnTo>
                  <a:lnTo>
                    <a:pt x="60135" y="94081"/>
                  </a:lnTo>
                  <a:lnTo>
                    <a:pt x="54717" y="58405"/>
                  </a:lnTo>
                  <a:lnTo>
                    <a:pt x="54662" y="56169"/>
                  </a:lnTo>
                  <a:lnTo>
                    <a:pt x="54562" y="47261"/>
                  </a:lnTo>
                  <a:lnTo>
                    <a:pt x="54660" y="44699"/>
                  </a:lnTo>
                  <a:lnTo>
                    <a:pt x="71205" y="9594"/>
                  </a:lnTo>
                  <a:lnTo>
                    <a:pt x="114436" y="0"/>
                  </a:lnTo>
                  <a:lnTo>
                    <a:pt x="126339" y="440"/>
                  </a:lnTo>
                  <a:lnTo>
                    <a:pt x="163892" y="11503"/>
                  </a:lnTo>
                  <a:lnTo>
                    <a:pt x="173998" y="19751"/>
                  </a:lnTo>
                  <a:lnTo>
                    <a:pt x="114436" y="19751"/>
                  </a:lnTo>
                  <a:lnTo>
                    <a:pt x="104222" y="20208"/>
                  </a:lnTo>
                  <a:lnTo>
                    <a:pt x="76429" y="44756"/>
                  </a:lnTo>
                  <a:lnTo>
                    <a:pt x="76508" y="55460"/>
                  </a:lnTo>
                  <a:lnTo>
                    <a:pt x="82358" y="90369"/>
                  </a:lnTo>
                  <a:lnTo>
                    <a:pt x="83932" y="98128"/>
                  </a:lnTo>
                  <a:lnTo>
                    <a:pt x="85224" y="106621"/>
                  </a:lnTo>
                  <a:lnTo>
                    <a:pt x="86065" y="114861"/>
                  </a:lnTo>
                  <a:lnTo>
                    <a:pt x="86417" y="121567"/>
                  </a:lnTo>
                  <a:lnTo>
                    <a:pt x="86404" y="131601"/>
                  </a:lnTo>
                  <a:lnTo>
                    <a:pt x="86050" y="135183"/>
                  </a:lnTo>
                  <a:lnTo>
                    <a:pt x="85924" y="136236"/>
                  </a:lnTo>
                  <a:lnTo>
                    <a:pt x="85713" y="137394"/>
                  </a:lnTo>
                  <a:close/>
                </a:path>
                <a:path w="267335" h="158115">
                  <a:moveTo>
                    <a:pt x="256595" y="138210"/>
                  </a:moveTo>
                  <a:lnTo>
                    <a:pt x="167922" y="137941"/>
                  </a:lnTo>
                  <a:lnTo>
                    <a:pt x="143134" y="123476"/>
                  </a:lnTo>
                  <a:lnTo>
                    <a:pt x="143356" y="120098"/>
                  </a:lnTo>
                  <a:lnTo>
                    <a:pt x="157855" y="99139"/>
                  </a:lnTo>
                  <a:lnTo>
                    <a:pt x="159152" y="97581"/>
                  </a:lnTo>
                  <a:lnTo>
                    <a:pt x="170851" y="62810"/>
                  </a:lnTo>
                  <a:lnTo>
                    <a:pt x="170835" y="57304"/>
                  </a:lnTo>
                  <a:lnTo>
                    <a:pt x="148106" y="25094"/>
                  </a:lnTo>
                  <a:lnTo>
                    <a:pt x="114436" y="19751"/>
                  </a:lnTo>
                  <a:lnTo>
                    <a:pt x="173998" y="19751"/>
                  </a:lnTo>
                  <a:lnTo>
                    <a:pt x="190132" y="55460"/>
                  </a:lnTo>
                  <a:lnTo>
                    <a:pt x="190228" y="57304"/>
                  </a:lnTo>
                  <a:lnTo>
                    <a:pt x="190170" y="64393"/>
                  </a:lnTo>
                  <a:lnTo>
                    <a:pt x="179148" y="103439"/>
                  </a:lnTo>
                  <a:lnTo>
                    <a:pt x="170592" y="115146"/>
                  </a:lnTo>
                  <a:lnTo>
                    <a:pt x="160180" y="115146"/>
                  </a:lnTo>
                  <a:lnTo>
                    <a:pt x="160743" y="115513"/>
                  </a:lnTo>
                  <a:lnTo>
                    <a:pt x="162783" y="117659"/>
                  </a:lnTo>
                  <a:lnTo>
                    <a:pt x="164178" y="121567"/>
                  </a:lnTo>
                  <a:lnTo>
                    <a:pt x="164076" y="123476"/>
                  </a:lnTo>
                  <a:lnTo>
                    <a:pt x="163998" y="123778"/>
                  </a:lnTo>
                  <a:lnTo>
                    <a:pt x="265735" y="123778"/>
                  </a:lnTo>
                  <a:lnTo>
                    <a:pt x="267283" y="127522"/>
                  </a:lnTo>
                  <a:lnTo>
                    <a:pt x="264150" y="135085"/>
                  </a:lnTo>
                  <a:lnTo>
                    <a:pt x="256595" y="138210"/>
                  </a:lnTo>
                  <a:close/>
                </a:path>
                <a:path w="267335" h="158115">
                  <a:moveTo>
                    <a:pt x="164116" y="123385"/>
                  </a:moveTo>
                  <a:lnTo>
                    <a:pt x="164178" y="121567"/>
                  </a:lnTo>
                  <a:lnTo>
                    <a:pt x="162783" y="117659"/>
                  </a:lnTo>
                  <a:lnTo>
                    <a:pt x="160743" y="115513"/>
                  </a:lnTo>
                  <a:lnTo>
                    <a:pt x="160180" y="115146"/>
                  </a:lnTo>
                  <a:lnTo>
                    <a:pt x="160963" y="115334"/>
                  </a:lnTo>
                  <a:lnTo>
                    <a:pt x="162465" y="115611"/>
                  </a:lnTo>
                  <a:lnTo>
                    <a:pt x="168200" y="116215"/>
                  </a:lnTo>
                  <a:lnTo>
                    <a:pt x="169634" y="116225"/>
                  </a:lnTo>
                  <a:lnTo>
                    <a:pt x="166193" y="120098"/>
                  </a:lnTo>
                  <a:lnTo>
                    <a:pt x="164545" y="122481"/>
                  </a:lnTo>
                  <a:lnTo>
                    <a:pt x="164116" y="123385"/>
                  </a:lnTo>
                  <a:close/>
                </a:path>
                <a:path w="267335" h="158115">
                  <a:moveTo>
                    <a:pt x="169634" y="116225"/>
                  </a:moveTo>
                  <a:lnTo>
                    <a:pt x="168200" y="116215"/>
                  </a:lnTo>
                  <a:lnTo>
                    <a:pt x="162465" y="115611"/>
                  </a:lnTo>
                  <a:lnTo>
                    <a:pt x="160963" y="115334"/>
                  </a:lnTo>
                  <a:lnTo>
                    <a:pt x="160180" y="115146"/>
                  </a:lnTo>
                  <a:lnTo>
                    <a:pt x="170592" y="115146"/>
                  </a:lnTo>
                  <a:lnTo>
                    <a:pt x="169634" y="116225"/>
                  </a:lnTo>
                  <a:close/>
                </a:path>
                <a:path w="267335" h="158115">
                  <a:moveTo>
                    <a:pt x="265735" y="123778"/>
                  </a:moveTo>
                  <a:lnTo>
                    <a:pt x="163998" y="123778"/>
                  </a:lnTo>
                  <a:lnTo>
                    <a:pt x="164129" y="123354"/>
                  </a:lnTo>
                  <a:lnTo>
                    <a:pt x="164545" y="122481"/>
                  </a:lnTo>
                  <a:lnTo>
                    <a:pt x="166193" y="120098"/>
                  </a:lnTo>
                  <a:lnTo>
                    <a:pt x="169634" y="116225"/>
                  </a:lnTo>
                  <a:lnTo>
                    <a:pt x="256644" y="116835"/>
                  </a:lnTo>
                  <a:lnTo>
                    <a:pt x="264166" y="119984"/>
                  </a:lnTo>
                  <a:lnTo>
                    <a:pt x="265735" y="123778"/>
                  </a:lnTo>
                  <a:close/>
                </a:path>
                <a:path w="267335" h="158115">
                  <a:moveTo>
                    <a:pt x="65682" y="157888"/>
                  </a:moveTo>
                  <a:lnTo>
                    <a:pt x="28015" y="144679"/>
                  </a:lnTo>
                  <a:lnTo>
                    <a:pt x="18861" y="139695"/>
                  </a:lnTo>
                  <a:lnTo>
                    <a:pt x="14693" y="137541"/>
                  </a:lnTo>
                  <a:lnTo>
                    <a:pt x="11698" y="136121"/>
                  </a:lnTo>
                  <a:lnTo>
                    <a:pt x="11413" y="135877"/>
                  </a:lnTo>
                  <a:lnTo>
                    <a:pt x="11364" y="135599"/>
                  </a:lnTo>
                  <a:lnTo>
                    <a:pt x="6591" y="134114"/>
                  </a:lnTo>
                  <a:lnTo>
                    <a:pt x="0" y="127522"/>
                  </a:lnTo>
                  <a:lnTo>
                    <a:pt x="6591" y="120938"/>
                  </a:lnTo>
                  <a:lnTo>
                    <a:pt x="11625" y="119446"/>
                  </a:lnTo>
                  <a:lnTo>
                    <a:pt x="13885" y="119413"/>
                  </a:lnTo>
                  <a:lnTo>
                    <a:pt x="16390" y="119715"/>
                  </a:lnTo>
                  <a:lnTo>
                    <a:pt x="20836" y="120645"/>
                  </a:lnTo>
                  <a:lnTo>
                    <a:pt x="26481" y="122407"/>
                  </a:lnTo>
                  <a:lnTo>
                    <a:pt x="36443" y="126250"/>
                  </a:lnTo>
                  <a:lnTo>
                    <a:pt x="54236" y="133918"/>
                  </a:lnTo>
                  <a:lnTo>
                    <a:pt x="59147" y="135436"/>
                  </a:lnTo>
                  <a:lnTo>
                    <a:pt x="61040" y="135877"/>
                  </a:lnTo>
                  <a:lnTo>
                    <a:pt x="62859" y="136203"/>
                  </a:lnTo>
                  <a:lnTo>
                    <a:pt x="63176" y="136236"/>
                  </a:lnTo>
                  <a:lnTo>
                    <a:pt x="62972" y="136978"/>
                  </a:lnTo>
                  <a:lnTo>
                    <a:pt x="62892" y="137394"/>
                  </a:lnTo>
                  <a:lnTo>
                    <a:pt x="85713" y="137394"/>
                  </a:lnTo>
                  <a:lnTo>
                    <a:pt x="85262" y="139866"/>
                  </a:lnTo>
                  <a:lnTo>
                    <a:pt x="69623" y="157496"/>
                  </a:lnTo>
                  <a:lnTo>
                    <a:pt x="65682" y="157888"/>
                  </a:lnTo>
                  <a:close/>
                </a:path>
                <a:path w="267335" h="158115">
                  <a:moveTo>
                    <a:pt x="62892" y="137394"/>
                  </a:moveTo>
                  <a:lnTo>
                    <a:pt x="62972" y="136978"/>
                  </a:lnTo>
                  <a:lnTo>
                    <a:pt x="63176" y="136236"/>
                  </a:lnTo>
                  <a:lnTo>
                    <a:pt x="64328" y="136358"/>
                  </a:lnTo>
                  <a:lnTo>
                    <a:pt x="65144" y="136374"/>
                  </a:lnTo>
                  <a:lnTo>
                    <a:pt x="64932" y="136374"/>
                  </a:lnTo>
                  <a:lnTo>
                    <a:pt x="64075" y="136619"/>
                  </a:lnTo>
                  <a:lnTo>
                    <a:pt x="63300" y="137059"/>
                  </a:lnTo>
                  <a:lnTo>
                    <a:pt x="62892" y="137394"/>
                  </a:lnTo>
                  <a:close/>
                </a:path>
              </a:pathLst>
            </a:custGeom>
            <a:solidFill>
              <a:srgbClr val="FF0000"/>
            </a:solidFill>
          </p:spPr>
          <p:txBody>
            <a:bodyPr wrap="square" lIns="0" tIns="0" rIns="0" bIns="0" rtlCol="0"/>
            <a:lstStyle/>
            <a:p>
              <a:endParaRPr/>
            </a:p>
          </p:txBody>
        </p:sp>
      </p:grpSp>
      <p:sp>
        <p:nvSpPr>
          <p:cNvPr id="80" name="object 80"/>
          <p:cNvSpPr/>
          <p:nvPr/>
        </p:nvSpPr>
        <p:spPr>
          <a:xfrm>
            <a:off x="1792400" y="761752"/>
            <a:ext cx="36195" cy="60960"/>
          </a:xfrm>
          <a:custGeom>
            <a:avLst/>
            <a:gdLst/>
            <a:ahLst/>
            <a:cxnLst/>
            <a:rect l="l" t="t" r="r" b="b"/>
            <a:pathLst>
              <a:path w="36194" h="60959">
                <a:moveTo>
                  <a:pt x="3491" y="60371"/>
                </a:moveTo>
                <a:lnTo>
                  <a:pt x="1027" y="59351"/>
                </a:lnTo>
                <a:lnTo>
                  <a:pt x="0" y="56879"/>
                </a:lnTo>
                <a:lnTo>
                  <a:pt x="1444" y="54057"/>
                </a:lnTo>
                <a:lnTo>
                  <a:pt x="3842" y="51642"/>
                </a:lnTo>
                <a:lnTo>
                  <a:pt x="5865" y="49194"/>
                </a:lnTo>
                <a:lnTo>
                  <a:pt x="13861" y="29108"/>
                </a:lnTo>
                <a:lnTo>
                  <a:pt x="20379" y="5914"/>
                </a:lnTo>
                <a:lnTo>
                  <a:pt x="28007" y="0"/>
                </a:lnTo>
                <a:lnTo>
                  <a:pt x="31066" y="611"/>
                </a:lnTo>
                <a:lnTo>
                  <a:pt x="32404" y="1337"/>
                </a:lnTo>
                <a:lnTo>
                  <a:pt x="33563" y="2300"/>
                </a:lnTo>
                <a:lnTo>
                  <a:pt x="34526" y="3467"/>
                </a:lnTo>
                <a:lnTo>
                  <a:pt x="35252" y="4797"/>
                </a:lnTo>
                <a:lnTo>
                  <a:pt x="35872" y="7864"/>
                </a:lnTo>
                <a:lnTo>
                  <a:pt x="35627" y="9806"/>
                </a:lnTo>
                <a:lnTo>
                  <a:pt x="20942" y="48093"/>
                </a:lnTo>
                <a:lnTo>
                  <a:pt x="5539" y="59710"/>
                </a:lnTo>
                <a:lnTo>
                  <a:pt x="3491" y="60371"/>
                </a:lnTo>
                <a:close/>
              </a:path>
            </a:pathLst>
          </a:custGeom>
          <a:solidFill>
            <a:srgbClr val="FF0000"/>
          </a:solidFill>
        </p:spPr>
        <p:txBody>
          <a:bodyPr wrap="square" lIns="0" tIns="0" rIns="0" bIns="0" rtlCol="0"/>
          <a:lstStyle/>
          <a:p>
            <a:endParaRPr/>
          </a:p>
        </p:txBody>
      </p:sp>
      <p:pic>
        <p:nvPicPr>
          <p:cNvPr id="81" name="object 81"/>
          <p:cNvPicPr/>
          <p:nvPr/>
        </p:nvPicPr>
        <p:blipFill>
          <a:blip r:embed="rId45" cstate="print"/>
          <a:stretch>
            <a:fillRect/>
          </a:stretch>
        </p:blipFill>
        <p:spPr>
          <a:xfrm>
            <a:off x="2065843" y="619682"/>
            <a:ext cx="166796" cy="187217"/>
          </a:xfrm>
          <a:prstGeom prst="rect">
            <a:avLst/>
          </a:prstGeom>
        </p:spPr>
      </p:pic>
      <p:sp>
        <p:nvSpPr>
          <p:cNvPr id="82" name="object 82"/>
          <p:cNvSpPr/>
          <p:nvPr/>
        </p:nvSpPr>
        <p:spPr>
          <a:xfrm>
            <a:off x="2289365" y="665479"/>
            <a:ext cx="179070" cy="85725"/>
          </a:xfrm>
          <a:custGeom>
            <a:avLst/>
            <a:gdLst/>
            <a:ahLst/>
            <a:cxnLst/>
            <a:rect l="l" t="t" r="r" b="b"/>
            <a:pathLst>
              <a:path w="179069" h="85725">
                <a:moveTo>
                  <a:pt x="139534" y="15900"/>
                </a:moveTo>
                <a:lnTo>
                  <a:pt x="136474" y="8509"/>
                </a:lnTo>
                <a:lnTo>
                  <a:pt x="129070" y="5448"/>
                </a:lnTo>
                <a:lnTo>
                  <a:pt x="109474" y="5321"/>
                </a:lnTo>
                <a:lnTo>
                  <a:pt x="70345" y="5372"/>
                </a:lnTo>
                <a:lnTo>
                  <a:pt x="62826" y="5207"/>
                </a:lnTo>
                <a:lnTo>
                  <a:pt x="50482" y="4241"/>
                </a:lnTo>
                <a:lnTo>
                  <a:pt x="42037" y="3149"/>
                </a:lnTo>
                <a:lnTo>
                  <a:pt x="28155" y="736"/>
                </a:lnTo>
                <a:lnTo>
                  <a:pt x="10629" y="0"/>
                </a:lnTo>
                <a:lnTo>
                  <a:pt x="8153" y="495"/>
                </a:lnTo>
                <a:lnTo>
                  <a:pt x="8318" y="1155"/>
                </a:lnTo>
                <a:lnTo>
                  <a:pt x="5740" y="546"/>
                </a:lnTo>
                <a:lnTo>
                  <a:pt x="5092" y="1193"/>
                </a:lnTo>
                <a:lnTo>
                  <a:pt x="3365" y="1612"/>
                </a:lnTo>
                <a:lnTo>
                  <a:pt x="1549" y="3289"/>
                </a:lnTo>
                <a:lnTo>
                  <a:pt x="952" y="3111"/>
                </a:lnTo>
                <a:lnTo>
                  <a:pt x="0" y="6299"/>
                </a:lnTo>
                <a:lnTo>
                  <a:pt x="3175" y="11442"/>
                </a:lnTo>
                <a:lnTo>
                  <a:pt x="48361" y="25133"/>
                </a:lnTo>
                <a:lnTo>
                  <a:pt x="109474" y="26479"/>
                </a:lnTo>
                <a:lnTo>
                  <a:pt x="129070" y="26365"/>
                </a:lnTo>
                <a:lnTo>
                  <a:pt x="136474" y="23304"/>
                </a:lnTo>
                <a:lnTo>
                  <a:pt x="139534" y="15900"/>
                </a:lnTo>
                <a:close/>
              </a:path>
              <a:path w="179069" h="85725">
                <a:moveTo>
                  <a:pt x="178879" y="74726"/>
                </a:moveTo>
                <a:lnTo>
                  <a:pt x="175768" y="67246"/>
                </a:lnTo>
                <a:lnTo>
                  <a:pt x="168287" y="64147"/>
                </a:lnTo>
                <a:lnTo>
                  <a:pt x="138887" y="64122"/>
                </a:lnTo>
                <a:lnTo>
                  <a:pt x="120840" y="65532"/>
                </a:lnTo>
                <a:lnTo>
                  <a:pt x="104228" y="66598"/>
                </a:lnTo>
                <a:lnTo>
                  <a:pt x="91681" y="67310"/>
                </a:lnTo>
                <a:lnTo>
                  <a:pt x="50647" y="71107"/>
                </a:lnTo>
                <a:lnTo>
                  <a:pt x="48082" y="72174"/>
                </a:lnTo>
                <a:lnTo>
                  <a:pt x="47028" y="74726"/>
                </a:lnTo>
                <a:lnTo>
                  <a:pt x="48082" y="77279"/>
                </a:lnTo>
                <a:lnTo>
                  <a:pt x="50647" y="78346"/>
                </a:lnTo>
                <a:lnTo>
                  <a:pt x="91681" y="82143"/>
                </a:lnTo>
                <a:lnTo>
                  <a:pt x="104228" y="82854"/>
                </a:lnTo>
                <a:lnTo>
                  <a:pt x="120840" y="83921"/>
                </a:lnTo>
                <a:lnTo>
                  <a:pt x="138887" y="85331"/>
                </a:lnTo>
                <a:lnTo>
                  <a:pt x="168287" y="85318"/>
                </a:lnTo>
                <a:lnTo>
                  <a:pt x="175768" y="82207"/>
                </a:lnTo>
                <a:lnTo>
                  <a:pt x="178879" y="74726"/>
                </a:lnTo>
                <a:close/>
              </a:path>
            </a:pathLst>
          </a:custGeom>
          <a:solidFill>
            <a:srgbClr val="FF0000"/>
          </a:solidFill>
        </p:spPr>
        <p:txBody>
          <a:bodyPr wrap="square" lIns="0" tIns="0" rIns="0" bIns="0" rtlCol="0"/>
          <a:lstStyle/>
          <a:p>
            <a:endParaRPr/>
          </a:p>
        </p:txBody>
      </p:sp>
      <p:pic>
        <p:nvPicPr>
          <p:cNvPr id="83" name="object 83"/>
          <p:cNvPicPr/>
          <p:nvPr/>
        </p:nvPicPr>
        <p:blipFill>
          <a:blip r:embed="rId46" cstate="print"/>
          <a:stretch>
            <a:fillRect/>
          </a:stretch>
        </p:blipFill>
        <p:spPr>
          <a:xfrm>
            <a:off x="2577852" y="601196"/>
            <a:ext cx="749932" cy="241462"/>
          </a:xfrm>
          <a:prstGeom prst="rect">
            <a:avLst/>
          </a:prstGeom>
        </p:spPr>
      </p:pic>
      <p:pic>
        <p:nvPicPr>
          <p:cNvPr id="84" name="object 84"/>
          <p:cNvPicPr/>
          <p:nvPr/>
        </p:nvPicPr>
        <p:blipFill>
          <a:blip r:embed="rId47" cstate="print"/>
          <a:stretch>
            <a:fillRect/>
          </a:stretch>
        </p:blipFill>
        <p:spPr>
          <a:xfrm>
            <a:off x="3567483" y="734837"/>
            <a:ext cx="69925" cy="106343"/>
          </a:xfrm>
          <a:prstGeom prst="rect">
            <a:avLst/>
          </a:prstGeom>
        </p:spPr>
      </p:pic>
      <p:grpSp>
        <p:nvGrpSpPr>
          <p:cNvPr id="85" name="object 85"/>
          <p:cNvGrpSpPr/>
          <p:nvPr/>
        </p:nvGrpSpPr>
        <p:grpSpPr>
          <a:xfrm>
            <a:off x="3834017" y="529859"/>
            <a:ext cx="170815" cy="321945"/>
            <a:chOff x="3834017" y="529859"/>
            <a:chExt cx="170815" cy="321945"/>
          </a:xfrm>
        </p:grpSpPr>
        <p:pic>
          <p:nvPicPr>
            <p:cNvPr id="86" name="object 86"/>
            <p:cNvPicPr/>
            <p:nvPr/>
          </p:nvPicPr>
          <p:blipFill>
            <a:blip r:embed="rId48" cstate="print"/>
            <a:stretch>
              <a:fillRect/>
            </a:stretch>
          </p:blipFill>
          <p:spPr>
            <a:xfrm>
              <a:off x="3834017" y="529859"/>
              <a:ext cx="170773" cy="128779"/>
            </a:xfrm>
            <a:prstGeom prst="rect">
              <a:avLst/>
            </a:prstGeom>
          </p:spPr>
        </p:pic>
        <p:sp>
          <p:nvSpPr>
            <p:cNvPr id="87" name="object 87"/>
            <p:cNvSpPr/>
            <p:nvPr/>
          </p:nvSpPr>
          <p:spPr>
            <a:xfrm>
              <a:off x="3862832" y="529869"/>
              <a:ext cx="132715" cy="321945"/>
            </a:xfrm>
            <a:custGeom>
              <a:avLst/>
              <a:gdLst/>
              <a:ahLst/>
              <a:cxnLst/>
              <a:rect l="l" t="t" r="r" b="b"/>
              <a:pathLst>
                <a:path w="132714" h="321944">
                  <a:moveTo>
                    <a:pt x="132143" y="200533"/>
                  </a:moveTo>
                  <a:lnTo>
                    <a:pt x="89128" y="191300"/>
                  </a:lnTo>
                  <a:lnTo>
                    <a:pt x="86626" y="172148"/>
                  </a:lnTo>
                  <a:lnTo>
                    <a:pt x="84264" y="137515"/>
                  </a:lnTo>
                  <a:lnTo>
                    <a:pt x="84035" y="93129"/>
                  </a:lnTo>
                  <a:lnTo>
                    <a:pt x="83997" y="72885"/>
                  </a:lnTo>
                  <a:lnTo>
                    <a:pt x="84607" y="58978"/>
                  </a:lnTo>
                  <a:lnTo>
                    <a:pt x="91236" y="19240"/>
                  </a:lnTo>
                  <a:lnTo>
                    <a:pt x="92976" y="15100"/>
                  </a:lnTo>
                  <a:lnTo>
                    <a:pt x="92468" y="15621"/>
                  </a:lnTo>
                  <a:lnTo>
                    <a:pt x="91821" y="16243"/>
                  </a:lnTo>
                  <a:lnTo>
                    <a:pt x="96558" y="8572"/>
                  </a:lnTo>
                  <a:lnTo>
                    <a:pt x="94043" y="2514"/>
                  </a:lnTo>
                  <a:lnTo>
                    <a:pt x="87972" y="0"/>
                  </a:lnTo>
                  <a:lnTo>
                    <a:pt x="85979" y="228"/>
                  </a:lnTo>
                  <a:lnTo>
                    <a:pt x="84137" y="901"/>
                  </a:lnTo>
                  <a:lnTo>
                    <a:pt x="68516" y="47472"/>
                  </a:lnTo>
                  <a:lnTo>
                    <a:pt x="66433" y="93129"/>
                  </a:lnTo>
                  <a:lnTo>
                    <a:pt x="66306" y="138061"/>
                  </a:lnTo>
                  <a:lnTo>
                    <a:pt x="68643" y="174015"/>
                  </a:lnTo>
                  <a:lnTo>
                    <a:pt x="70789" y="190906"/>
                  </a:lnTo>
                  <a:lnTo>
                    <a:pt x="64223" y="190588"/>
                  </a:lnTo>
                  <a:lnTo>
                    <a:pt x="7594" y="184200"/>
                  </a:lnTo>
                  <a:lnTo>
                    <a:pt x="6604" y="184124"/>
                  </a:lnTo>
                  <a:lnTo>
                    <a:pt x="0" y="190728"/>
                  </a:lnTo>
                  <a:lnTo>
                    <a:pt x="5613" y="197269"/>
                  </a:lnTo>
                  <a:lnTo>
                    <a:pt x="61734" y="208038"/>
                  </a:lnTo>
                  <a:lnTo>
                    <a:pt x="71793" y="209181"/>
                  </a:lnTo>
                  <a:lnTo>
                    <a:pt x="73139" y="209296"/>
                  </a:lnTo>
                  <a:lnTo>
                    <a:pt x="75120" y="224739"/>
                  </a:lnTo>
                  <a:lnTo>
                    <a:pt x="76822" y="313359"/>
                  </a:lnTo>
                  <a:lnTo>
                    <a:pt x="79248" y="319112"/>
                  </a:lnTo>
                  <a:lnTo>
                    <a:pt x="85039" y="321487"/>
                  </a:lnTo>
                  <a:lnTo>
                    <a:pt x="90843" y="319087"/>
                  </a:lnTo>
                  <a:lnTo>
                    <a:pt x="93218" y="313359"/>
                  </a:lnTo>
                  <a:lnTo>
                    <a:pt x="93243" y="313207"/>
                  </a:lnTo>
                  <a:lnTo>
                    <a:pt x="93383" y="223774"/>
                  </a:lnTo>
                  <a:lnTo>
                    <a:pt x="91528" y="209689"/>
                  </a:lnTo>
                  <a:lnTo>
                    <a:pt x="96786" y="209588"/>
                  </a:lnTo>
                  <a:lnTo>
                    <a:pt x="131521" y="203606"/>
                  </a:lnTo>
                  <a:lnTo>
                    <a:pt x="132143" y="200533"/>
                  </a:lnTo>
                  <a:close/>
                </a:path>
              </a:pathLst>
            </a:custGeom>
            <a:solidFill>
              <a:srgbClr val="FF0000"/>
            </a:solidFill>
          </p:spPr>
          <p:txBody>
            <a:bodyPr wrap="square" lIns="0" tIns="0" rIns="0" bIns="0" rtlCol="0"/>
            <a:lstStyle/>
            <a:p>
              <a:endParaRPr/>
            </a:p>
          </p:txBody>
        </p:sp>
      </p:grpSp>
      <p:pic>
        <p:nvPicPr>
          <p:cNvPr id="88" name="object 88"/>
          <p:cNvPicPr/>
          <p:nvPr/>
        </p:nvPicPr>
        <p:blipFill>
          <a:blip r:embed="rId49" cstate="print"/>
          <a:stretch>
            <a:fillRect/>
          </a:stretch>
        </p:blipFill>
        <p:spPr>
          <a:xfrm>
            <a:off x="4091264" y="625825"/>
            <a:ext cx="958387" cy="213919"/>
          </a:xfrm>
          <a:prstGeom prst="rect">
            <a:avLst/>
          </a:prstGeom>
        </p:spPr>
      </p:pic>
      <p:sp>
        <p:nvSpPr>
          <p:cNvPr id="89" name="object 89"/>
          <p:cNvSpPr/>
          <p:nvPr/>
        </p:nvSpPr>
        <p:spPr>
          <a:xfrm>
            <a:off x="5178453" y="774691"/>
            <a:ext cx="25400" cy="107950"/>
          </a:xfrm>
          <a:custGeom>
            <a:avLst/>
            <a:gdLst/>
            <a:ahLst/>
            <a:cxnLst/>
            <a:rect l="l" t="t" r="r" b="b"/>
            <a:pathLst>
              <a:path w="25400" h="107950">
                <a:moveTo>
                  <a:pt x="4726" y="107331"/>
                </a:moveTo>
                <a:lnTo>
                  <a:pt x="164" y="102770"/>
                </a:lnTo>
                <a:lnTo>
                  <a:pt x="1380" y="99670"/>
                </a:lnTo>
                <a:lnTo>
                  <a:pt x="2685" y="97410"/>
                </a:lnTo>
                <a:lnTo>
                  <a:pt x="3630" y="95289"/>
                </a:lnTo>
                <a:lnTo>
                  <a:pt x="4345" y="93168"/>
                </a:lnTo>
                <a:lnTo>
                  <a:pt x="4849" y="91063"/>
                </a:lnTo>
                <a:lnTo>
                  <a:pt x="5156" y="88966"/>
                </a:lnTo>
                <a:lnTo>
                  <a:pt x="5280" y="86878"/>
                </a:lnTo>
                <a:lnTo>
                  <a:pt x="5238" y="84773"/>
                </a:lnTo>
                <a:lnTo>
                  <a:pt x="5036" y="82643"/>
                </a:lnTo>
                <a:lnTo>
                  <a:pt x="4682" y="80473"/>
                </a:lnTo>
                <a:lnTo>
                  <a:pt x="4178" y="78368"/>
                </a:lnTo>
                <a:lnTo>
                  <a:pt x="4573" y="72331"/>
                </a:lnTo>
                <a:lnTo>
                  <a:pt x="4639" y="65446"/>
                </a:lnTo>
                <a:lnTo>
                  <a:pt x="0" y="4723"/>
                </a:lnTo>
                <a:lnTo>
                  <a:pt x="4726" y="0"/>
                </a:lnTo>
                <a:lnTo>
                  <a:pt x="9400" y="4022"/>
                </a:lnTo>
                <a:lnTo>
                  <a:pt x="22853" y="62835"/>
                </a:lnTo>
                <a:lnTo>
                  <a:pt x="24095" y="71246"/>
                </a:lnTo>
                <a:lnTo>
                  <a:pt x="24882" y="78148"/>
                </a:lnTo>
                <a:lnTo>
                  <a:pt x="24182" y="81819"/>
                </a:lnTo>
                <a:lnTo>
                  <a:pt x="6582" y="106939"/>
                </a:lnTo>
                <a:lnTo>
                  <a:pt x="4726" y="107331"/>
                </a:lnTo>
                <a:close/>
              </a:path>
            </a:pathLst>
          </a:custGeom>
          <a:solidFill>
            <a:srgbClr val="FF0000"/>
          </a:solidFill>
        </p:spPr>
        <p:txBody>
          <a:bodyPr wrap="square" lIns="0" tIns="0" rIns="0" bIns="0" rtlCol="0"/>
          <a:lstStyle/>
          <a:p>
            <a:endParaRPr/>
          </a:p>
        </p:txBody>
      </p:sp>
      <p:grpSp>
        <p:nvGrpSpPr>
          <p:cNvPr id="90" name="object 90"/>
          <p:cNvGrpSpPr/>
          <p:nvPr/>
        </p:nvGrpSpPr>
        <p:grpSpPr>
          <a:xfrm>
            <a:off x="5412229" y="606507"/>
            <a:ext cx="287020" cy="252729"/>
            <a:chOff x="5412229" y="606507"/>
            <a:chExt cx="287020" cy="252729"/>
          </a:xfrm>
        </p:grpSpPr>
        <p:pic>
          <p:nvPicPr>
            <p:cNvPr id="91" name="object 91"/>
            <p:cNvPicPr/>
            <p:nvPr/>
          </p:nvPicPr>
          <p:blipFill>
            <a:blip r:embed="rId50" cstate="print"/>
            <a:stretch>
              <a:fillRect/>
            </a:stretch>
          </p:blipFill>
          <p:spPr>
            <a:xfrm>
              <a:off x="5412229" y="606507"/>
              <a:ext cx="144836" cy="196256"/>
            </a:xfrm>
            <a:prstGeom prst="rect">
              <a:avLst/>
            </a:prstGeom>
          </p:spPr>
        </p:pic>
        <p:pic>
          <p:nvPicPr>
            <p:cNvPr id="92" name="object 92"/>
            <p:cNvPicPr/>
            <p:nvPr/>
          </p:nvPicPr>
          <p:blipFill>
            <a:blip r:embed="rId51" cstate="print"/>
            <a:stretch>
              <a:fillRect/>
            </a:stretch>
          </p:blipFill>
          <p:spPr>
            <a:xfrm>
              <a:off x="5597807" y="725977"/>
              <a:ext cx="101179" cy="133095"/>
            </a:xfrm>
            <a:prstGeom prst="rect">
              <a:avLst/>
            </a:prstGeom>
          </p:spPr>
        </p:pic>
      </p:grpSp>
      <p:sp>
        <p:nvSpPr>
          <p:cNvPr id="93" name="object 93"/>
          <p:cNvSpPr/>
          <p:nvPr/>
        </p:nvSpPr>
        <p:spPr>
          <a:xfrm>
            <a:off x="5757380" y="709688"/>
            <a:ext cx="131445" cy="90805"/>
          </a:xfrm>
          <a:custGeom>
            <a:avLst/>
            <a:gdLst/>
            <a:ahLst/>
            <a:cxnLst/>
            <a:rect l="l" t="t" r="r" b="b"/>
            <a:pathLst>
              <a:path w="131445" h="90804">
                <a:moveTo>
                  <a:pt x="118084" y="10909"/>
                </a:moveTo>
                <a:lnTo>
                  <a:pt x="114896" y="3187"/>
                </a:lnTo>
                <a:lnTo>
                  <a:pt x="107175" y="0"/>
                </a:lnTo>
                <a:lnTo>
                  <a:pt x="9728" y="1854"/>
                </a:lnTo>
                <a:lnTo>
                  <a:pt x="8534" y="2362"/>
                </a:lnTo>
                <a:lnTo>
                  <a:pt x="2501" y="4864"/>
                </a:lnTo>
                <a:lnTo>
                  <a:pt x="0" y="10909"/>
                </a:lnTo>
                <a:lnTo>
                  <a:pt x="2501" y="16954"/>
                </a:lnTo>
                <a:lnTo>
                  <a:pt x="9728" y="19964"/>
                </a:lnTo>
                <a:lnTo>
                  <a:pt x="107175" y="21831"/>
                </a:lnTo>
                <a:lnTo>
                  <a:pt x="114896" y="18630"/>
                </a:lnTo>
                <a:lnTo>
                  <a:pt x="118084" y="10909"/>
                </a:lnTo>
                <a:close/>
              </a:path>
              <a:path w="131445" h="90804">
                <a:moveTo>
                  <a:pt x="130886" y="79540"/>
                </a:moveTo>
                <a:lnTo>
                  <a:pt x="128244" y="73164"/>
                </a:lnTo>
                <a:lnTo>
                  <a:pt x="121881" y="70535"/>
                </a:lnTo>
                <a:lnTo>
                  <a:pt x="93840" y="68757"/>
                </a:lnTo>
                <a:lnTo>
                  <a:pt x="68008" y="68745"/>
                </a:lnTo>
                <a:lnTo>
                  <a:pt x="59855" y="69303"/>
                </a:lnTo>
                <a:lnTo>
                  <a:pt x="57632" y="69392"/>
                </a:lnTo>
                <a:lnTo>
                  <a:pt x="53251" y="64998"/>
                </a:lnTo>
                <a:lnTo>
                  <a:pt x="51409" y="65379"/>
                </a:lnTo>
                <a:lnTo>
                  <a:pt x="49898" y="66382"/>
                </a:lnTo>
                <a:lnTo>
                  <a:pt x="43218" y="69735"/>
                </a:lnTo>
                <a:lnTo>
                  <a:pt x="42837" y="70180"/>
                </a:lnTo>
                <a:lnTo>
                  <a:pt x="42024" y="70853"/>
                </a:lnTo>
                <a:lnTo>
                  <a:pt x="41071" y="72021"/>
                </a:lnTo>
                <a:lnTo>
                  <a:pt x="40335" y="73355"/>
                </a:lnTo>
                <a:lnTo>
                  <a:pt x="40068" y="74676"/>
                </a:lnTo>
                <a:lnTo>
                  <a:pt x="39776" y="75488"/>
                </a:lnTo>
                <a:lnTo>
                  <a:pt x="39725" y="76403"/>
                </a:lnTo>
                <a:lnTo>
                  <a:pt x="40068" y="78714"/>
                </a:lnTo>
                <a:lnTo>
                  <a:pt x="40284" y="79197"/>
                </a:lnTo>
                <a:lnTo>
                  <a:pt x="40347" y="79451"/>
                </a:lnTo>
                <a:lnTo>
                  <a:pt x="40957" y="80581"/>
                </a:lnTo>
                <a:lnTo>
                  <a:pt x="41046" y="80759"/>
                </a:lnTo>
                <a:lnTo>
                  <a:pt x="42646" y="83312"/>
                </a:lnTo>
                <a:lnTo>
                  <a:pt x="67894" y="90335"/>
                </a:lnTo>
                <a:lnTo>
                  <a:pt x="93840" y="90322"/>
                </a:lnTo>
                <a:lnTo>
                  <a:pt x="121881" y="88544"/>
                </a:lnTo>
                <a:lnTo>
                  <a:pt x="128244" y="85915"/>
                </a:lnTo>
                <a:lnTo>
                  <a:pt x="130886" y="79540"/>
                </a:lnTo>
                <a:close/>
              </a:path>
            </a:pathLst>
          </a:custGeom>
          <a:solidFill>
            <a:srgbClr val="FF0000"/>
          </a:solidFill>
        </p:spPr>
        <p:txBody>
          <a:bodyPr wrap="square" lIns="0" tIns="0" rIns="0" bIns="0" rtlCol="0"/>
          <a:lstStyle/>
          <a:p>
            <a:endParaRPr/>
          </a:p>
        </p:txBody>
      </p:sp>
      <p:pic>
        <p:nvPicPr>
          <p:cNvPr id="94" name="object 94"/>
          <p:cNvPicPr/>
          <p:nvPr/>
        </p:nvPicPr>
        <p:blipFill>
          <a:blip r:embed="rId52" cstate="print"/>
          <a:stretch>
            <a:fillRect/>
          </a:stretch>
        </p:blipFill>
        <p:spPr>
          <a:xfrm>
            <a:off x="6093704" y="656427"/>
            <a:ext cx="159030" cy="190464"/>
          </a:xfrm>
          <a:prstGeom prst="rect">
            <a:avLst/>
          </a:prstGeom>
        </p:spPr>
      </p:pic>
      <p:sp>
        <p:nvSpPr>
          <p:cNvPr id="95" name="object 95"/>
          <p:cNvSpPr/>
          <p:nvPr/>
        </p:nvSpPr>
        <p:spPr>
          <a:xfrm>
            <a:off x="6313717" y="694266"/>
            <a:ext cx="44450" cy="132715"/>
          </a:xfrm>
          <a:custGeom>
            <a:avLst/>
            <a:gdLst/>
            <a:ahLst/>
            <a:cxnLst/>
            <a:rect l="l" t="t" r="r" b="b"/>
            <a:pathLst>
              <a:path w="44450" h="132715">
                <a:moveTo>
                  <a:pt x="41044" y="132213"/>
                </a:moveTo>
                <a:lnTo>
                  <a:pt x="12253" y="96872"/>
                </a:lnTo>
                <a:lnTo>
                  <a:pt x="6681" y="58071"/>
                </a:lnTo>
                <a:lnTo>
                  <a:pt x="6102" y="50818"/>
                </a:lnTo>
                <a:lnTo>
                  <a:pt x="122" y="7970"/>
                </a:lnTo>
                <a:lnTo>
                  <a:pt x="0" y="6722"/>
                </a:lnTo>
                <a:lnTo>
                  <a:pt x="6730" y="0"/>
                </a:lnTo>
                <a:lnTo>
                  <a:pt x="23430" y="47718"/>
                </a:lnTo>
                <a:lnTo>
                  <a:pt x="27077" y="78556"/>
                </a:lnTo>
                <a:lnTo>
                  <a:pt x="28333" y="83704"/>
                </a:lnTo>
                <a:lnTo>
                  <a:pt x="30422" y="90002"/>
                </a:lnTo>
                <a:lnTo>
                  <a:pt x="33253" y="96765"/>
                </a:lnTo>
                <a:lnTo>
                  <a:pt x="37414" y="108065"/>
                </a:lnTo>
                <a:lnTo>
                  <a:pt x="41175" y="120090"/>
                </a:lnTo>
                <a:lnTo>
                  <a:pt x="42374" y="124226"/>
                </a:lnTo>
                <a:lnTo>
                  <a:pt x="42774" y="125809"/>
                </a:lnTo>
                <a:lnTo>
                  <a:pt x="43214" y="127286"/>
                </a:lnTo>
                <a:lnTo>
                  <a:pt x="43981" y="129268"/>
                </a:lnTo>
                <a:lnTo>
                  <a:pt x="43125" y="131349"/>
                </a:lnTo>
                <a:lnTo>
                  <a:pt x="41044" y="132213"/>
                </a:lnTo>
                <a:close/>
              </a:path>
            </a:pathLst>
          </a:custGeom>
          <a:solidFill>
            <a:srgbClr val="FF0000"/>
          </a:solidFill>
        </p:spPr>
        <p:txBody>
          <a:bodyPr wrap="square" lIns="0" tIns="0" rIns="0" bIns="0" rtlCol="0"/>
          <a:lstStyle/>
          <a:p>
            <a:endParaRPr/>
          </a:p>
        </p:txBody>
      </p:sp>
      <p:pic>
        <p:nvPicPr>
          <p:cNvPr id="96" name="object 96"/>
          <p:cNvPicPr/>
          <p:nvPr/>
        </p:nvPicPr>
        <p:blipFill>
          <a:blip r:embed="rId53" cstate="print"/>
          <a:stretch>
            <a:fillRect/>
          </a:stretch>
        </p:blipFill>
        <p:spPr>
          <a:xfrm>
            <a:off x="6421734" y="645634"/>
            <a:ext cx="302103" cy="200017"/>
          </a:xfrm>
          <a:prstGeom prst="rect">
            <a:avLst/>
          </a:prstGeom>
        </p:spPr>
      </p:pic>
      <p:grpSp>
        <p:nvGrpSpPr>
          <p:cNvPr id="97" name="object 97"/>
          <p:cNvGrpSpPr/>
          <p:nvPr/>
        </p:nvGrpSpPr>
        <p:grpSpPr>
          <a:xfrm>
            <a:off x="1278025" y="861756"/>
            <a:ext cx="268605" cy="260985"/>
            <a:chOff x="1278025" y="861756"/>
            <a:chExt cx="268605" cy="260985"/>
          </a:xfrm>
        </p:grpSpPr>
        <p:pic>
          <p:nvPicPr>
            <p:cNvPr id="98" name="object 98"/>
            <p:cNvPicPr/>
            <p:nvPr/>
          </p:nvPicPr>
          <p:blipFill>
            <a:blip r:embed="rId54" cstate="print"/>
            <a:stretch>
              <a:fillRect/>
            </a:stretch>
          </p:blipFill>
          <p:spPr>
            <a:xfrm>
              <a:off x="1393555" y="970213"/>
              <a:ext cx="152658" cy="152128"/>
            </a:xfrm>
            <a:prstGeom prst="rect">
              <a:avLst/>
            </a:prstGeom>
          </p:spPr>
        </p:pic>
        <p:pic>
          <p:nvPicPr>
            <p:cNvPr id="99" name="object 99"/>
            <p:cNvPicPr/>
            <p:nvPr/>
          </p:nvPicPr>
          <p:blipFill>
            <a:blip r:embed="rId55" cstate="print"/>
            <a:stretch>
              <a:fillRect/>
            </a:stretch>
          </p:blipFill>
          <p:spPr>
            <a:xfrm>
              <a:off x="1278025" y="861756"/>
              <a:ext cx="170052" cy="64589"/>
            </a:xfrm>
            <a:prstGeom prst="rect">
              <a:avLst/>
            </a:prstGeom>
          </p:spPr>
        </p:pic>
      </p:grpSp>
      <p:grpSp>
        <p:nvGrpSpPr>
          <p:cNvPr id="100" name="object 100"/>
          <p:cNvGrpSpPr/>
          <p:nvPr/>
        </p:nvGrpSpPr>
        <p:grpSpPr>
          <a:xfrm>
            <a:off x="1608356" y="901553"/>
            <a:ext cx="478790" cy="301625"/>
            <a:chOff x="1608356" y="901553"/>
            <a:chExt cx="478790" cy="301625"/>
          </a:xfrm>
        </p:grpSpPr>
        <p:sp>
          <p:nvSpPr>
            <p:cNvPr id="101" name="object 101"/>
            <p:cNvSpPr/>
            <p:nvPr/>
          </p:nvSpPr>
          <p:spPr>
            <a:xfrm>
              <a:off x="1608353" y="901560"/>
              <a:ext cx="328295" cy="277495"/>
            </a:xfrm>
            <a:custGeom>
              <a:avLst/>
              <a:gdLst/>
              <a:ahLst/>
              <a:cxnLst/>
              <a:rect l="l" t="t" r="r" b="b"/>
              <a:pathLst>
                <a:path w="328294" h="277494">
                  <a:moveTo>
                    <a:pt x="154241" y="240525"/>
                  </a:moveTo>
                  <a:lnTo>
                    <a:pt x="146151" y="189826"/>
                  </a:lnTo>
                  <a:lnTo>
                    <a:pt x="136779" y="152273"/>
                  </a:lnTo>
                  <a:lnTo>
                    <a:pt x="134861" y="145097"/>
                  </a:lnTo>
                  <a:lnTo>
                    <a:pt x="133299" y="137782"/>
                  </a:lnTo>
                  <a:lnTo>
                    <a:pt x="132092" y="130632"/>
                  </a:lnTo>
                  <a:lnTo>
                    <a:pt x="128536" y="103327"/>
                  </a:lnTo>
                  <a:lnTo>
                    <a:pt x="123812" y="98628"/>
                  </a:lnTo>
                  <a:lnTo>
                    <a:pt x="119075" y="103352"/>
                  </a:lnTo>
                  <a:lnTo>
                    <a:pt x="115912" y="130987"/>
                  </a:lnTo>
                  <a:lnTo>
                    <a:pt x="115900" y="139522"/>
                  </a:lnTo>
                  <a:lnTo>
                    <a:pt x="116281" y="147891"/>
                  </a:lnTo>
                  <a:lnTo>
                    <a:pt x="117106" y="156400"/>
                  </a:lnTo>
                  <a:lnTo>
                    <a:pt x="119240" y="168541"/>
                  </a:lnTo>
                  <a:lnTo>
                    <a:pt x="124993" y="194246"/>
                  </a:lnTo>
                  <a:lnTo>
                    <a:pt x="130987" y="225513"/>
                  </a:lnTo>
                  <a:lnTo>
                    <a:pt x="131876" y="231762"/>
                  </a:lnTo>
                  <a:lnTo>
                    <a:pt x="132143" y="234403"/>
                  </a:lnTo>
                  <a:lnTo>
                    <a:pt x="130708" y="233553"/>
                  </a:lnTo>
                  <a:lnTo>
                    <a:pt x="128714" y="232778"/>
                  </a:lnTo>
                  <a:lnTo>
                    <a:pt x="126631" y="233629"/>
                  </a:lnTo>
                  <a:lnTo>
                    <a:pt x="125768" y="235712"/>
                  </a:lnTo>
                  <a:lnTo>
                    <a:pt x="126707" y="237871"/>
                  </a:lnTo>
                  <a:lnTo>
                    <a:pt x="131025" y="244005"/>
                  </a:lnTo>
                  <a:lnTo>
                    <a:pt x="133121" y="246646"/>
                  </a:lnTo>
                  <a:lnTo>
                    <a:pt x="135166" y="248881"/>
                  </a:lnTo>
                  <a:lnTo>
                    <a:pt x="135712" y="249339"/>
                  </a:lnTo>
                  <a:lnTo>
                    <a:pt x="136105" y="250266"/>
                  </a:lnTo>
                  <a:lnTo>
                    <a:pt x="142087" y="252755"/>
                  </a:lnTo>
                  <a:lnTo>
                    <a:pt x="142925" y="252412"/>
                  </a:lnTo>
                  <a:lnTo>
                    <a:pt x="144056" y="252526"/>
                  </a:lnTo>
                  <a:lnTo>
                    <a:pt x="144741" y="251663"/>
                  </a:lnTo>
                  <a:lnTo>
                    <a:pt x="148082" y="250266"/>
                  </a:lnTo>
                  <a:lnTo>
                    <a:pt x="150761" y="248310"/>
                  </a:lnTo>
                  <a:lnTo>
                    <a:pt x="153111" y="244297"/>
                  </a:lnTo>
                  <a:lnTo>
                    <a:pt x="154241" y="240525"/>
                  </a:lnTo>
                  <a:close/>
                </a:path>
                <a:path w="328294" h="277494">
                  <a:moveTo>
                    <a:pt x="327837" y="53098"/>
                  </a:moveTo>
                  <a:lnTo>
                    <a:pt x="318554" y="19545"/>
                  </a:lnTo>
                  <a:lnTo>
                    <a:pt x="317639" y="17310"/>
                  </a:lnTo>
                  <a:lnTo>
                    <a:pt x="314439" y="10528"/>
                  </a:lnTo>
                  <a:lnTo>
                    <a:pt x="312356" y="7175"/>
                  </a:lnTo>
                  <a:lnTo>
                    <a:pt x="309524" y="4165"/>
                  </a:lnTo>
                  <a:lnTo>
                    <a:pt x="306933" y="2463"/>
                  </a:lnTo>
                  <a:lnTo>
                    <a:pt x="306933" y="52095"/>
                  </a:lnTo>
                  <a:lnTo>
                    <a:pt x="306920" y="56591"/>
                  </a:lnTo>
                  <a:lnTo>
                    <a:pt x="275856" y="89433"/>
                  </a:lnTo>
                  <a:lnTo>
                    <a:pt x="261543" y="96469"/>
                  </a:lnTo>
                  <a:lnTo>
                    <a:pt x="261543" y="89433"/>
                  </a:lnTo>
                  <a:lnTo>
                    <a:pt x="274231" y="44742"/>
                  </a:lnTo>
                  <a:lnTo>
                    <a:pt x="296418" y="20777"/>
                  </a:lnTo>
                  <a:lnTo>
                    <a:pt x="298615" y="25577"/>
                  </a:lnTo>
                  <a:lnTo>
                    <a:pt x="306933" y="52095"/>
                  </a:lnTo>
                  <a:lnTo>
                    <a:pt x="306933" y="2463"/>
                  </a:lnTo>
                  <a:lnTo>
                    <a:pt x="305955" y="1816"/>
                  </a:lnTo>
                  <a:lnTo>
                    <a:pt x="301917" y="419"/>
                  </a:lnTo>
                  <a:lnTo>
                    <a:pt x="297827" y="0"/>
                  </a:lnTo>
                  <a:lnTo>
                    <a:pt x="293954" y="381"/>
                  </a:lnTo>
                  <a:lnTo>
                    <a:pt x="260997" y="27012"/>
                  </a:lnTo>
                  <a:lnTo>
                    <a:pt x="243814" y="70523"/>
                  </a:lnTo>
                  <a:lnTo>
                    <a:pt x="241198" y="89433"/>
                  </a:lnTo>
                  <a:lnTo>
                    <a:pt x="241198" y="102425"/>
                  </a:lnTo>
                  <a:lnTo>
                    <a:pt x="235038" y="103060"/>
                  </a:lnTo>
                  <a:lnTo>
                    <a:pt x="195681" y="97790"/>
                  </a:lnTo>
                  <a:lnTo>
                    <a:pt x="187464" y="93637"/>
                  </a:lnTo>
                  <a:lnTo>
                    <a:pt x="186474" y="92989"/>
                  </a:lnTo>
                  <a:lnTo>
                    <a:pt x="161391" y="78016"/>
                  </a:lnTo>
                  <a:lnTo>
                    <a:pt x="158140" y="78054"/>
                  </a:lnTo>
                  <a:lnTo>
                    <a:pt x="128600" y="74472"/>
                  </a:lnTo>
                  <a:lnTo>
                    <a:pt x="93573" y="79756"/>
                  </a:lnTo>
                  <a:lnTo>
                    <a:pt x="88595" y="81013"/>
                  </a:lnTo>
                  <a:lnTo>
                    <a:pt x="45605" y="84416"/>
                  </a:lnTo>
                  <a:lnTo>
                    <a:pt x="4229" y="97497"/>
                  </a:lnTo>
                  <a:lnTo>
                    <a:pt x="0" y="103352"/>
                  </a:lnTo>
                  <a:lnTo>
                    <a:pt x="6159" y="109512"/>
                  </a:lnTo>
                  <a:lnTo>
                    <a:pt x="8089" y="109220"/>
                  </a:lnTo>
                  <a:lnTo>
                    <a:pt x="26339" y="105549"/>
                  </a:lnTo>
                  <a:lnTo>
                    <a:pt x="32245" y="104584"/>
                  </a:lnTo>
                  <a:lnTo>
                    <a:pt x="38366" y="103987"/>
                  </a:lnTo>
                  <a:lnTo>
                    <a:pt x="34861" y="192659"/>
                  </a:lnTo>
                  <a:lnTo>
                    <a:pt x="35572" y="199872"/>
                  </a:lnTo>
                  <a:lnTo>
                    <a:pt x="36728" y="206590"/>
                  </a:lnTo>
                  <a:lnTo>
                    <a:pt x="39090" y="215887"/>
                  </a:lnTo>
                  <a:lnTo>
                    <a:pt x="40170" y="219316"/>
                  </a:lnTo>
                  <a:lnTo>
                    <a:pt x="50279" y="226707"/>
                  </a:lnTo>
                  <a:lnTo>
                    <a:pt x="57772" y="223608"/>
                  </a:lnTo>
                  <a:lnTo>
                    <a:pt x="60883" y="216103"/>
                  </a:lnTo>
                  <a:lnTo>
                    <a:pt x="60388" y="212902"/>
                  </a:lnTo>
                  <a:lnTo>
                    <a:pt x="59601" y="210426"/>
                  </a:lnTo>
                  <a:lnTo>
                    <a:pt x="57556" y="202082"/>
                  </a:lnTo>
                  <a:lnTo>
                    <a:pt x="56743" y="197053"/>
                  </a:lnTo>
                  <a:lnTo>
                    <a:pt x="56286" y="192481"/>
                  </a:lnTo>
                  <a:lnTo>
                    <a:pt x="52362" y="103581"/>
                  </a:lnTo>
                  <a:lnTo>
                    <a:pt x="55930" y="103581"/>
                  </a:lnTo>
                  <a:lnTo>
                    <a:pt x="56184" y="103555"/>
                  </a:lnTo>
                  <a:lnTo>
                    <a:pt x="90589" y="101295"/>
                  </a:lnTo>
                  <a:lnTo>
                    <a:pt x="98945" y="99402"/>
                  </a:lnTo>
                  <a:lnTo>
                    <a:pt x="107835" y="96532"/>
                  </a:lnTo>
                  <a:lnTo>
                    <a:pt x="112991" y="95135"/>
                  </a:lnTo>
                  <a:lnTo>
                    <a:pt x="118224" y="94094"/>
                  </a:lnTo>
                  <a:lnTo>
                    <a:pt x="123456" y="93383"/>
                  </a:lnTo>
                  <a:lnTo>
                    <a:pt x="128816" y="93014"/>
                  </a:lnTo>
                  <a:lnTo>
                    <a:pt x="158102" y="89433"/>
                  </a:lnTo>
                  <a:lnTo>
                    <a:pt x="173685" y="101574"/>
                  </a:lnTo>
                  <a:lnTo>
                    <a:pt x="175768" y="104432"/>
                  </a:lnTo>
                  <a:lnTo>
                    <a:pt x="211886" y="121653"/>
                  </a:lnTo>
                  <a:lnTo>
                    <a:pt x="227558" y="123075"/>
                  </a:lnTo>
                  <a:lnTo>
                    <a:pt x="236105" y="123063"/>
                  </a:lnTo>
                  <a:lnTo>
                    <a:pt x="241134" y="122580"/>
                  </a:lnTo>
                  <a:lnTo>
                    <a:pt x="241198" y="103149"/>
                  </a:lnTo>
                  <a:lnTo>
                    <a:pt x="241198" y="122567"/>
                  </a:lnTo>
                  <a:lnTo>
                    <a:pt x="242265" y="160845"/>
                  </a:lnTo>
                  <a:lnTo>
                    <a:pt x="247878" y="186613"/>
                  </a:lnTo>
                  <a:lnTo>
                    <a:pt x="241871" y="188214"/>
                  </a:lnTo>
                  <a:lnTo>
                    <a:pt x="230720" y="190957"/>
                  </a:lnTo>
                  <a:lnTo>
                    <a:pt x="201968" y="199771"/>
                  </a:lnTo>
                  <a:lnTo>
                    <a:pt x="200596" y="201396"/>
                  </a:lnTo>
                  <a:lnTo>
                    <a:pt x="202247" y="203047"/>
                  </a:lnTo>
                  <a:lnTo>
                    <a:pt x="232587" y="202044"/>
                  </a:lnTo>
                  <a:lnTo>
                    <a:pt x="244170" y="200850"/>
                  </a:lnTo>
                  <a:lnTo>
                    <a:pt x="251358" y="200037"/>
                  </a:lnTo>
                  <a:lnTo>
                    <a:pt x="254939" y="213791"/>
                  </a:lnTo>
                  <a:lnTo>
                    <a:pt x="260832" y="239496"/>
                  </a:lnTo>
                  <a:lnTo>
                    <a:pt x="264096" y="249516"/>
                  </a:lnTo>
                  <a:lnTo>
                    <a:pt x="267296" y="256057"/>
                  </a:lnTo>
                  <a:lnTo>
                    <a:pt x="267677" y="256235"/>
                  </a:lnTo>
                  <a:lnTo>
                    <a:pt x="268084" y="256768"/>
                  </a:lnTo>
                  <a:lnTo>
                    <a:pt x="268427" y="257365"/>
                  </a:lnTo>
                  <a:lnTo>
                    <a:pt x="268630" y="258127"/>
                  </a:lnTo>
                  <a:lnTo>
                    <a:pt x="268681" y="259143"/>
                  </a:lnTo>
                  <a:lnTo>
                    <a:pt x="268490" y="260324"/>
                  </a:lnTo>
                  <a:lnTo>
                    <a:pt x="267995" y="261759"/>
                  </a:lnTo>
                  <a:lnTo>
                    <a:pt x="267182" y="263385"/>
                  </a:lnTo>
                  <a:lnTo>
                    <a:pt x="265887" y="265252"/>
                  </a:lnTo>
                  <a:lnTo>
                    <a:pt x="264477" y="267474"/>
                  </a:lnTo>
                  <a:lnTo>
                    <a:pt x="263994" y="270027"/>
                  </a:lnTo>
                  <a:lnTo>
                    <a:pt x="270865" y="276898"/>
                  </a:lnTo>
                  <a:lnTo>
                    <a:pt x="273672" y="276301"/>
                  </a:lnTo>
                  <a:lnTo>
                    <a:pt x="286613" y="252437"/>
                  </a:lnTo>
                  <a:lnTo>
                    <a:pt x="285915" y="248704"/>
                  </a:lnTo>
                  <a:lnTo>
                    <a:pt x="283527" y="242303"/>
                  </a:lnTo>
                  <a:lnTo>
                    <a:pt x="280898" y="234378"/>
                  </a:lnTo>
                  <a:lnTo>
                    <a:pt x="275043" y="208800"/>
                  </a:lnTo>
                  <a:lnTo>
                    <a:pt x="272084" y="197510"/>
                  </a:lnTo>
                  <a:lnTo>
                    <a:pt x="278574" y="196659"/>
                  </a:lnTo>
                  <a:lnTo>
                    <a:pt x="297764" y="192278"/>
                  </a:lnTo>
                  <a:lnTo>
                    <a:pt x="312648" y="190030"/>
                  </a:lnTo>
                  <a:lnTo>
                    <a:pt x="320078" y="189471"/>
                  </a:lnTo>
                  <a:lnTo>
                    <a:pt x="323011" y="188810"/>
                  </a:lnTo>
                  <a:lnTo>
                    <a:pt x="324281" y="188099"/>
                  </a:lnTo>
                  <a:lnTo>
                    <a:pt x="325386" y="187159"/>
                  </a:lnTo>
                  <a:lnTo>
                    <a:pt x="326986" y="184734"/>
                  </a:lnTo>
                  <a:lnTo>
                    <a:pt x="327583" y="181787"/>
                  </a:lnTo>
                  <a:lnTo>
                    <a:pt x="326974" y="178803"/>
                  </a:lnTo>
                  <a:lnTo>
                    <a:pt x="311442" y="173939"/>
                  </a:lnTo>
                  <a:lnTo>
                    <a:pt x="294957" y="174840"/>
                  </a:lnTo>
                  <a:lnTo>
                    <a:pt x="274739" y="178689"/>
                  </a:lnTo>
                  <a:lnTo>
                    <a:pt x="267728" y="180860"/>
                  </a:lnTo>
                  <a:lnTo>
                    <a:pt x="265226" y="171284"/>
                  </a:lnTo>
                  <a:lnTo>
                    <a:pt x="263766" y="165214"/>
                  </a:lnTo>
                  <a:lnTo>
                    <a:pt x="262712" y="158610"/>
                  </a:lnTo>
                  <a:lnTo>
                    <a:pt x="261734" y="147243"/>
                  </a:lnTo>
                  <a:lnTo>
                    <a:pt x="261620" y="118148"/>
                  </a:lnTo>
                  <a:lnTo>
                    <a:pt x="262445" y="117906"/>
                  </a:lnTo>
                  <a:lnTo>
                    <a:pt x="271145" y="114452"/>
                  </a:lnTo>
                  <a:lnTo>
                    <a:pt x="307174" y="96685"/>
                  </a:lnTo>
                  <a:lnTo>
                    <a:pt x="327393" y="61607"/>
                  </a:lnTo>
                  <a:lnTo>
                    <a:pt x="327761" y="57975"/>
                  </a:lnTo>
                  <a:lnTo>
                    <a:pt x="327837" y="53098"/>
                  </a:lnTo>
                  <a:close/>
                </a:path>
              </a:pathLst>
            </a:custGeom>
            <a:solidFill>
              <a:srgbClr val="FF0000"/>
            </a:solidFill>
          </p:spPr>
          <p:txBody>
            <a:bodyPr wrap="square" lIns="0" tIns="0" rIns="0" bIns="0" rtlCol="0"/>
            <a:lstStyle/>
            <a:p>
              <a:endParaRPr/>
            </a:p>
          </p:txBody>
        </p:sp>
        <p:pic>
          <p:nvPicPr>
            <p:cNvPr id="102" name="object 102"/>
            <p:cNvPicPr/>
            <p:nvPr/>
          </p:nvPicPr>
          <p:blipFill>
            <a:blip r:embed="rId56" cstate="print"/>
            <a:stretch>
              <a:fillRect/>
            </a:stretch>
          </p:blipFill>
          <p:spPr>
            <a:xfrm>
              <a:off x="1976052" y="1021692"/>
              <a:ext cx="110643" cy="180878"/>
            </a:xfrm>
            <a:prstGeom prst="rect">
              <a:avLst/>
            </a:prstGeom>
          </p:spPr>
        </p:pic>
      </p:grpSp>
      <p:sp>
        <p:nvSpPr>
          <p:cNvPr id="103" name="object 103"/>
          <p:cNvSpPr/>
          <p:nvPr/>
        </p:nvSpPr>
        <p:spPr>
          <a:xfrm>
            <a:off x="2208060" y="1082268"/>
            <a:ext cx="123825" cy="26670"/>
          </a:xfrm>
          <a:custGeom>
            <a:avLst/>
            <a:gdLst/>
            <a:ahLst/>
            <a:cxnLst/>
            <a:rect l="l" t="t" r="r" b="b"/>
            <a:pathLst>
              <a:path w="123825" h="26669">
                <a:moveTo>
                  <a:pt x="123228" y="10883"/>
                </a:moveTo>
                <a:lnTo>
                  <a:pt x="120040" y="3187"/>
                </a:lnTo>
                <a:lnTo>
                  <a:pt x="112344" y="0"/>
                </a:lnTo>
                <a:lnTo>
                  <a:pt x="50647" y="12"/>
                </a:lnTo>
                <a:lnTo>
                  <a:pt x="11188" y="2717"/>
                </a:lnTo>
                <a:lnTo>
                  <a:pt x="1765" y="9728"/>
                </a:lnTo>
                <a:lnTo>
                  <a:pt x="12" y="13512"/>
                </a:lnTo>
                <a:lnTo>
                  <a:pt x="76" y="13817"/>
                </a:lnTo>
                <a:lnTo>
                  <a:pt x="0" y="14020"/>
                </a:lnTo>
                <a:lnTo>
                  <a:pt x="215" y="14554"/>
                </a:lnTo>
                <a:lnTo>
                  <a:pt x="215" y="14859"/>
                </a:lnTo>
                <a:lnTo>
                  <a:pt x="609" y="17424"/>
                </a:lnTo>
                <a:lnTo>
                  <a:pt x="1701" y="19685"/>
                </a:lnTo>
                <a:lnTo>
                  <a:pt x="2616" y="20688"/>
                </a:lnTo>
                <a:lnTo>
                  <a:pt x="2717" y="20904"/>
                </a:lnTo>
                <a:lnTo>
                  <a:pt x="2908" y="20993"/>
                </a:lnTo>
                <a:lnTo>
                  <a:pt x="3390" y="21501"/>
                </a:lnTo>
                <a:lnTo>
                  <a:pt x="10185" y="24803"/>
                </a:lnTo>
                <a:lnTo>
                  <a:pt x="12039" y="26047"/>
                </a:lnTo>
                <a:lnTo>
                  <a:pt x="14300" y="26492"/>
                </a:lnTo>
                <a:lnTo>
                  <a:pt x="19354" y="21450"/>
                </a:lnTo>
                <a:lnTo>
                  <a:pt x="23749" y="21424"/>
                </a:lnTo>
                <a:lnTo>
                  <a:pt x="50698" y="21755"/>
                </a:lnTo>
                <a:lnTo>
                  <a:pt x="112344" y="21767"/>
                </a:lnTo>
                <a:lnTo>
                  <a:pt x="120040" y="18580"/>
                </a:lnTo>
                <a:lnTo>
                  <a:pt x="123228" y="10883"/>
                </a:lnTo>
                <a:close/>
              </a:path>
            </a:pathLst>
          </a:custGeom>
          <a:solidFill>
            <a:srgbClr val="FF0000"/>
          </a:solidFill>
        </p:spPr>
        <p:txBody>
          <a:bodyPr wrap="square" lIns="0" tIns="0" rIns="0" bIns="0" rtlCol="0"/>
          <a:lstStyle/>
          <a:p>
            <a:endParaRPr/>
          </a:p>
        </p:txBody>
      </p:sp>
      <p:sp>
        <p:nvSpPr>
          <p:cNvPr id="104" name="object 104"/>
          <p:cNvSpPr/>
          <p:nvPr/>
        </p:nvSpPr>
        <p:spPr>
          <a:xfrm>
            <a:off x="2229472" y="1155369"/>
            <a:ext cx="131445" cy="47625"/>
          </a:xfrm>
          <a:custGeom>
            <a:avLst/>
            <a:gdLst/>
            <a:ahLst/>
            <a:cxnLst/>
            <a:rect l="l" t="t" r="r" b="b"/>
            <a:pathLst>
              <a:path w="131444" h="47625">
                <a:moveTo>
                  <a:pt x="131102" y="35826"/>
                </a:moveTo>
                <a:lnTo>
                  <a:pt x="127952" y="28219"/>
                </a:lnTo>
                <a:lnTo>
                  <a:pt x="120345" y="25069"/>
                </a:lnTo>
                <a:lnTo>
                  <a:pt x="90932" y="24574"/>
                </a:lnTo>
                <a:lnTo>
                  <a:pt x="79260" y="24638"/>
                </a:lnTo>
                <a:lnTo>
                  <a:pt x="73825" y="24561"/>
                </a:lnTo>
                <a:lnTo>
                  <a:pt x="37007" y="11379"/>
                </a:lnTo>
                <a:lnTo>
                  <a:pt x="18313" y="3822"/>
                </a:lnTo>
                <a:lnTo>
                  <a:pt x="13411" y="2006"/>
                </a:lnTo>
                <a:lnTo>
                  <a:pt x="12484" y="1943"/>
                </a:lnTo>
                <a:lnTo>
                  <a:pt x="11950" y="2057"/>
                </a:lnTo>
                <a:lnTo>
                  <a:pt x="9740" y="546"/>
                </a:lnTo>
                <a:lnTo>
                  <a:pt x="7010" y="0"/>
                </a:lnTo>
                <a:lnTo>
                  <a:pt x="6680" y="330"/>
                </a:lnTo>
                <a:lnTo>
                  <a:pt x="5499" y="203"/>
                </a:lnTo>
                <a:lnTo>
                  <a:pt x="444" y="6553"/>
                </a:lnTo>
                <a:lnTo>
                  <a:pt x="0" y="6997"/>
                </a:lnTo>
                <a:lnTo>
                  <a:pt x="139" y="7683"/>
                </a:lnTo>
                <a:lnTo>
                  <a:pt x="177" y="7912"/>
                </a:lnTo>
                <a:lnTo>
                  <a:pt x="558" y="9728"/>
                </a:lnTo>
                <a:lnTo>
                  <a:pt x="2057" y="11950"/>
                </a:lnTo>
                <a:lnTo>
                  <a:pt x="2997" y="13525"/>
                </a:lnTo>
                <a:lnTo>
                  <a:pt x="4927" y="15519"/>
                </a:lnTo>
                <a:lnTo>
                  <a:pt x="38836" y="36423"/>
                </a:lnTo>
                <a:lnTo>
                  <a:pt x="79070" y="47002"/>
                </a:lnTo>
                <a:lnTo>
                  <a:pt x="90932" y="47066"/>
                </a:lnTo>
                <a:lnTo>
                  <a:pt x="120345" y="46583"/>
                </a:lnTo>
                <a:lnTo>
                  <a:pt x="127952" y="43434"/>
                </a:lnTo>
                <a:lnTo>
                  <a:pt x="131102" y="35826"/>
                </a:lnTo>
                <a:close/>
              </a:path>
            </a:pathLst>
          </a:custGeom>
          <a:solidFill>
            <a:srgbClr val="FF0000"/>
          </a:solidFill>
        </p:spPr>
        <p:txBody>
          <a:bodyPr wrap="square" lIns="0" tIns="0" rIns="0" bIns="0" rtlCol="0"/>
          <a:lstStyle/>
          <a:p>
            <a:endParaRPr/>
          </a:p>
        </p:txBody>
      </p:sp>
      <p:pic>
        <p:nvPicPr>
          <p:cNvPr id="105" name="object 105"/>
          <p:cNvPicPr/>
          <p:nvPr/>
        </p:nvPicPr>
        <p:blipFill>
          <a:blip r:embed="rId57" cstate="print"/>
          <a:stretch>
            <a:fillRect/>
          </a:stretch>
        </p:blipFill>
        <p:spPr>
          <a:xfrm>
            <a:off x="2515824" y="1023365"/>
            <a:ext cx="880888" cy="187715"/>
          </a:xfrm>
          <a:prstGeom prst="rect">
            <a:avLst/>
          </a:prstGeom>
        </p:spPr>
      </p:pic>
      <p:pic>
        <p:nvPicPr>
          <p:cNvPr id="106" name="object 106"/>
          <p:cNvPicPr/>
          <p:nvPr/>
        </p:nvPicPr>
        <p:blipFill>
          <a:blip r:embed="rId58" cstate="print"/>
          <a:stretch>
            <a:fillRect/>
          </a:stretch>
        </p:blipFill>
        <p:spPr>
          <a:xfrm>
            <a:off x="3481070" y="1078181"/>
            <a:ext cx="119021" cy="147143"/>
          </a:xfrm>
          <a:prstGeom prst="rect">
            <a:avLst/>
          </a:prstGeom>
        </p:spPr>
      </p:pic>
      <p:pic>
        <p:nvPicPr>
          <p:cNvPr id="107" name="object 107"/>
          <p:cNvPicPr/>
          <p:nvPr/>
        </p:nvPicPr>
        <p:blipFill>
          <a:blip r:embed="rId59" cstate="print"/>
          <a:stretch>
            <a:fillRect/>
          </a:stretch>
        </p:blipFill>
        <p:spPr>
          <a:xfrm>
            <a:off x="3681928" y="1053975"/>
            <a:ext cx="129240" cy="199242"/>
          </a:xfrm>
          <a:prstGeom prst="rect">
            <a:avLst/>
          </a:prstGeom>
        </p:spPr>
      </p:pic>
      <p:pic>
        <p:nvPicPr>
          <p:cNvPr id="108" name="object 108"/>
          <p:cNvPicPr/>
          <p:nvPr/>
        </p:nvPicPr>
        <p:blipFill>
          <a:blip r:embed="rId60" cstate="print"/>
          <a:stretch>
            <a:fillRect/>
          </a:stretch>
        </p:blipFill>
        <p:spPr>
          <a:xfrm>
            <a:off x="3893873" y="965188"/>
            <a:ext cx="717619" cy="273540"/>
          </a:xfrm>
          <a:prstGeom prst="rect">
            <a:avLst/>
          </a:prstGeom>
        </p:spPr>
      </p:pic>
      <p:sp>
        <p:nvSpPr>
          <p:cNvPr id="109" name="object 109"/>
          <p:cNvSpPr/>
          <p:nvPr/>
        </p:nvSpPr>
        <p:spPr>
          <a:xfrm>
            <a:off x="4766995" y="1087322"/>
            <a:ext cx="147320" cy="26670"/>
          </a:xfrm>
          <a:custGeom>
            <a:avLst/>
            <a:gdLst/>
            <a:ahLst/>
            <a:cxnLst/>
            <a:rect l="l" t="t" r="r" b="b"/>
            <a:pathLst>
              <a:path w="147320" h="26669">
                <a:moveTo>
                  <a:pt x="147256" y="9817"/>
                </a:moveTo>
                <a:lnTo>
                  <a:pt x="147231" y="9144"/>
                </a:lnTo>
                <a:lnTo>
                  <a:pt x="146824" y="8839"/>
                </a:lnTo>
                <a:lnTo>
                  <a:pt x="144868" y="4076"/>
                </a:lnTo>
                <a:lnTo>
                  <a:pt x="144373" y="2882"/>
                </a:lnTo>
                <a:lnTo>
                  <a:pt x="143560" y="2552"/>
                </a:lnTo>
                <a:lnTo>
                  <a:pt x="142709" y="2197"/>
                </a:lnTo>
                <a:lnTo>
                  <a:pt x="142392" y="1600"/>
                </a:lnTo>
                <a:lnTo>
                  <a:pt x="139522" y="889"/>
                </a:lnTo>
                <a:lnTo>
                  <a:pt x="137401" y="0"/>
                </a:lnTo>
                <a:lnTo>
                  <a:pt x="136829" y="292"/>
                </a:lnTo>
                <a:lnTo>
                  <a:pt x="134848" y="1117"/>
                </a:lnTo>
                <a:lnTo>
                  <a:pt x="132854" y="1498"/>
                </a:lnTo>
                <a:lnTo>
                  <a:pt x="124307" y="4076"/>
                </a:lnTo>
                <a:lnTo>
                  <a:pt x="119113" y="4521"/>
                </a:lnTo>
                <a:lnTo>
                  <a:pt x="51714" y="5054"/>
                </a:lnTo>
                <a:lnTo>
                  <a:pt x="34798" y="6057"/>
                </a:lnTo>
                <a:lnTo>
                  <a:pt x="25984" y="6718"/>
                </a:lnTo>
                <a:lnTo>
                  <a:pt x="4406" y="11214"/>
                </a:lnTo>
                <a:lnTo>
                  <a:pt x="0" y="15633"/>
                </a:lnTo>
                <a:lnTo>
                  <a:pt x="4406" y="20040"/>
                </a:lnTo>
                <a:lnTo>
                  <a:pt x="51714" y="26212"/>
                </a:lnTo>
                <a:lnTo>
                  <a:pt x="103873" y="26619"/>
                </a:lnTo>
                <a:lnTo>
                  <a:pt x="119900" y="26352"/>
                </a:lnTo>
                <a:lnTo>
                  <a:pt x="145389" y="15633"/>
                </a:lnTo>
                <a:lnTo>
                  <a:pt x="146761" y="12928"/>
                </a:lnTo>
                <a:lnTo>
                  <a:pt x="147256" y="9855"/>
                </a:lnTo>
                <a:close/>
              </a:path>
            </a:pathLst>
          </a:custGeom>
          <a:solidFill>
            <a:srgbClr val="FF0000"/>
          </a:solidFill>
        </p:spPr>
        <p:txBody>
          <a:bodyPr wrap="square" lIns="0" tIns="0" rIns="0" bIns="0" rtlCol="0"/>
          <a:lstStyle/>
          <a:p>
            <a:endParaRPr/>
          </a:p>
        </p:txBody>
      </p:sp>
      <p:sp>
        <p:nvSpPr>
          <p:cNvPr id="110" name="object 110"/>
          <p:cNvSpPr/>
          <p:nvPr/>
        </p:nvSpPr>
        <p:spPr>
          <a:xfrm>
            <a:off x="4747837" y="1160099"/>
            <a:ext cx="165735" cy="29845"/>
          </a:xfrm>
          <a:custGeom>
            <a:avLst/>
            <a:gdLst/>
            <a:ahLst/>
            <a:cxnLst/>
            <a:rect l="l" t="t" r="r" b="b"/>
            <a:pathLst>
              <a:path w="165735" h="29844">
                <a:moveTo>
                  <a:pt x="57978" y="29655"/>
                </a:moveTo>
                <a:lnTo>
                  <a:pt x="3970" y="25250"/>
                </a:lnTo>
                <a:lnTo>
                  <a:pt x="0" y="21285"/>
                </a:lnTo>
                <a:lnTo>
                  <a:pt x="1160" y="18478"/>
                </a:lnTo>
                <a:lnTo>
                  <a:pt x="2418" y="17630"/>
                </a:lnTo>
                <a:lnTo>
                  <a:pt x="3960" y="17320"/>
                </a:lnTo>
                <a:lnTo>
                  <a:pt x="44929" y="13183"/>
                </a:lnTo>
                <a:lnTo>
                  <a:pt x="57110" y="12025"/>
                </a:lnTo>
                <a:lnTo>
                  <a:pt x="68047" y="10499"/>
                </a:lnTo>
                <a:lnTo>
                  <a:pt x="77646" y="8615"/>
                </a:lnTo>
                <a:lnTo>
                  <a:pt x="86064" y="6363"/>
                </a:lnTo>
                <a:lnTo>
                  <a:pt x="109865" y="1337"/>
                </a:lnTo>
                <a:lnTo>
                  <a:pt x="118791" y="424"/>
                </a:lnTo>
                <a:lnTo>
                  <a:pt x="127355" y="0"/>
                </a:lnTo>
                <a:lnTo>
                  <a:pt x="155911" y="1827"/>
                </a:lnTo>
                <a:lnTo>
                  <a:pt x="162755" y="4650"/>
                </a:lnTo>
                <a:lnTo>
                  <a:pt x="165583" y="11478"/>
                </a:lnTo>
                <a:lnTo>
                  <a:pt x="162760" y="18299"/>
                </a:lnTo>
                <a:lnTo>
                  <a:pt x="155944" y="21138"/>
                </a:lnTo>
                <a:lnTo>
                  <a:pt x="127636" y="23055"/>
                </a:lnTo>
                <a:lnTo>
                  <a:pt x="120515" y="23422"/>
                </a:lnTo>
                <a:lnTo>
                  <a:pt x="113754" y="24067"/>
                </a:lnTo>
                <a:lnTo>
                  <a:pt x="90201" y="28260"/>
                </a:lnTo>
                <a:lnTo>
                  <a:pt x="80580" y="29149"/>
                </a:lnTo>
                <a:lnTo>
                  <a:pt x="69786" y="29614"/>
                </a:lnTo>
                <a:lnTo>
                  <a:pt x="57978" y="29655"/>
                </a:lnTo>
                <a:close/>
              </a:path>
            </a:pathLst>
          </a:custGeom>
          <a:solidFill>
            <a:srgbClr val="FF0000"/>
          </a:solidFill>
        </p:spPr>
        <p:txBody>
          <a:bodyPr wrap="square" lIns="0" tIns="0" rIns="0" bIns="0" rtlCol="0"/>
          <a:lstStyle/>
          <a:p>
            <a:endParaRPr/>
          </a:p>
        </p:txBody>
      </p:sp>
      <p:sp>
        <p:nvSpPr>
          <p:cNvPr id="111" name="object 111"/>
          <p:cNvSpPr/>
          <p:nvPr/>
        </p:nvSpPr>
        <p:spPr>
          <a:xfrm>
            <a:off x="5055730" y="1057731"/>
            <a:ext cx="38735" cy="152400"/>
          </a:xfrm>
          <a:custGeom>
            <a:avLst/>
            <a:gdLst/>
            <a:ahLst/>
            <a:cxnLst/>
            <a:rect l="l" t="t" r="r" b="b"/>
            <a:pathLst>
              <a:path w="38735" h="152400">
                <a:moveTo>
                  <a:pt x="38430" y="143268"/>
                </a:moveTo>
                <a:lnTo>
                  <a:pt x="38188" y="141185"/>
                </a:lnTo>
                <a:lnTo>
                  <a:pt x="37490" y="139268"/>
                </a:lnTo>
                <a:lnTo>
                  <a:pt x="31584" y="125399"/>
                </a:lnTo>
                <a:lnTo>
                  <a:pt x="24892" y="108394"/>
                </a:lnTo>
                <a:lnTo>
                  <a:pt x="19596" y="42087"/>
                </a:lnTo>
                <a:lnTo>
                  <a:pt x="19634" y="23228"/>
                </a:lnTo>
                <a:lnTo>
                  <a:pt x="21272" y="23939"/>
                </a:lnTo>
                <a:lnTo>
                  <a:pt x="29248" y="25768"/>
                </a:lnTo>
                <a:lnTo>
                  <a:pt x="29400" y="25844"/>
                </a:lnTo>
                <a:lnTo>
                  <a:pt x="29629" y="25615"/>
                </a:lnTo>
                <a:lnTo>
                  <a:pt x="29565" y="25450"/>
                </a:lnTo>
                <a:lnTo>
                  <a:pt x="27724" y="17487"/>
                </a:lnTo>
                <a:lnTo>
                  <a:pt x="12928" y="0"/>
                </a:lnTo>
                <a:lnTo>
                  <a:pt x="9791" y="508"/>
                </a:lnTo>
                <a:lnTo>
                  <a:pt x="9055" y="774"/>
                </a:lnTo>
                <a:lnTo>
                  <a:pt x="8191" y="1968"/>
                </a:lnTo>
                <a:lnTo>
                  <a:pt x="5905" y="2908"/>
                </a:lnTo>
                <a:lnTo>
                  <a:pt x="5791" y="3187"/>
                </a:lnTo>
                <a:lnTo>
                  <a:pt x="4699" y="3683"/>
                </a:lnTo>
                <a:lnTo>
                  <a:pt x="3073" y="5816"/>
                </a:lnTo>
                <a:lnTo>
                  <a:pt x="0" y="42087"/>
                </a:lnTo>
                <a:lnTo>
                  <a:pt x="38" y="74637"/>
                </a:lnTo>
                <a:lnTo>
                  <a:pt x="6464" y="115290"/>
                </a:lnTo>
                <a:lnTo>
                  <a:pt x="29400" y="152285"/>
                </a:lnTo>
                <a:lnTo>
                  <a:pt x="35788" y="149644"/>
                </a:lnTo>
                <a:lnTo>
                  <a:pt x="38430" y="143268"/>
                </a:lnTo>
                <a:close/>
              </a:path>
            </a:pathLst>
          </a:custGeom>
          <a:solidFill>
            <a:srgbClr val="FF0000"/>
          </a:solidFill>
        </p:spPr>
        <p:txBody>
          <a:bodyPr wrap="square" lIns="0" tIns="0" rIns="0" bIns="0" rtlCol="0"/>
          <a:lstStyle/>
          <a:p>
            <a:endParaRPr/>
          </a:p>
        </p:txBody>
      </p:sp>
      <p:pic>
        <p:nvPicPr>
          <p:cNvPr id="112" name="object 112"/>
          <p:cNvPicPr/>
          <p:nvPr/>
        </p:nvPicPr>
        <p:blipFill>
          <a:blip r:embed="rId61" cstate="print"/>
          <a:stretch>
            <a:fillRect/>
          </a:stretch>
        </p:blipFill>
        <p:spPr>
          <a:xfrm>
            <a:off x="5159505" y="1051226"/>
            <a:ext cx="479746" cy="237472"/>
          </a:xfrm>
          <a:prstGeom prst="rect">
            <a:avLst/>
          </a:prstGeom>
        </p:spPr>
      </p:pic>
      <p:sp>
        <p:nvSpPr>
          <p:cNvPr id="113" name="object 113"/>
          <p:cNvSpPr/>
          <p:nvPr/>
        </p:nvSpPr>
        <p:spPr>
          <a:xfrm>
            <a:off x="5757209" y="1083688"/>
            <a:ext cx="262890" cy="156845"/>
          </a:xfrm>
          <a:custGeom>
            <a:avLst/>
            <a:gdLst/>
            <a:ahLst/>
            <a:cxnLst/>
            <a:rect l="l" t="t" r="r" b="b"/>
            <a:pathLst>
              <a:path w="262889" h="156844">
                <a:moveTo>
                  <a:pt x="61843" y="136226"/>
                </a:moveTo>
                <a:lnTo>
                  <a:pt x="61345" y="132254"/>
                </a:lnTo>
                <a:lnTo>
                  <a:pt x="56811" y="103186"/>
                </a:lnTo>
                <a:lnTo>
                  <a:pt x="53776" y="76835"/>
                </a:lnTo>
                <a:lnTo>
                  <a:pt x="53213" y="67175"/>
                </a:lnTo>
                <a:lnTo>
                  <a:pt x="53216" y="55125"/>
                </a:lnTo>
                <a:lnTo>
                  <a:pt x="53277" y="53836"/>
                </a:lnTo>
                <a:lnTo>
                  <a:pt x="67498" y="15500"/>
                </a:lnTo>
                <a:lnTo>
                  <a:pt x="97627" y="0"/>
                </a:lnTo>
                <a:lnTo>
                  <a:pt x="101747" y="277"/>
                </a:lnTo>
                <a:lnTo>
                  <a:pt x="134820" y="18919"/>
                </a:lnTo>
                <a:lnTo>
                  <a:pt x="97464" y="18919"/>
                </a:lnTo>
                <a:lnTo>
                  <a:pt x="95628" y="19025"/>
                </a:lnTo>
                <a:lnTo>
                  <a:pt x="73601" y="51878"/>
                </a:lnTo>
                <a:lnTo>
                  <a:pt x="73482" y="53836"/>
                </a:lnTo>
                <a:lnTo>
                  <a:pt x="73561" y="63912"/>
                </a:lnTo>
                <a:lnTo>
                  <a:pt x="73709" y="67175"/>
                </a:lnTo>
                <a:lnTo>
                  <a:pt x="74253" y="74632"/>
                </a:lnTo>
                <a:lnTo>
                  <a:pt x="77590" y="100241"/>
                </a:lnTo>
                <a:lnTo>
                  <a:pt x="82256" y="129195"/>
                </a:lnTo>
                <a:lnTo>
                  <a:pt x="83043" y="135273"/>
                </a:lnTo>
                <a:lnTo>
                  <a:pt x="66266" y="135273"/>
                </a:lnTo>
                <a:lnTo>
                  <a:pt x="66030" y="135330"/>
                </a:lnTo>
                <a:lnTo>
                  <a:pt x="65638" y="135526"/>
                </a:lnTo>
                <a:lnTo>
                  <a:pt x="64300" y="135860"/>
                </a:lnTo>
                <a:lnTo>
                  <a:pt x="62587" y="136162"/>
                </a:lnTo>
                <a:lnTo>
                  <a:pt x="61843" y="136226"/>
                </a:lnTo>
                <a:close/>
              </a:path>
              <a:path w="262889" h="156844">
                <a:moveTo>
                  <a:pt x="202437" y="156746"/>
                </a:moveTo>
                <a:lnTo>
                  <a:pt x="157786" y="154535"/>
                </a:lnTo>
                <a:lnTo>
                  <a:pt x="136543" y="135159"/>
                </a:lnTo>
                <a:lnTo>
                  <a:pt x="137023" y="131732"/>
                </a:lnTo>
                <a:lnTo>
                  <a:pt x="138321" y="128298"/>
                </a:lnTo>
                <a:lnTo>
                  <a:pt x="140083" y="125336"/>
                </a:lnTo>
                <a:lnTo>
                  <a:pt x="142277" y="122546"/>
                </a:lnTo>
                <a:lnTo>
                  <a:pt x="146006" y="118663"/>
                </a:lnTo>
                <a:lnTo>
                  <a:pt x="147156" y="117284"/>
                </a:lnTo>
                <a:lnTo>
                  <a:pt x="151823" y="100241"/>
                </a:lnTo>
                <a:lnTo>
                  <a:pt x="151545" y="94302"/>
                </a:lnTo>
                <a:lnTo>
                  <a:pt x="141826" y="56969"/>
                </a:lnTo>
                <a:lnTo>
                  <a:pt x="114670" y="26400"/>
                </a:lnTo>
                <a:lnTo>
                  <a:pt x="97464" y="18919"/>
                </a:lnTo>
                <a:lnTo>
                  <a:pt x="134820" y="18919"/>
                </a:lnTo>
                <a:lnTo>
                  <a:pt x="160552" y="52507"/>
                </a:lnTo>
                <a:lnTo>
                  <a:pt x="170114" y="92360"/>
                </a:lnTo>
                <a:lnTo>
                  <a:pt x="170501" y="100241"/>
                </a:lnTo>
                <a:lnTo>
                  <a:pt x="170455" y="106947"/>
                </a:lnTo>
                <a:lnTo>
                  <a:pt x="160006" y="132254"/>
                </a:lnTo>
                <a:lnTo>
                  <a:pt x="155567" y="132254"/>
                </a:lnTo>
                <a:lnTo>
                  <a:pt x="155611" y="132401"/>
                </a:lnTo>
                <a:lnTo>
                  <a:pt x="156057" y="133070"/>
                </a:lnTo>
                <a:lnTo>
                  <a:pt x="156530" y="134318"/>
                </a:lnTo>
                <a:lnTo>
                  <a:pt x="156652" y="135526"/>
                </a:lnTo>
                <a:lnTo>
                  <a:pt x="156548" y="136333"/>
                </a:lnTo>
                <a:lnTo>
                  <a:pt x="156375" y="136799"/>
                </a:lnTo>
                <a:lnTo>
                  <a:pt x="260577" y="136799"/>
                </a:lnTo>
                <a:lnTo>
                  <a:pt x="262654" y="141816"/>
                </a:lnTo>
                <a:lnTo>
                  <a:pt x="255621" y="149966"/>
                </a:lnTo>
                <a:lnTo>
                  <a:pt x="234075" y="153972"/>
                </a:lnTo>
                <a:lnTo>
                  <a:pt x="202437" y="156746"/>
                </a:lnTo>
                <a:close/>
              </a:path>
              <a:path w="262889" h="156844">
                <a:moveTo>
                  <a:pt x="156525" y="136457"/>
                </a:moveTo>
                <a:lnTo>
                  <a:pt x="156652" y="135526"/>
                </a:lnTo>
                <a:lnTo>
                  <a:pt x="156530" y="134318"/>
                </a:lnTo>
                <a:lnTo>
                  <a:pt x="156057" y="133070"/>
                </a:lnTo>
                <a:lnTo>
                  <a:pt x="155611" y="132401"/>
                </a:lnTo>
                <a:lnTo>
                  <a:pt x="155567" y="132254"/>
                </a:lnTo>
                <a:lnTo>
                  <a:pt x="157199" y="132964"/>
                </a:lnTo>
                <a:lnTo>
                  <a:pt x="158902" y="133499"/>
                </a:lnTo>
                <a:lnTo>
                  <a:pt x="157112" y="135526"/>
                </a:lnTo>
                <a:lnTo>
                  <a:pt x="156579" y="136333"/>
                </a:lnTo>
                <a:close/>
              </a:path>
              <a:path w="262889" h="156844">
                <a:moveTo>
                  <a:pt x="158902" y="133499"/>
                </a:moveTo>
                <a:lnTo>
                  <a:pt x="157199" y="132964"/>
                </a:lnTo>
                <a:lnTo>
                  <a:pt x="155567" y="132254"/>
                </a:lnTo>
                <a:lnTo>
                  <a:pt x="160006" y="132254"/>
                </a:lnTo>
                <a:lnTo>
                  <a:pt x="158902" y="133499"/>
                </a:lnTo>
                <a:close/>
              </a:path>
              <a:path w="262889" h="156844">
                <a:moveTo>
                  <a:pt x="57439" y="156672"/>
                </a:moveTo>
                <a:lnTo>
                  <a:pt x="19935" y="149762"/>
                </a:lnTo>
                <a:lnTo>
                  <a:pt x="0" y="137223"/>
                </a:lnTo>
                <a:lnTo>
                  <a:pt x="12" y="136799"/>
                </a:lnTo>
                <a:lnTo>
                  <a:pt x="4410" y="132401"/>
                </a:lnTo>
                <a:lnTo>
                  <a:pt x="5821" y="132622"/>
                </a:lnTo>
                <a:lnTo>
                  <a:pt x="24275" y="135721"/>
                </a:lnTo>
                <a:lnTo>
                  <a:pt x="30027" y="136562"/>
                </a:lnTo>
                <a:lnTo>
                  <a:pt x="36252" y="137068"/>
                </a:lnTo>
                <a:lnTo>
                  <a:pt x="42835" y="137223"/>
                </a:lnTo>
                <a:lnTo>
                  <a:pt x="61967" y="137223"/>
                </a:lnTo>
                <a:lnTo>
                  <a:pt x="62318" y="140037"/>
                </a:lnTo>
                <a:lnTo>
                  <a:pt x="62440" y="141816"/>
                </a:lnTo>
                <a:lnTo>
                  <a:pt x="83635" y="141816"/>
                </a:lnTo>
                <a:lnTo>
                  <a:pt x="82461" y="147021"/>
                </a:lnTo>
                <a:lnTo>
                  <a:pt x="64267" y="156378"/>
                </a:lnTo>
                <a:lnTo>
                  <a:pt x="57439" y="156672"/>
                </a:lnTo>
                <a:close/>
              </a:path>
              <a:path w="262889" h="156844">
                <a:moveTo>
                  <a:pt x="260577" y="136799"/>
                </a:moveTo>
                <a:lnTo>
                  <a:pt x="156375" y="136799"/>
                </a:lnTo>
                <a:lnTo>
                  <a:pt x="156467" y="136652"/>
                </a:lnTo>
                <a:lnTo>
                  <a:pt x="156579" y="136333"/>
                </a:lnTo>
                <a:lnTo>
                  <a:pt x="157202" y="135417"/>
                </a:lnTo>
                <a:lnTo>
                  <a:pt x="158902" y="133499"/>
                </a:lnTo>
                <a:lnTo>
                  <a:pt x="161327" y="134090"/>
                </a:lnTo>
                <a:lnTo>
                  <a:pt x="167968" y="135159"/>
                </a:lnTo>
                <a:lnTo>
                  <a:pt x="202266" y="136586"/>
                </a:lnTo>
                <a:lnTo>
                  <a:pt x="260489" y="136586"/>
                </a:lnTo>
                <a:lnTo>
                  <a:pt x="260577" y="136799"/>
                </a:lnTo>
                <a:close/>
              </a:path>
              <a:path w="262889" h="156844">
                <a:moveTo>
                  <a:pt x="260489" y="136586"/>
                </a:moveTo>
                <a:lnTo>
                  <a:pt x="202266" y="136586"/>
                </a:lnTo>
                <a:lnTo>
                  <a:pt x="232394" y="135934"/>
                </a:lnTo>
                <a:lnTo>
                  <a:pt x="253198" y="133657"/>
                </a:lnTo>
                <a:lnTo>
                  <a:pt x="254414" y="133576"/>
                </a:lnTo>
                <a:lnTo>
                  <a:pt x="260239" y="135983"/>
                </a:lnTo>
                <a:lnTo>
                  <a:pt x="260489" y="136586"/>
                </a:lnTo>
                <a:close/>
              </a:path>
              <a:path w="262889" h="156844">
                <a:moveTo>
                  <a:pt x="83635" y="141816"/>
                </a:moveTo>
                <a:lnTo>
                  <a:pt x="62440" y="141816"/>
                </a:lnTo>
                <a:lnTo>
                  <a:pt x="63215" y="138463"/>
                </a:lnTo>
                <a:lnTo>
                  <a:pt x="64869" y="136162"/>
                </a:lnTo>
                <a:lnTo>
                  <a:pt x="65909" y="135417"/>
                </a:lnTo>
                <a:lnTo>
                  <a:pt x="66266" y="135273"/>
                </a:lnTo>
                <a:lnTo>
                  <a:pt x="83043" y="135273"/>
                </a:lnTo>
                <a:lnTo>
                  <a:pt x="83358" y="137704"/>
                </a:lnTo>
                <a:lnTo>
                  <a:pt x="83635" y="141816"/>
                </a:lnTo>
                <a:close/>
              </a:path>
              <a:path w="262889" h="156844">
                <a:moveTo>
                  <a:pt x="62440" y="141816"/>
                </a:moveTo>
                <a:lnTo>
                  <a:pt x="62318" y="140037"/>
                </a:lnTo>
                <a:lnTo>
                  <a:pt x="61843" y="136226"/>
                </a:lnTo>
                <a:lnTo>
                  <a:pt x="62587" y="136162"/>
                </a:lnTo>
                <a:lnTo>
                  <a:pt x="64300" y="135860"/>
                </a:lnTo>
                <a:lnTo>
                  <a:pt x="65719" y="135493"/>
                </a:lnTo>
                <a:lnTo>
                  <a:pt x="65909" y="135417"/>
                </a:lnTo>
                <a:lnTo>
                  <a:pt x="64869" y="136162"/>
                </a:lnTo>
                <a:lnTo>
                  <a:pt x="63215" y="138463"/>
                </a:lnTo>
                <a:lnTo>
                  <a:pt x="62440" y="141816"/>
                </a:lnTo>
                <a:close/>
              </a:path>
              <a:path w="262889" h="156844">
                <a:moveTo>
                  <a:pt x="61967" y="137223"/>
                </a:moveTo>
                <a:lnTo>
                  <a:pt x="42835" y="137223"/>
                </a:lnTo>
                <a:lnTo>
                  <a:pt x="49803" y="137011"/>
                </a:lnTo>
                <a:lnTo>
                  <a:pt x="56868" y="136652"/>
                </a:lnTo>
                <a:lnTo>
                  <a:pt x="61843" y="136226"/>
                </a:lnTo>
                <a:lnTo>
                  <a:pt x="61967" y="137223"/>
                </a:lnTo>
                <a:close/>
              </a:path>
            </a:pathLst>
          </a:custGeom>
          <a:solidFill>
            <a:srgbClr val="FF0000"/>
          </a:solidFill>
        </p:spPr>
        <p:txBody>
          <a:bodyPr wrap="square" lIns="0" tIns="0" rIns="0" bIns="0" rtlCol="0"/>
          <a:lstStyle/>
          <a:p>
            <a:endParaRPr/>
          </a:p>
        </p:txBody>
      </p:sp>
      <p:sp>
        <p:nvSpPr>
          <p:cNvPr id="114" name="object 114"/>
          <p:cNvSpPr/>
          <p:nvPr/>
        </p:nvSpPr>
        <p:spPr>
          <a:xfrm>
            <a:off x="816775" y="1201813"/>
            <a:ext cx="182245" cy="18415"/>
          </a:xfrm>
          <a:custGeom>
            <a:avLst/>
            <a:gdLst/>
            <a:ahLst/>
            <a:cxnLst/>
            <a:rect l="l" t="t" r="r" b="b"/>
            <a:pathLst>
              <a:path w="182244" h="18415">
                <a:moveTo>
                  <a:pt x="181622" y="8991"/>
                </a:moveTo>
                <a:lnTo>
                  <a:pt x="179019" y="2705"/>
                </a:lnTo>
                <a:lnTo>
                  <a:pt x="172732" y="101"/>
                </a:lnTo>
                <a:lnTo>
                  <a:pt x="165379" y="0"/>
                </a:lnTo>
                <a:lnTo>
                  <a:pt x="164960" y="177"/>
                </a:lnTo>
                <a:lnTo>
                  <a:pt x="77139" y="241"/>
                </a:lnTo>
                <a:lnTo>
                  <a:pt x="52628" y="1549"/>
                </a:lnTo>
                <a:lnTo>
                  <a:pt x="3606" y="5384"/>
                </a:lnTo>
                <a:lnTo>
                  <a:pt x="1066" y="6438"/>
                </a:lnTo>
                <a:lnTo>
                  <a:pt x="0" y="8991"/>
                </a:lnTo>
                <a:lnTo>
                  <a:pt x="1066" y="11544"/>
                </a:lnTo>
                <a:lnTo>
                  <a:pt x="3606" y="12598"/>
                </a:lnTo>
                <a:lnTo>
                  <a:pt x="52628" y="16421"/>
                </a:lnTo>
                <a:lnTo>
                  <a:pt x="77139" y="17729"/>
                </a:lnTo>
                <a:lnTo>
                  <a:pt x="164960" y="17818"/>
                </a:lnTo>
                <a:lnTo>
                  <a:pt x="165379" y="17983"/>
                </a:lnTo>
                <a:lnTo>
                  <a:pt x="172732" y="17868"/>
                </a:lnTo>
                <a:lnTo>
                  <a:pt x="179019" y="15265"/>
                </a:lnTo>
                <a:lnTo>
                  <a:pt x="181622" y="8991"/>
                </a:lnTo>
                <a:close/>
              </a:path>
            </a:pathLst>
          </a:custGeom>
          <a:solidFill>
            <a:srgbClr val="FF0000"/>
          </a:solidFill>
        </p:spPr>
        <p:txBody>
          <a:bodyPr wrap="square" lIns="0" tIns="0" rIns="0" bIns="0" rtlCol="0"/>
          <a:lstStyle/>
          <a:p>
            <a:endParaRPr/>
          </a:p>
        </p:txBody>
      </p:sp>
      <p:sp>
        <p:nvSpPr>
          <p:cNvPr id="115" name="object 115"/>
          <p:cNvSpPr/>
          <p:nvPr/>
        </p:nvSpPr>
        <p:spPr>
          <a:xfrm>
            <a:off x="827747" y="1288935"/>
            <a:ext cx="184150" cy="20320"/>
          </a:xfrm>
          <a:custGeom>
            <a:avLst/>
            <a:gdLst/>
            <a:ahLst/>
            <a:cxnLst/>
            <a:rect l="l" t="t" r="r" b="b"/>
            <a:pathLst>
              <a:path w="184150" h="20319">
                <a:moveTo>
                  <a:pt x="184111" y="10096"/>
                </a:moveTo>
                <a:lnTo>
                  <a:pt x="181165" y="2959"/>
                </a:lnTo>
                <a:lnTo>
                  <a:pt x="174015" y="0"/>
                </a:lnTo>
                <a:lnTo>
                  <a:pt x="141274" y="177"/>
                </a:lnTo>
                <a:lnTo>
                  <a:pt x="36753" y="342"/>
                </a:lnTo>
                <a:lnTo>
                  <a:pt x="15582" y="1676"/>
                </a:lnTo>
                <a:lnTo>
                  <a:pt x="7937" y="2679"/>
                </a:lnTo>
                <a:lnTo>
                  <a:pt x="6756" y="3340"/>
                </a:lnTo>
                <a:lnTo>
                  <a:pt x="0" y="10096"/>
                </a:lnTo>
                <a:lnTo>
                  <a:pt x="6756" y="16865"/>
                </a:lnTo>
                <a:lnTo>
                  <a:pt x="7937" y="17526"/>
                </a:lnTo>
                <a:lnTo>
                  <a:pt x="15582" y="18529"/>
                </a:lnTo>
                <a:lnTo>
                  <a:pt x="36753" y="19862"/>
                </a:lnTo>
                <a:lnTo>
                  <a:pt x="141274" y="20027"/>
                </a:lnTo>
                <a:lnTo>
                  <a:pt x="174015" y="20205"/>
                </a:lnTo>
                <a:lnTo>
                  <a:pt x="181165" y="17246"/>
                </a:lnTo>
                <a:lnTo>
                  <a:pt x="184111" y="10096"/>
                </a:lnTo>
                <a:close/>
              </a:path>
            </a:pathLst>
          </a:custGeom>
          <a:solidFill>
            <a:srgbClr val="FF0000"/>
          </a:solidFill>
        </p:spPr>
        <p:txBody>
          <a:bodyPr wrap="square" lIns="0" tIns="0" rIns="0" bIns="0" rtlCol="0"/>
          <a:lstStyle/>
          <a:p>
            <a:endParaRPr/>
          </a:p>
        </p:txBody>
      </p:sp>
      <p:pic>
        <p:nvPicPr>
          <p:cNvPr id="116" name="object 116"/>
          <p:cNvPicPr/>
          <p:nvPr/>
        </p:nvPicPr>
        <p:blipFill>
          <a:blip r:embed="rId62" cstate="print"/>
          <a:stretch>
            <a:fillRect/>
          </a:stretch>
        </p:blipFill>
        <p:spPr>
          <a:xfrm>
            <a:off x="776312" y="1735343"/>
            <a:ext cx="545307" cy="370201"/>
          </a:xfrm>
          <a:prstGeom prst="rect">
            <a:avLst/>
          </a:prstGeom>
        </p:spPr>
      </p:pic>
      <p:sp>
        <p:nvSpPr>
          <p:cNvPr id="117" name="object 117"/>
          <p:cNvSpPr/>
          <p:nvPr/>
        </p:nvSpPr>
        <p:spPr>
          <a:xfrm>
            <a:off x="1431010" y="1885873"/>
            <a:ext cx="160655" cy="116205"/>
          </a:xfrm>
          <a:custGeom>
            <a:avLst/>
            <a:gdLst/>
            <a:ahLst/>
            <a:cxnLst/>
            <a:rect l="l" t="t" r="r" b="b"/>
            <a:pathLst>
              <a:path w="160655" h="116205">
                <a:moveTo>
                  <a:pt x="119037" y="11201"/>
                </a:moveTo>
                <a:lnTo>
                  <a:pt x="116382" y="4800"/>
                </a:lnTo>
                <a:lnTo>
                  <a:pt x="109982" y="2146"/>
                </a:lnTo>
                <a:lnTo>
                  <a:pt x="95834" y="393"/>
                </a:lnTo>
                <a:lnTo>
                  <a:pt x="87007" y="0"/>
                </a:lnTo>
                <a:lnTo>
                  <a:pt x="79159" y="469"/>
                </a:lnTo>
                <a:lnTo>
                  <a:pt x="49326" y="4902"/>
                </a:lnTo>
                <a:lnTo>
                  <a:pt x="32194" y="8902"/>
                </a:lnTo>
                <a:lnTo>
                  <a:pt x="22923" y="10820"/>
                </a:lnTo>
                <a:lnTo>
                  <a:pt x="18707" y="11595"/>
                </a:lnTo>
                <a:lnTo>
                  <a:pt x="6997" y="13982"/>
                </a:lnTo>
                <a:lnTo>
                  <a:pt x="0" y="21018"/>
                </a:lnTo>
                <a:lnTo>
                  <a:pt x="7061" y="28041"/>
                </a:lnTo>
                <a:lnTo>
                  <a:pt x="19189" y="30340"/>
                </a:lnTo>
                <a:lnTo>
                  <a:pt x="25158" y="30327"/>
                </a:lnTo>
                <a:lnTo>
                  <a:pt x="35598" y="29591"/>
                </a:lnTo>
                <a:lnTo>
                  <a:pt x="52971" y="27317"/>
                </a:lnTo>
                <a:lnTo>
                  <a:pt x="82156" y="22821"/>
                </a:lnTo>
                <a:lnTo>
                  <a:pt x="95885" y="22021"/>
                </a:lnTo>
                <a:lnTo>
                  <a:pt x="109982" y="20269"/>
                </a:lnTo>
                <a:lnTo>
                  <a:pt x="116382" y="17614"/>
                </a:lnTo>
                <a:lnTo>
                  <a:pt x="119037" y="11201"/>
                </a:lnTo>
                <a:close/>
              </a:path>
              <a:path w="160655" h="116205">
                <a:moveTo>
                  <a:pt x="160337" y="84734"/>
                </a:moveTo>
                <a:lnTo>
                  <a:pt x="157073" y="76860"/>
                </a:lnTo>
                <a:lnTo>
                  <a:pt x="149199" y="73583"/>
                </a:lnTo>
                <a:lnTo>
                  <a:pt x="141871" y="76327"/>
                </a:lnTo>
                <a:lnTo>
                  <a:pt x="141236" y="76860"/>
                </a:lnTo>
                <a:lnTo>
                  <a:pt x="139674" y="77724"/>
                </a:lnTo>
                <a:lnTo>
                  <a:pt x="101295" y="88239"/>
                </a:lnTo>
                <a:lnTo>
                  <a:pt x="83134" y="92100"/>
                </a:lnTo>
                <a:lnTo>
                  <a:pt x="74066" y="94170"/>
                </a:lnTo>
                <a:lnTo>
                  <a:pt x="70510" y="94856"/>
                </a:lnTo>
                <a:lnTo>
                  <a:pt x="66738" y="95262"/>
                </a:lnTo>
                <a:lnTo>
                  <a:pt x="63017" y="95351"/>
                </a:lnTo>
                <a:lnTo>
                  <a:pt x="59334" y="95110"/>
                </a:lnTo>
                <a:lnTo>
                  <a:pt x="40868" y="88569"/>
                </a:lnTo>
                <a:lnTo>
                  <a:pt x="18935" y="77038"/>
                </a:lnTo>
                <a:lnTo>
                  <a:pt x="16827" y="76339"/>
                </a:lnTo>
                <a:lnTo>
                  <a:pt x="14363" y="77368"/>
                </a:lnTo>
                <a:lnTo>
                  <a:pt x="13335" y="79832"/>
                </a:lnTo>
                <a:lnTo>
                  <a:pt x="13716" y="81419"/>
                </a:lnTo>
                <a:lnTo>
                  <a:pt x="45313" y="109575"/>
                </a:lnTo>
                <a:lnTo>
                  <a:pt x="71399" y="116192"/>
                </a:lnTo>
                <a:lnTo>
                  <a:pt x="77343" y="116090"/>
                </a:lnTo>
                <a:lnTo>
                  <a:pt x="131318" y="104660"/>
                </a:lnTo>
                <a:lnTo>
                  <a:pt x="156502" y="93154"/>
                </a:lnTo>
                <a:lnTo>
                  <a:pt x="160337" y="84734"/>
                </a:lnTo>
                <a:close/>
              </a:path>
            </a:pathLst>
          </a:custGeom>
          <a:solidFill>
            <a:srgbClr val="FF0000"/>
          </a:solidFill>
        </p:spPr>
        <p:txBody>
          <a:bodyPr wrap="square" lIns="0" tIns="0" rIns="0" bIns="0" rtlCol="0"/>
          <a:lstStyle/>
          <a:p>
            <a:endParaRPr/>
          </a:p>
        </p:txBody>
      </p:sp>
      <p:sp>
        <p:nvSpPr>
          <p:cNvPr id="118" name="object 118"/>
          <p:cNvSpPr/>
          <p:nvPr/>
        </p:nvSpPr>
        <p:spPr>
          <a:xfrm>
            <a:off x="1832490" y="1753862"/>
            <a:ext cx="163830" cy="291465"/>
          </a:xfrm>
          <a:custGeom>
            <a:avLst/>
            <a:gdLst/>
            <a:ahLst/>
            <a:cxnLst/>
            <a:rect l="l" t="t" r="r" b="b"/>
            <a:pathLst>
              <a:path w="163830" h="291464">
                <a:moveTo>
                  <a:pt x="71303" y="290958"/>
                </a:moveTo>
                <a:lnTo>
                  <a:pt x="29916" y="282098"/>
                </a:lnTo>
                <a:lnTo>
                  <a:pt x="7301" y="243607"/>
                </a:lnTo>
                <a:lnTo>
                  <a:pt x="799" y="203656"/>
                </a:lnTo>
                <a:lnTo>
                  <a:pt x="0" y="188775"/>
                </a:lnTo>
                <a:lnTo>
                  <a:pt x="16" y="173535"/>
                </a:lnTo>
                <a:lnTo>
                  <a:pt x="4527" y="126650"/>
                </a:lnTo>
                <a:lnTo>
                  <a:pt x="12833" y="72919"/>
                </a:lnTo>
                <a:lnTo>
                  <a:pt x="28219" y="29280"/>
                </a:lnTo>
                <a:lnTo>
                  <a:pt x="55811" y="995"/>
                </a:lnTo>
                <a:lnTo>
                  <a:pt x="61252" y="0"/>
                </a:lnTo>
                <a:lnTo>
                  <a:pt x="66343" y="3304"/>
                </a:lnTo>
                <a:lnTo>
                  <a:pt x="68220" y="4079"/>
                </a:lnTo>
                <a:lnTo>
                  <a:pt x="68995" y="5955"/>
                </a:lnTo>
                <a:lnTo>
                  <a:pt x="68220" y="7832"/>
                </a:lnTo>
                <a:lnTo>
                  <a:pt x="66343" y="8607"/>
                </a:lnTo>
                <a:lnTo>
                  <a:pt x="61636" y="11911"/>
                </a:lnTo>
                <a:lnTo>
                  <a:pt x="62353" y="12115"/>
                </a:lnTo>
                <a:lnTo>
                  <a:pt x="62370" y="12482"/>
                </a:lnTo>
                <a:lnTo>
                  <a:pt x="57875" y="18372"/>
                </a:lnTo>
                <a:lnTo>
                  <a:pt x="53983" y="23920"/>
                </a:lnTo>
                <a:lnTo>
                  <a:pt x="49219" y="31115"/>
                </a:lnTo>
                <a:lnTo>
                  <a:pt x="46706" y="34721"/>
                </a:lnTo>
                <a:lnTo>
                  <a:pt x="44470" y="38319"/>
                </a:lnTo>
                <a:lnTo>
                  <a:pt x="31621" y="76247"/>
                </a:lnTo>
                <a:lnTo>
                  <a:pt x="24238" y="129187"/>
                </a:lnTo>
                <a:lnTo>
                  <a:pt x="20126" y="174066"/>
                </a:lnTo>
                <a:lnTo>
                  <a:pt x="20142" y="188237"/>
                </a:lnTo>
                <a:lnTo>
                  <a:pt x="24523" y="227756"/>
                </a:lnTo>
                <a:lnTo>
                  <a:pt x="40522" y="264428"/>
                </a:lnTo>
                <a:lnTo>
                  <a:pt x="71189" y="269983"/>
                </a:lnTo>
                <a:lnTo>
                  <a:pt x="94905" y="269159"/>
                </a:lnTo>
                <a:lnTo>
                  <a:pt x="108130" y="267593"/>
                </a:lnTo>
                <a:lnTo>
                  <a:pt x="113922" y="266377"/>
                </a:lnTo>
                <a:lnTo>
                  <a:pt x="131960" y="259655"/>
                </a:lnTo>
                <a:lnTo>
                  <a:pt x="152585" y="252215"/>
                </a:lnTo>
                <a:lnTo>
                  <a:pt x="154584" y="251986"/>
                </a:lnTo>
                <a:lnTo>
                  <a:pt x="160857" y="254589"/>
                </a:lnTo>
                <a:lnTo>
                  <a:pt x="163452" y="260862"/>
                </a:lnTo>
                <a:lnTo>
                  <a:pt x="158418" y="268866"/>
                </a:lnTo>
                <a:lnTo>
                  <a:pt x="140339" y="279716"/>
                </a:lnTo>
                <a:lnTo>
                  <a:pt x="120335" y="286618"/>
                </a:lnTo>
                <a:lnTo>
                  <a:pt x="111230" y="288544"/>
                </a:lnTo>
                <a:lnTo>
                  <a:pt x="96219" y="290208"/>
                </a:lnTo>
                <a:lnTo>
                  <a:pt x="71303" y="290958"/>
                </a:lnTo>
                <a:close/>
              </a:path>
            </a:pathLst>
          </a:custGeom>
          <a:solidFill>
            <a:srgbClr val="FF0000"/>
          </a:solidFill>
        </p:spPr>
        <p:txBody>
          <a:bodyPr wrap="square" lIns="0" tIns="0" rIns="0" bIns="0" rtlCol="0"/>
          <a:lstStyle/>
          <a:p>
            <a:endParaRPr/>
          </a:p>
        </p:txBody>
      </p:sp>
      <p:pic>
        <p:nvPicPr>
          <p:cNvPr id="119" name="object 119"/>
          <p:cNvPicPr/>
          <p:nvPr/>
        </p:nvPicPr>
        <p:blipFill>
          <a:blip r:embed="rId63" cstate="print"/>
          <a:stretch>
            <a:fillRect/>
          </a:stretch>
        </p:blipFill>
        <p:spPr>
          <a:xfrm>
            <a:off x="2059716" y="1799239"/>
            <a:ext cx="155244" cy="188645"/>
          </a:xfrm>
          <a:prstGeom prst="rect">
            <a:avLst/>
          </a:prstGeom>
        </p:spPr>
      </p:pic>
      <p:grpSp>
        <p:nvGrpSpPr>
          <p:cNvPr id="120" name="object 120"/>
          <p:cNvGrpSpPr/>
          <p:nvPr/>
        </p:nvGrpSpPr>
        <p:grpSpPr>
          <a:xfrm>
            <a:off x="2288239" y="1751350"/>
            <a:ext cx="837565" cy="294005"/>
            <a:chOff x="2288239" y="1751350"/>
            <a:chExt cx="837565" cy="294005"/>
          </a:xfrm>
        </p:grpSpPr>
        <p:pic>
          <p:nvPicPr>
            <p:cNvPr id="121" name="object 121"/>
            <p:cNvPicPr/>
            <p:nvPr/>
          </p:nvPicPr>
          <p:blipFill>
            <a:blip r:embed="rId64" cstate="print"/>
            <a:stretch>
              <a:fillRect/>
            </a:stretch>
          </p:blipFill>
          <p:spPr>
            <a:xfrm>
              <a:off x="2288239" y="1800716"/>
              <a:ext cx="327557" cy="205467"/>
            </a:xfrm>
            <a:prstGeom prst="rect">
              <a:avLst/>
            </a:prstGeom>
          </p:spPr>
        </p:pic>
        <p:sp>
          <p:nvSpPr>
            <p:cNvPr id="122" name="object 122"/>
            <p:cNvSpPr/>
            <p:nvPr/>
          </p:nvSpPr>
          <p:spPr>
            <a:xfrm>
              <a:off x="2498217" y="1751355"/>
              <a:ext cx="17145" cy="17145"/>
            </a:xfrm>
            <a:custGeom>
              <a:avLst/>
              <a:gdLst/>
              <a:ahLst/>
              <a:cxnLst/>
              <a:rect l="l" t="t" r="r" b="b"/>
              <a:pathLst>
                <a:path w="17144" h="17144">
                  <a:moveTo>
                    <a:pt x="16929" y="8470"/>
                  </a:moveTo>
                  <a:lnTo>
                    <a:pt x="14452" y="2476"/>
                  </a:lnTo>
                  <a:lnTo>
                    <a:pt x="8458" y="0"/>
                  </a:lnTo>
                  <a:lnTo>
                    <a:pt x="2476" y="2476"/>
                  </a:lnTo>
                  <a:lnTo>
                    <a:pt x="0" y="8470"/>
                  </a:lnTo>
                  <a:lnTo>
                    <a:pt x="2476" y="14452"/>
                  </a:lnTo>
                  <a:lnTo>
                    <a:pt x="8458" y="16941"/>
                  </a:lnTo>
                  <a:lnTo>
                    <a:pt x="14452" y="14452"/>
                  </a:lnTo>
                  <a:lnTo>
                    <a:pt x="16929" y="8470"/>
                  </a:lnTo>
                  <a:close/>
                </a:path>
              </a:pathLst>
            </a:custGeom>
            <a:solidFill>
              <a:srgbClr val="FF0000"/>
            </a:solidFill>
          </p:spPr>
          <p:txBody>
            <a:bodyPr wrap="square" lIns="0" tIns="0" rIns="0" bIns="0" rtlCol="0"/>
            <a:lstStyle/>
            <a:p>
              <a:endParaRPr/>
            </a:p>
          </p:txBody>
        </p:sp>
        <p:pic>
          <p:nvPicPr>
            <p:cNvPr id="123" name="object 123"/>
            <p:cNvPicPr/>
            <p:nvPr/>
          </p:nvPicPr>
          <p:blipFill>
            <a:blip r:embed="rId65" cstate="print"/>
            <a:stretch>
              <a:fillRect/>
            </a:stretch>
          </p:blipFill>
          <p:spPr>
            <a:xfrm>
              <a:off x="2648544" y="1813443"/>
              <a:ext cx="157374" cy="167180"/>
            </a:xfrm>
            <a:prstGeom prst="rect">
              <a:avLst/>
            </a:prstGeom>
          </p:spPr>
        </p:pic>
        <p:pic>
          <p:nvPicPr>
            <p:cNvPr id="124" name="object 124"/>
            <p:cNvPicPr/>
            <p:nvPr/>
          </p:nvPicPr>
          <p:blipFill>
            <a:blip r:embed="rId66" cstate="print"/>
            <a:stretch>
              <a:fillRect/>
            </a:stretch>
          </p:blipFill>
          <p:spPr>
            <a:xfrm>
              <a:off x="2848562" y="1862605"/>
              <a:ext cx="144565" cy="114657"/>
            </a:xfrm>
            <a:prstGeom prst="rect">
              <a:avLst/>
            </a:prstGeom>
          </p:spPr>
        </p:pic>
        <p:sp>
          <p:nvSpPr>
            <p:cNvPr id="125" name="object 125"/>
            <p:cNvSpPr/>
            <p:nvPr/>
          </p:nvSpPr>
          <p:spPr>
            <a:xfrm>
              <a:off x="2966351" y="1752891"/>
              <a:ext cx="159385" cy="292735"/>
            </a:xfrm>
            <a:custGeom>
              <a:avLst/>
              <a:gdLst/>
              <a:ahLst/>
              <a:cxnLst/>
              <a:rect l="l" t="t" r="r" b="b"/>
              <a:pathLst>
                <a:path w="159385" h="292735">
                  <a:moveTo>
                    <a:pt x="159169" y="188125"/>
                  </a:moveTo>
                  <a:lnTo>
                    <a:pt x="152539" y="143027"/>
                  </a:lnTo>
                  <a:lnTo>
                    <a:pt x="137769" y="106159"/>
                  </a:lnTo>
                  <a:lnTo>
                    <a:pt x="111963" y="72720"/>
                  </a:lnTo>
                  <a:lnTo>
                    <a:pt x="65265" y="32410"/>
                  </a:lnTo>
                  <a:lnTo>
                    <a:pt x="29248" y="7162"/>
                  </a:lnTo>
                  <a:lnTo>
                    <a:pt x="13868" y="12"/>
                  </a:lnTo>
                  <a:lnTo>
                    <a:pt x="11353" y="50"/>
                  </a:lnTo>
                  <a:lnTo>
                    <a:pt x="11188" y="50"/>
                  </a:lnTo>
                  <a:lnTo>
                    <a:pt x="10198" y="50"/>
                  </a:lnTo>
                  <a:lnTo>
                    <a:pt x="3035" y="3619"/>
                  </a:lnTo>
                  <a:lnTo>
                    <a:pt x="2286" y="5537"/>
                  </a:lnTo>
                  <a:lnTo>
                    <a:pt x="1282" y="6159"/>
                  </a:lnTo>
                  <a:lnTo>
                    <a:pt x="0" y="9677"/>
                  </a:lnTo>
                  <a:lnTo>
                    <a:pt x="12344" y="23406"/>
                  </a:lnTo>
                  <a:lnTo>
                    <a:pt x="12776" y="23368"/>
                  </a:lnTo>
                  <a:lnTo>
                    <a:pt x="17297" y="25920"/>
                  </a:lnTo>
                  <a:lnTo>
                    <a:pt x="51866" y="50076"/>
                  </a:lnTo>
                  <a:lnTo>
                    <a:pt x="86410" y="78854"/>
                  </a:lnTo>
                  <a:lnTo>
                    <a:pt x="112268" y="107213"/>
                  </a:lnTo>
                  <a:lnTo>
                    <a:pt x="131267" y="148882"/>
                  </a:lnTo>
                  <a:lnTo>
                    <a:pt x="137160" y="188125"/>
                  </a:lnTo>
                  <a:lnTo>
                    <a:pt x="137058" y="192430"/>
                  </a:lnTo>
                  <a:lnTo>
                    <a:pt x="117233" y="227393"/>
                  </a:lnTo>
                  <a:lnTo>
                    <a:pt x="73113" y="251802"/>
                  </a:lnTo>
                  <a:lnTo>
                    <a:pt x="42494" y="263207"/>
                  </a:lnTo>
                  <a:lnTo>
                    <a:pt x="30391" y="268909"/>
                  </a:lnTo>
                  <a:lnTo>
                    <a:pt x="28270" y="269773"/>
                  </a:lnTo>
                  <a:lnTo>
                    <a:pt x="26263" y="270421"/>
                  </a:lnTo>
                  <a:lnTo>
                    <a:pt x="25666" y="270586"/>
                  </a:lnTo>
                  <a:lnTo>
                    <a:pt x="25107" y="270637"/>
                  </a:lnTo>
                  <a:lnTo>
                    <a:pt x="17805" y="273977"/>
                  </a:lnTo>
                  <a:lnTo>
                    <a:pt x="14808" y="281444"/>
                  </a:lnTo>
                  <a:lnTo>
                    <a:pt x="17970" y="289102"/>
                  </a:lnTo>
                  <a:lnTo>
                    <a:pt x="25628" y="292265"/>
                  </a:lnTo>
                  <a:lnTo>
                    <a:pt x="27635" y="292214"/>
                  </a:lnTo>
                  <a:lnTo>
                    <a:pt x="50812" y="283984"/>
                  </a:lnTo>
                  <a:lnTo>
                    <a:pt x="81673" y="272262"/>
                  </a:lnTo>
                  <a:lnTo>
                    <a:pt x="120154" y="252552"/>
                  </a:lnTo>
                  <a:lnTo>
                    <a:pt x="150469" y="223354"/>
                  </a:lnTo>
                  <a:lnTo>
                    <a:pt x="159004" y="193802"/>
                  </a:lnTo>
                  <a:lnTo>
                    <a:pt x="159169" y="188125"/>
                  </a:lnTo>
                  <a:close/>
                </a:path>
              </a:pathLst>
            </a:custGeom>
            <a:solidFill>
              <a:srgbClr val="FF0000"/>
            </a:solidFill>
          </p:spPr>
          <p:txBody>
            <a:bodyPr wrap="square" lIns="0" tIns="0" rIns="0" bIns="0" rtlCol="0"/>
            <a:lstStyle/>
            <a:p>
              <a:endParaRPr/>
            </a:p>
          </p:txBody>
        </p:sp>
      </p:grpSp>
      <p:sp>
        <p:nvSpPr>
          <p:cNvPr id="126" name="object 126"/>
          <p:cNvSpPr/>
          <p:nvPr/>
        </p:nvSpPr>
        <p:spPr>
          <a:xfrm>
            <a:off x="868972" y="2279522"/>
            <a:ext cx="44450" cy="210820"/>
          </a:xfrm>
          <a:custGeom>
            <a:avLst/>
            <a:gdLst/>
            <a:ahLst/>
            <a:cxnLst/>
            <a:rect l="l" t="t" r="r" b="b"/>
            <a:pathLst>
              <a:path w="44450" h="210819">
                <a:moveTo>
                  <a:pt x="44310" y="200901"/>
                </a:moveTo>
                <a:lnTo>
                  <a:pt x="43827" y="197916"/>
                </a:lnTo>
                <a:lnTo>
                  <a:pt x="43065" y="195364"/>
                </a:lnTo>
                <a:lnTo>
                  <a:pt x="32004" y="151815"/>
                </a:lnTo>
                <a:lnTo>
                  <a:pt x="23583" y="110324"/>
                </a:lnTo>
                <a:lnTo>
                  <a:pt x="20586" y="58432"/>
                </a:lnTo>
                <a:lnTo>
                  <a:pt x="20167" y="25069"/>
                </a:lnTo>
                <a:lnTo>
                  <a:pt x="20167" y="24739"/>
                </a:lnTo>
                <a:lnTo>
                  <a:pt x="25374" y="19532"/>
                </a:lnTo>
                <a:lnTo>
                  <a:pt x="24815" y="17132"/>
                </a:lnTo>
                <a:lnTo>
                  <a:pt x="21894" y="6197"/>
                </a:lnTo>
                <a:lnTo>
                  <a:pt x="20739" y="3924"/>
                </a:lnTo>
                <a:lnTo>
                  <a:pt x="20142" y="3619"/>
                </a:lnTo>
                <a:lnTo>
                  <a:pt x="19138" y="2387"/>
                </a:lnTo>
                <a:lnTo>
                  <a:pt x="17932" y="1397"/>
                </a:lnTo>
                <a:lnTo>
                  <a:pt x="16548" y="635"/>
                </a:lnTo>
                <a:lnTo>
                  <a:pt x="15633" y="457"/>
                </a:lnTo>
                <a:lnTo>
                  <a:pt x="15240" y="215"/>
                </a:lnTo>
                <a:lnTo>
                  <a:pt x="6908" y="3238"/>
                </a:lnTo>
                <a:lnTo>
                  <a:pt x="0" y="58559"/>
                </a:lnTo>
                <a:lnTo>
                  <a:pt x="736" y="84658"/>
                </a:lnTo>
                <a:lnTo>
                  <a:pt x="5016" y="124371"/>
                </a:lnTo>
                <a:lnTo>
                  <a:pt x="24485" y="200456"/>
                </a:lnTo>
                <a:lnTo>
                  <a:pt x="34747" y="210451"/>
                </a:lnTo>
                <a:lnTo>
                  <a:pt x="41503" y="207645"/>
                </a:lnTo>
                <a:lnTo>
                  <a:pt x="44310" y="200901"/>
                </a:lnTo>
                <a:close/>
              </a:path>
            </a:pathLst>
          </a:custGeom>
          <a:solidFill>
            <a:srgbClr val="FF0000"/>
          </a:solidFill>
        </p:spPr>
        <p:txBody>
          <a:bodyPr wrap="square" lIns="0" tIns="0" rIns="0" bIns="0" rtlCol="0"/>
          <a:lstStyle/>
          <a:p>
            <a:endParaRPr/>
          </a:p>
        </p:txBody>
      </p:sp>
      <p:pic>
        <p:nvPicPr>
          <p:cNvPr id="127" name="object 127"/>
          <p:cNvPicPr/>
          <p:nvPr/>
        </p:nvPicPr>
        <p:blipFill>
          <a:blip r:embed="rId67" cstate="print"/>
          <a:stretch>
            <a:fillRect/>
          </a:stretch>
        </p:blipFill>
        <p:spPr>
          <a:xfrm>
            <a:off x="998300" y="2282155"/>
            <a:ext cx="655766" cy="281633"/>
          </a:xfrm>
          <a:prstGeom prst="rect">
            <a:avLst/>
          </a:prstGeom>
        </p:spPr>
      </p:pic>
      <p:grpSp>
        <p:nvGrpSpPr>
          <p:cNvPr id="128" name="object 128"/>
          <p:cNvGrpSpPr/>
          <p:nvPr/>
        </p:nvGrpSpPr>
        <p:grpSpPr>
          <a:xfrm>
            <a:off x="1721260" y="2122668"/>
            <a:ext cx="2439670" cy="584200"/>
            <a:chOff x="1721260" y="2122668"/>
            <a:chExt cx="2439670" cy="584200"/>
          </a:xfrm>
        </p:grpSpPr>
        <p:sp>
          <p:nvSpPr>
            <p:cNvPr id="129" name="object 129"/>
            <p:cNvSpPr/>
            <p:nvPr/>
          </p:nvSpPr>
          <p:spPr>
            <a:xfrm>
              <a:off x="1721256" y="2405773"/>
              <a:ext cx="147955" cy="90170"/>
            </a:xfrm>
            <a:custGeom>
              <a:avLst/>
              <a:gdLst/>
              <a:ahLst/>
              <a:cxnLst/>
              <a:rect l="l" t="t" r="r" b="b"/>
              <a:pathLst>
                <a:path w="147955" h="90169">
                  <a:moveTo>
                    <a:pt x="129552" y="10922"/>
                  </a:moveTo>
                  <a:lnTo>
                    <a:pt x="126390" y="3289"/>
                  </a:lnTo>
                  <a:lnTo>
                    <a:pt x="118745" y="114"/>
                  </a:lnTo>
                  <a:lnTo>
                    <a:pt x="103454" y="0"/>
                  </a:lnTo>
                  <a:lnTo>
                    <a:pt x="85369" y="406"/>
                  </a:lnTo>
                  <a:lnTo>
                    <a:pt x="68503" y="2413"/>
                  </a:lnTo>
                  <a:lnTo>
                    <a:pt x="54825" y="3911"/>
                  </a:lnTo>
                  <a:lnTo>
                    <a:pt x="45224" y="4902"/>
                  </a:lnTo>
                  <a:lnTo>
                    <a:pt x="20713" y="9906"/>
                  </a:lnTo>
                  <a:lnTo>
                    <a:pt x="19697" y="10922"/>
                  </a:lnTo>
                  <a:lnTo>
                    <a:pt x="20713" y="11938"/>
                  </a:lnTo>
                  <a:lnTo>
                    <a:pt x="45224" y="16929"/>
                  </a:lnTo>
                  <a:lnTo>
                    <a:pt x="68503" y="19431"/>
                  </a:lnTo>
                  <a:lnTo>
                    <a:pt x="85369" y="21424"/>
                  </a:lnTo>
                  <a:lnTo>
                    <a:pt x="103454" y="21844"/>
                  </a:lnTo>
                  <a:lnTo>
                    <a:pt x="118745" y="21729"/>
                  </a:lnTo>
                  <a:lnTo>
                    <a:pt x="126390" y="18567"/>
                  </a:lnTo>
                  <a:lnTo>
                    <a:pt x="129552" y="10922"/>
                  </a:lnTo>
                  <a:close/>
                </a:path>
                <a:path w="147955" h="90169">
                  <a:moveTo>
                    <a:pt x="147777" y="64846"/>
                  </a:moveTo>
                  <a:lnTo>
                    <a:pt x="145021" y="58178"/>
                  </a:lnTo>
                  <a:lnTo>
                    <a:pt x="138353" y="55422"/>
                  </a:lnTo>
                  <a:lnTo>
                    <a:pt x="136296" y="55651"/>
                  </a:lnTo>
                  <a:lnTo>
                    <a:pt x="134391" y="56299"/>
                  </a:lnTo>
                  <a:lnTo>
                    <a:pt x="132600" y="57010"/>
                  </a:lnTo>
                  <a:lnTo>
                    <a:pt x="131191" y="57442"/>
                  </a:lnTo>
                  <a:lnTo>
                    <a:pt x="127330" y="58381"/>
                  </a:lnTo>
                  <a:lnTo>
                    <a:pt x="123291" y="58953"/>
                  </a:lnTo>
                  <a:lnTo>
                    <a:pt x="118948" y="59207"/>
                  </a:lnTo>
                  <a:lnTo>
                    <a:pt x="106248" y="59423"/>
                  </a:lnTo>
                  <a:lnTo>
                    <a:pt x="63296" y="65925"/>
                  </a:lnTo>
                  <a:lnTo>
                    <a:pt x="48958" y="67805"/>
                  </a:lnTo>
                  <a:lnTo>
                    <a:pt x="39789" y="68541"/>
                  </a:lnTo>
                  <a:lnTo>
                    <a:pt x="25501" y="68973"/>
                  </a:lnTo>
                  <a:lnTo>
                    <a:pt x="11849" y="70904"/>
                  </a:lnTo>
                  <a:lnTo>
                    <a:pt x="11925" y="70764"/>
                  </a:lnTo>
                  <a:lnTo>
                    <a:pt x="12344" y="69735"/>
                  </a:lnTo>
                  <a:lnTo>
                    <a:pt x="10909" y="68300"/>
                  </a:lnTo>
                  <a:lnTo>
                    <a:pt x="0" y="76415"/>
                  </a:lnTo>
                  <a:lnTo>
                    <a:pt x="228" y="77952"/>
                  </a:lnTo>
                  <a:lnTo>
                    <a:pt x="876" y="79311"/>
                  </a:lnTo>
                  <a:lnTo>
                    <a:pt x="1828" y="81584"/>
                  </a:lnTo>
                  <a:lnTo>
                    <a:pt x="25717" y="90119"/>
                  </a:lnTo>
                  <a:lnTo>
                    <a:pt x="40843" y="89674"/>
                  </a:lnTo>
                  <a:lnTo>
                    <a:pt x="51282" y="88849"/>
                  </a:lnTo>
                  <a:lnTo>
                    <a:pt x="66357" y="86893"/>
                  </a:lnTo>
                  <a:lnTo>
                    <a:pt x="108889" y="80454"/>
                  </a:lnTo>
                  <a:lnTo>
                    <a:pt x="120116" y="79895"/>
                  </a:lnTo>
                  <a:lnTo>
                    <a:pt x="142316" y="73393"/>
                  </a:lnTo>
                  <a:lnTo>
                    <a:pt x="147777" y="64846"/>
                  </a:lnTo>
                  <a:close/>
                </a:path>
              </a:pathLst>
            </a:custGeom>
            <a:solidFill>
              <a:srgbClr val="FF0000"/>
            </a:solidFill>
          </p:spPr>
          <p:txBody>
            <a:bodyPr wrap="square" lIns="0" tIns="0" rIns="0" bIns="0" rtlCol="0"/>
            <a:lstStyle/>
            <a:p>
              <a:endParaRPr/>
            </a:p>
          </p:txBody>
        </p:sp>
        <p:pic>
          <p:nvPicPr>
            <p:cNvPr id="130" name="object 130"/>
            <p:cNvPicPr/>
            <p:nvPr/>
          </p:nvPicPr>
          <p:blipFill>
            <a:blip r:embed="rId68" cstate="print"/>
            <a:stretch>
              <a:fillRect/>
            </a:stretch>
          </p:blipFill>
          <p:spPr>
            <a:xfrm>
              <a:off x="1894820" y="2122668"/>
              <a:ext cx="2265597" cy="583633"/>
            </a:xfrm>
            <a:prstGeom prst="rect">
              <a:avLst/>
            </a:prstGeom>
          </p:spPr>
        </p:pic>
      </p:grpSp>
      <p:grpSp>
        <p:nvGrpSpPr>
          <p:cNvPr id="131" name="object 131"/>
          <p:cNvGrpSpPr/>
          <p:nvPr/>
        </p:nvGrpSpPr>
        <p:grpSpPr>
          <a:xfrm>
            <a:off x="4385542" y="1032437"/>
            <a:ext cx="2282825" cy="1586230"/>
            <a:chOff x="4385542" y="1032437"/>
            <a:chExt cx="2282825" cy="1586230"/>
          </a:xfrm>
        </p:grpSpPr>
        <p:pic>
          <p:nvPicPr>
            <p:cNvPr id="132" name="object 132"/>
            <p:cNvPicPr/>
            <p:nvPr/>
          </p:nvPicPr>
          <p:blipFill>
            <a:blip r:embed="rId69" cstate="print"/>
            <a:stretch>
              <a:fillRect/>
            </a:stretch>
          </p:blipFill>
          <p:spPr>
            <a:xfrm>
              <a:off x="4385542" y="2043712"/>
              <a:ext cx="2282606" cy="574784"/>
            </a:xfrm>
            <a:prstGeom prst="rect">
              <a:avLst/>
            </a:prstGeom>
          </p:spPr>
        </p:pic>
        <p:sp>
          <p:nvSpPr>
            <p:cNvPr id="133" name="object 133"/>
            <p:cNvSpPr/>
            <p:nvPr/>
          </p:nvSpPr>
          <p:spPr>
            <a:xfrm>
              <a:off x="6382461" y="1032446"/>
              <a:ext cx="135890" cy="1118870"/>
            </a:xfrm>
            <a:custGeom>
              <a:avLst/>
              <a:gdLst/>
              <a:ahLst/>
              <a:cxnLst/>
              <a:rect l="l" t="t" r="r" b="b"/>
              <a:pathLst>
                <a:path w="135890" h="1118870">
                  <a:moveTo>
                    <a:pt x="93738" y="1109738"/>
                  </a:moveTo>
                  <a:lnTo>
                    <a:pt x="92925" y="1095032"/>
                  </a:lnTo>
                  <a:lnTo>
                    <a:pt x="92697" y="1064641"/>
                  </a:lnTo>
                  <a:lnTo>
                    <a:pt x="92468" y="1052195"/>
                  </a:lnTo>
                  <a:lnTo>
                    <a:pt x="85648" y="998639"/>
                  </a:lnTo>
                  <a:lnTo>
                    <a:pt x="75552" y="933348"/>
                  </a:lnTo>
                  <a:lnTo>
                    <a:pt x="66255" y="877697"/>
                  </a:lnTo>
                  <a:lnTo>
                    <a:pt x="64731" y="869035"/>
                  </a:lnTo>
                  <a:lnTo>
                    <a:pt x="64554" y="867689"/>
                  </a:lnTo>
                  <a:lnTo>
                    <a:pt x="65430" y="868045"/>
                  </a:lnTo>
                  <a:lnTo>
                    <a:pt x="67843" y="867041"/>
                  </a:lnTo>
                  <a:lnTo>
                    <a:pt x="68834" y="864628"/>
                  </a:lnTo>
                  <a:lnTo>
                    <a:pt x="67843" y="862228"/>
                  </a:lnTo>
                  <a:lnTo>
                    <a:pt x="63995" y="856272"/>
                  </a:lnTo>
                  <a:lnTo>
                    <a:pt x="64058" y="855713"/>
                  </a:lnTo>
                  <a:lnTo>
                    <a:pt x="64058" y="791121"/>
                  </a:lnTo>
                  <a:lnTo>
                    <a:pt x="63995" y="725424"/>
                  </a:lnTo>
                  <a:lnTo>
                    <a:pt x="63881" y="690245"/>
                  </a:lnTo>
                  <a:lnTo>
                    <a:pt x="63919" y="686587"/>
                  </a:lnTo>
                  <a:lnTo>
                    <a:pt x="64249" y="682904"/>
                  </a:lnTo>
                  <a:lnTo>
                    <a:pt x="64935" y="678751"/>
                  </a:lnTo>
                  <a:lnTo>
                    <a:pt x="65963" y="674268"/>
                  </a:lnTo>
                  <a:lnTo>
                    <a:pt x="70231" y="659993"/>
                  </a:lnTo>
                  <a:lnTo>
                    <a:pt x="71742" y="653503"/>
                  </a:lnTo>
                  <a:lnTo>
                    <a:pt x="72809" y="647090"/>
                  </a:lnTo>
                  <a:lnTo>
                    <a:pt x="73444" y="640422"/>
                  </a:lnTo>
                  <a:lnTo>
                    <a:pt x="73609" y="625005"/>
                  </a:lnTo>
                  <a:lnTo>
                    <a:pt x="73520" y="592086"/>
                  </a:lnTo>
                  <a:lnTo>
                    <a:pt x="73482" y="496404"/>
                  </a:lnTo>
                  <a:lnTo>
                    <a:pt x="73393" y="491007"/>
                  </a:lnTo>
                  <a:lnTo>
                    <a:pt x="67462" y="451497"/>
                  </a:lnTo>
                  <a:lnTo>
                    <a:pt x="61341" y="420878"/>
                  </a:lnTo>
                  <a:lnTo>
                    <a:pt x="61341" y="408686"/>
                  </a:lnTo>
                  <a:lnTo>
                    <a:pt x="61518" y="403466"/>
                  </a:lnTo>
                  <a:lnTo>
                    <a:pt x="62064" y="398640"/>
                  </a:lnTo>
                  <a:lnTo>
                    <a:pt x="62826" y="394627"/>
                  </a:lnTo>
                  <a:lnTo>
                    <a:pt x="67729" y="381927"/>
                  </a:lnTo>
                  <a:lnTo>
                    <a:pt x="69202" y="376999"/>
                  </a:lnTo>
                  <a:lnTo>
                    <a:pt x="70294" y="371576"/>
                  </a:lnTo>
                  <a:lnTo>
                    <a:pt x="70929" y="365734"/>
                  </a:lnTo>
                  <a:lnTo>
                    <a:pt x="71132" y="356768"/>
                  </a:lnTo>
                  <a:lnTo>
                    <a:pt x="71081" y="291058"/>
                  </a:lnTo>
                  <a:lnTo>
                    <a:pt x="60159" y="222973"/>
                  </a:lnTo>
                  <a:lnTo>
                    <a:pt x="59778" y="221424"/>
                  </a:lnTo>
                  <a:lnTo>
                    <a:pt x="59778" y="291058"/>
                  </a:lnTo>
                  <a:lnTo>
                    <a:pt x="59728" y="356768"/>
                  </a:lnTo>
                  <a:lnTo>
                    <a:pt x="56108" y="380174"/>
                  </a:lnTo>
                  <a:lnTo>
                    <a:pt x="54305" y="384886"/>
                  </a:lnTo>
                  <a:lnTo>
                    <a:pt x="47053" y="341858"/>
                  </a:lnTo>
                  <a:lnTo>
                    <a:pt x="43713" y="215595"/>
                  </a:lnTo>
                  <a:lnTo>
                    <a:pt x="43700" y="203390"/>
                  </a:lnTo>
                  <a:lnTo>
                    <a:pt x="49136" y="225501"/>
                  </a:lnTo>
                  <a:lnTo>
                    <a:pt x="58064" y="270776"/>
                  </a:lnTo>
                  <a:lnTo>
                    <a:pt x="59778" y="291058"/>
                  </a:lnTo>
                  <a:lnTo>
                    <a:pt x="59778" y="221424"/>
                  </a:lnTo>
                  <a:lnTo>
                    <a:pt x="50355" y="182880"/>
                  </a:lnTo>
                  <a:lnTo>
                    <a:pt x="43649" y="156095"/>
                  </a:lnTo>
                  <a:lnTo>
                    <a:pt x="43611" y="112674"/>
                  </a:lnTo>
                  <a:lnTo>
                    <a:pt x="43675" y="82626"/>
                  </a:lnTo>
                  <a:lnTo>
                    <a:pt x="45821" y="83527"/>
                  </a:lnTo>
                  <a:lnTo>
                    <a:pt x="48082" y="82588"/>
                  </a:lnTo>
                  <a:lnTo>
                    <a:pt x="49022" y="80314"/>
                  </a:lnTo>
                  <a:lnTo>
                    <a:pt x="48094" y="78054"/>
                  </a:lnTo>
                  <a:lnTo>
                    <a:pt x="43700" y="72783"/>
                  </a:lnTo>
                  <a:lnTo>
                    <a:pt x="43751" y="56400"/>
                  </a:lnTo>
                  <a:lnTo>
                    <a:pt x="36017" y="47447"/>
                  </a:lnTo>
                  <a:lnTo>
                    <a:pt x="32994" y="48056"/>
                  </a:lnTo>
                  <a:lnTo>
                    <a:pt x="31673" y="48780"/>
                  </a:lnTo>
                  <a:lnTo>
                    <a:pt x="30530" y="49720"/>
                  </a:lnTo>
                  <a:lnTo>
                    <a:pt x="28867" y="52197"/>
                  </a:lnTo>
                  <a:lnTo>
                    <a:pt x="28257" y="55206"/>
                  </a:lnTo>
                  <a:lnTo>
                    <a:pt x="28295" y="56400"/>
                  </a:lnTo>
                  <a:lnTo>
                    <a:pt x="28371" y="95021"/>
                  </a:lnTo>
                  <a:lnTo>
                    <a:pt x="26822" y="88773"/>
                  </a:lnTo>
                  <a:lnTo>
                    <a:pt x="21920" y="68059"/>
                  </a:lnTo>
                  <a:lnTo>
                    <a:pt x="17005" y="44907"/>
                  </a:lnTo>
                  <a:lnTo>
                    <a:pt x="13157" y="27952"/>
                  </a:lnTo>
                  <a:lnTo>
                    <a:pt x="11303" y="18402"/>
                  </a:lnTo>
                  <a:lnTo>
                    <a:pt x="10591" y="13893"/>
                  </a:lnTo>
                  <a:lnTo>
                    <a:pt x="8496" y="1892"/>
                  </a:lnTo>
                  <a:lnTo>
                    <a:pt x="6604" y="0"/>
                  </a:lnTo>
                  <a:lnTo>
                    <a:pt x="4711" y="1892"/>
                  </a:lnTo>
                  <a:lnTo>
                    <a:pt x="2794" y="13690"/>
                  </a:lnTo>
                  <a:lnTo>
                    <a:pt x="2794" y="19380"/>
                  </a:lnTo>
                  <a:lnTo>
                    <a:pt x="3581" y="29527"/>
                  </a:lnTo>
                  <a:lnTo>
                    <a:pt x="6007" y="47091"/>
                  </a:lnTo>
                  <a:lnTo>
                    <a:pt x="10909" y="70510"/>
                  </a:lnTo>
                  <a:lnTo>
                    <a:pt x="15798" y="91465"/>
                  </a:lnTo>
                  <a:lnTo>
                    <a:pt x="28384" y="141846"/>
                  </a:lnTo>
                  <a:lnTo>
                    <a:pt x="28321" y="215633"/>
                  </a:lnTo>
                  <a:lnTo>
                    <a:pt x="28549" y="311340"/>
                  </a:lnTo>
                  <a:lnTo>
                    <a:pt x="34023" y="361988"/>
                  </a:lnTo>
                  <a:lnTo>
                    <a:pt x="44818" y="420116"/>
                  </a:lnTo>
                  <a:lnTo>
                    <a:pt x="49911" y="445604"/>
                  </a:lnTo>
                  <a:lnTo>
                    <a:pt x="49911" y="449427"/>
                  </a:lnTo>
                  <a:lnTo>
                    <a:pt x="40601" y="486867"/>
                  </a:lnTo>
                  <a:lnTo>
                    <a:pt x="19151" y="501053"/>
                  </a:lnTo>
                  <a:lnTo>
                    <a:pt x="16281" y="503682"/>
                  </a:lnTo>
                  <a:lnTo>
                    <a:pt x="0" y="601789"/>
                  </a:lnTo>
                  <a:lnTo>
                    <a:pt x="177" y="604291"/>
                  </a:lnTo>
                  <a:lnTo>
                    <a:pt x="11506" y="616635"/>
                  </a:lnTo>
                  <a:lnTo>
                    <a:pt x="18415" y="609739"/>
                  </a:lnTo>
                  <a:lnTo>
                    <a:pt x="12395" y="603059"/>
                  </a:lnTo>
                  <a:lnTo>
                    <a:pt x="12814" y="603211"/>
                  </a:lnTo>
                  <a:lnTo>
                    <a:pt x="13449" y="603669"/>
                  </a:lnTo>
                  <a:lnTo>
                    <a:pt x="13779" y="604050"/>
                  </a:lnTo>
                  <a:lnTo>
                    <a:pt x="13652" y="603669"/>
                  </a:lnTo>
                  <a:lnTo>
                    <a:pt x="13474" y="602869"/>
                  </a:lnTo>
                  <a:lnTo>
                    <a:pt x="13309" y="601789"/>
                  </a:lnTo>
                  <a:lnTo>
                    <a:pt x="13068" y="530771"/>
                  </a:lnTo>
                  <a:lnTo>
                    <a:pt x="13500" y="526935"/>
                  </a:lnTo>
                  <a:lnTo>
                    <a:pt x="24384" y="511860"/>
                  </a:lnTo>
                  <a:lnTo>
                    <a:pt x="25539" y="510565"/>
                  </a:lnTo>
                  <a:lnTo>
                    <a:pt x="55753" y="484784"/>
                  </a:lnTo>
                  <a:lnTo>
                    <a:pt x="56083" y="484060"/>
                  </a:lnTo>
                  <a:lnTo>
                    <a:pt x="57454" y="493166"/>
                  </a:lnTo>
                  <a:lnTo>
                    <a:pt x="57378" y="496404"/>
                  </a:lnTo>
                  <a:lnTo>
                    <a:pt x="57340" y="592086"/>
                  </a:lnTo>
                  <a:lnTo>
                    <a:pt x="57251" y="624941"/>
                  </a:lnTo>
                  <a:lnTo>
                    <a:pt x="50088" y="669810"/>
                  </a:lnTo>
                  <a:lnTo>
                    <a:pt x="48768" y="675513"/>
                  </a:lnTo>
                  <a:lnTo>
                    <a:pt x="47193" y="791083"/>
                  </a:lnTo>
                  <a:lnTo>
                    <a:pt x="46799" y="855522"/>
                  </a:lnTo>
                  <a:lnTo>
                    <a:pt x="40779" y="874991"/>
                  </a:lnTo>
                  <a:lnTo>
                    <a:pt x="39077" y="879729"/>
                  </a:lnTo>
                  <a:lnTo>
                    <a:pt x="37858" y="884453"/>
                  </a:lnTo>
                  <a:lnTo>
                    <a:pt x="37058" y="889723"/>
                  </a:lnTo>
                  <a:lnTo>
                    <a:pt x="36156" y="903846"/>
                  </a:lnTo>
                  <a:lnTo>
                    <a:pt x="38989" y="910691"/>
                  </a:lnTo>
                  <a:lnTo>
                    <a:pt x="45821" y="913511"/>
                  </a:lnTo>
                  <a:lnTo>
                    <a:pt x="52603" y="910729"/>
                  </a:lnTo>
                  <a:lnTo>
                    <a:pt x="55486" y="903986"/>
                  </a:lnTo>
                  <a:lnTo>
                    <a:pt x="55092" y="893826"/>
                  </a:lnTo>
                  <a:lnTo>
                    <a:pt x="70700" y="1000823"/>
                  </a:lnTo>
                  <a:lnTo>
                    <a:pt x="76695" y="1044422"/>
                  </a:lnTo>
                  <a:lnTo>
                    <a:pt x="77216" y="1052766"/>
                  </a:lnTo>
                  <a:lnTo>
                    <a:pt x="77368" y="1064526"/>
                  </a:lnTo>
                  <a:lnTo>
                    <a:pt x="77152" y="1095032"/>
                  </a:lnTo>
                  <a:lnTo>
                    <a:pt x="76339" y="1109738"/>
                  </a:lnTo>
                  <a:lnTo>
                    <a:pt x="78879" y="1115885"/>
                  </a:lnTo>
                  <a:lnTo>
                    <a:pt x="85039" y="1118438"/>
                  </a:lnTo>
                  <a:lnTo>
                    <a:pt x="91186" y="1115885"/>
                  </a:lnTo>
                  <a:lnTo>
                    <a:pt x="91871" y="1114209"/>
                  </a:lnTo>
                  <a:lnTo>
                    <a:pt x="92824" y="1113624"/>
                  </a:lnTo>
                  <a:lnTo>
                    <a:pt x="92659" y="1112316"/>
                  </a:lnTo>
                  <a:lnTo>
                    <a:pt x="93738" y="1109738"/>
                  </a:lnTo>
                  <a:close/>
                </a:path>
                <a:path w="135890" h="1118870">
                  <a:moveTo>
                    <a:pt x="135686" y="1068781"/>
                  </a:moveTo>
                  <a:lnTo>
                    <a:pt x="134061" y="1060716"/>
                  </a:lnTo>
                  <a:lnTo>
                    <a:pt x="134150" y="1060259"/>
                  </a:lnTo>
                  <a:lnTo>
                    <a:pt x="129095" y="1059916"/>
                  </a:lnTo>
                  <a:lnTo>
                    <a:pt x="110820" y="1070432"/>
                  </a:lnTo>
                  <a:lnTo>
                    <a:pt x="111315" y="1080325"/>
                  </a:lnTo>
                  <a:lnTo>
                    <a:pt x="112229" y="1082535"/>
                  </a:lnTo>
                  <a:lnTo>
                    <a:pt x="114439" y="1083462"/>
                  </a:lnTo>
                  <a:lnTo>
                    <a:pt x="116662" y="1082535"/>
                  </a:lnTo>
                  <a:lnTo>
                    <a:pt x="117576" y="1080325"/>
                  </a:lnTo>
                  <a:lnTo>
                    <a:pt x="118084" y="1070610"/>
                  </a:lnTo>
                  <a:lnTo>
                    <a:pt x="118237" y="1069936"/>
                  </a:lnTo>
                  <a:lnTo>
                    <a:pt x="125260" y="1068082"/>
                  </a:lnTo>
                  <a:lnTo>
                    <a:pt x="128638" y="1068095"/>
                  </a:lnTo>
                  <a:lnTo>
                    <a:pt x="135686" y="1068781"/>
                  </a:lnTo>
                  <a:close/>
                </a:path>
              </a:pathLst>
            </a:custGeom>
            <a:solidFill>
              <a:srgbClr val="FF0000"/>
            </a:solidFill>
          </p:spPr>
          <p:txBody>
            <a:bodyPr wrap="square" lIns="0" tIns="0" rIns="0" bIns="0" rtlCol="0"/>
            <a:lstStyle/>
            <a:p>
              <a:endParaRPr/>
            </a:p>
          </p:txBody>
        </p:sp>
      </p:grpSp>
      <p:sp>
        <p:nvSpPr>
          <p:cNvPr id="134" name="object 134"/>
          <p:cNvSpPr/>
          <p:nvPr/>
        </p:nvSpPr>
        <p:spPr>
          <a:xfrm>
            <a:off x="6834415" y="2317816"/>
            <a:ext cx="119380" cy="29845"/>
          </a:xfrm>
          <a:custGeom>
            <a:avLst/>
            <a:gdLst/>
            <a:ahLst/>
            <a:cxnLst/>
            <a:rect l="l" t="t" r="r" b="b"/>
            <a:pathLst>
              <a:path w="119379" h="29844">
                <a:moveTo>
                  <a:pt x="26873" y="29321"/>
                </a:moveTo>
                <a:lnTo>
                  <a:pt x="5645" y="26082"/>
                </a:lnTo>
                <a:lnTo>
                  <a:pt x="0" y="20436"/>
                </a:lnTo>
                <a:lnTo>
                  <a:pt x="5588" y="14799"/>
                </a:lnTo>
                <a:lnTo>
                  <a:pt x="32576" y="10075"/>
                </a:lnTo>
                <a:lnTo>
                  <a:pt x="44038" y="7685"/>
                </a:lnTo>
                <a:lnTo>
                  <a:pt x="62672" y="3483"/>
                </a:lnTo>
                <a:lnTo>
                  <a:pt x="83092" y="921"/>
                </a:lnTo>
                <a:lnTo>
                  <a:pt x="108587" y="0"/>
                </a:lnTo>
                <a:lnTo>
                  <a:pt x="116101" y="3116"/>
                </a:lnTo>
                <a:lnTo>
                  <a:pt x="119217" y="10638"/>
                </a:lnTo>
                <a:lnTo>
                  <a:pt x="116272" y="17980"/>
                </a:lnTo>
                <a:lnTo>
                  <a:pt x="109117" y="21252"/>
                </a:lnTo>
                <a:lnTo>
                  <a:pt x="85058" y="22802"/>
                </a:lnTo>
                <a:lnTo>
                  <a:pt x="66262" y="25731"/>
                </a:lnTo>
                <a:lnTo>
                  <a:pt x="47440" y="28390"/>
                </a:lnTo>
                <a:lnTo>
                  <a:pt x="34787" y="29239"/>
                </a:lnTo>
                <a:lnTo>
                  <a:pt x="26873" y="29321"/>
                </a:lnTo>
                <a:close/>
              </a:path>
            </a:pathLst>
          </a:custGeom>
          <a:solidFill>
            <a:srgbClr val="FF0000"/>
          </a:solidFill>
        </p:spPr>
        <p:txBody>
          <a:bodyPr wrap="square" lIns="0" tIns="0" rIns="0" bIns="0" rtlCol="0"/>
          <a:lstStyle/>
          <a:p>
            <a:endParaRPr/>
          </a:p>
        </p:txBody>
      </p:sp>
      <p:sp>
        <p:nvSpPr>
          <p:cNvPr id="135" name="object 135"/>
          <p:cNvSpPr/>
          <p:nvPr/>
        </p:nvSpPr>
        <p:spPr>
          <a:xfrm>
            <a:off x="6828015" y="2393060"/>
            <a:ext cx="127000" cy="38100"/>
          </a:xfrm>
          <a:custGeom>
            <a:avLst/>
            <a:gdLst/>
            <a:ahLst/>
            <a:cxnLst/>
            <a:rect l="l" t="t" r="r" b="b"/>
            <a:pathLst>
              <a:path w="127000" h="38100">
                <a:moveTo>
                  <a:pt x="126669" y="23634"/>
                </a:moveTo>
                <a:lnTo>
                  <a:pt x="119875" y="16840"/>
                </a:lnTo>
                <a:lnTo>
                  <a:pt x="118656" y="16954"/>
                </a:lnTo>
                <a:lnTo>
                  <a:pt x="109169" y="18249"/>
                </a:lnTo>
                <a:lnTo>
                  <a:pt x="91084" y="19710"/>
                </a:lnTo>
                <a:lnTo>
                  <a:pt x="52451" y="16700"/>
                </a:lnTo>
                <a:lnTo>
                  <a:pt x="39585" y="13004"/>
                </a:lnTo>
                <a:lnTo>
                  <a:pt x="27559" y="10375"/>
                </a:lnTo>
                <a:lnTo>
                  <a:pt x="18681" y="8153"/>
                </a:lnTo>
                <a:lnTo>
                  <a:pt x="14757" y="7112"/>
                </a:lnTo>
                <a:lnTo>
                  <a:pt x="14884" y="6870"/>
                </a:lnTo>
                <a:lnTo>
                  <a:pt x="16065" y="4025"/>
                </a:lnTo>
                <a:lnTo>
                  <a:pt x="15748" y="2463"/>
                </a:lnTo>
                <a:lnTo>
                  <a:pt x="14884" y="1181"/>
                </a:lnTo>
                <a:lnTo>
                  <a:pt x="12039" y="0"/>
                </a:lnTo>
                <a:lnTo>
                  <a:pt x="10477" y="317"/>
                </a:lnTo>
                <a:lnTo>
                  <a:pt x="9194" y="1181"/>
                </a:lnTo>
                <a:lnTo>
                  <a:pt x="2692" y="4813"/>
                </a:lnTo>
                <a:lnTo>
                  <a:pt x="863" y="6705"/>
                </a:lnTo>
                <a:lnTo>
                  <a:pt x="0" y="9956"/>
                </a:lnTo>
                <a:lnTo>
                  <a:pt x="444" y="14236"/>
                </a:lnTo>
                <a:lnTo>
                  <a:pt x="33502" y="34251"/>
                </a:lnTo>
                <a:lnTo>
                  <a:pt x="57734" y="37503"/>
                </a:lnTo>
                <a:lnTo>
                  <a:pt x="74536" y="37465"/>
                </a:lnTo>
                <a:lnTo>
                  <a:pt x="92494" y="35788"/>
                </a:lnTo>
                <a:lnTo>
                  <a:pt x="111264" y="32537"/>
                </a:lnTo>
                <a:lnTo>
                  <a:pt x="121107" y="30327"/>
                </a:lnTo>
                <a:lnTo>
                  <a:pt x="126669" y="23634"/>
                </a:lnTo>
                <a:close/>
              </a:path>
            </a:pathLst>
          </a:custGeom>
          <a:solidFill>
            <a:srgbClr val="FF0000"/>
          </a:solidFill>
        </p:spPr>
        <p:txBody>
          <a:bodyPr wrap="square" lIns="0" tIns="0" rIns="0" bIns="0" rtlCol="0"/>
          <a:lstStyle/>
          <a:p>
            <a:endParaRPr/>
          </a:p>
        </p:txBody>
      </p:sp>
      <p:sp>
        <p:nvSpPr>
          <p:cNvPr id="136" name="object 136"/>
          <p:cNvSpPr/>
          <p:nvPr/>
        </p:nvSpPr>
        <p:spPr>
          <a:xfrm>
            <a:off x="7153402" y="2253944"/>
            <a:ext cx="31750" cy="220979"/>
          </a:xfrm>
          <a:custGeom>
            <a:avLst/>
            <a:gdLst/>
            <a:ahLst/>
            <a:cxnLst/>
            <a:rect l="l" t="t" r="r" b="b"/>
            <a:pathLst>
              <a:path w="31750" h="220980">
                <a:moveTo>
                  <a:pt x="31584" y="54902"/>
                </a:moveTo>
                <a:lnTo>
                  <a:pt x="31051" y="53644"/>
                </a:lnTo>
                <a:lnTo>
                  <a:pt x="27863" y="47104"/>
                </a:lnTo>
                <a:lnTo>
                  <a:pt x="27724" y="46088"/>
                </a:lnTo>
                <a:lnTo>
                  <a:pt x="27749" y="43840"/>
                </a:lnTo>
                <a:lnTo>
                  <a:pt x="27978" y="40957"/>
                </a:lnTo>
                <a:lnTo>
                  <a:pt x="28816" y="35229"/>
                </a:lnTo>
                <a:lnTo>
                  <a:pt x="29768" y="30276"/>
                </a:lnTo>
                <a:lnTo>
                  <a:pt x="30175" y="10274"/>
                </a:lnTo>
                <a:lnTo>
                  <a:pt x="27952" y="4864"/>
                </a:lnTo>
                <a:lnTo>
                  <a:pt x="27178" y="2997"/>
                </a:lnTo>
                <a:lnTo>
                  <a:pt x="19939" y="0"/>
                </a:lnTo>
                <a:lnTo>
                  <a:pt x="12687" y="2997"/>
                </a:lnTo>
                <a:lnTo>
                  <a:pt x="11658" y="5461"/>
                </a:lnTo>
                <a:lnTo>
                  <a:pt x="10515" y="6210"/>
                </a:lnTo>
                <a:lnTo>
                  <a:pt x="1930" y="73139"/>
                </a:lnTo>
                <a:lnTo>
                  <a:pt x="0" y="148996"/>
                </a:lnTo>
                <a:lnTo>
                  <a:pt x="495" y="199364"/>
                </a:lnTo>
                <a:lnTo>
                  <a:pt x="15087" y="220370"/>
                </a:lnTo>
                <a:lnTo>
                  <a:pt x="21158" y="217855"/>
                </a:lnTo>
                <a:lnTo>
                  <a:pt x="23685" y="211772"/>
                </a:lnTo>
                <a:lnTo>
                  <a:pt x="16852" y="203352"/>
                </a:lnTo>
                <a:lnTo>
                  <a:pt x="17716" y="203568"/>
                </a:lnTo>
                <a:lnTo>
                  <a:pt x="19621" y="204673"/>
                </a:lnTo>
                <a:lnTo>
                  <a:pt x="20421" y="205435"/>
                </a:lnTo>
                <a:lnTo>
                  <a:pt x="20599" y="205384"/>
                </a:lnTo>
                <a:lnTo>
                  <a:pt x="20434" y="203352"/>
                </a:lnTo>
                <a:lnTo>
                  <a:pt x="20281" y="199364"/>
                </a:lnTo>
                <a:lnTo>
                  <a:pt x="20294" y="108699"/>
                </a:lnTo>
                <a:lnTo>
                  <a:pt x="20701" y="93306"/>
                </a:lnTo>
                <a:lnTo>
                  <a:pt x="21971" y="75107"/>
                </a:lnTo>
                <a:lnTo>
                  <a:pt x="24307" y="54102"/>
                </a:lnTo>
                <a:lnTo>
                  <a:pt x="28524" y="56172"/>
                </a:lnTo>
                <a:lnTo>
                  <a:pt x="29794" y="56692"/>
                </a:lnTo>
                <a:lnTo>
                  <a:pt x="31584" y="54902"/>
                </a:lnTo>
                <a:close/>
              </a:path>
            </a:pathLst>
          </a:custGeom>
          <a:solidFill>
            <a:srgbClr val="FF0000"/>
          </a:solidFill>
        </p:spPr>
        <p:txBody>
          <a:bodyPr wrap="square" lIns="0" tIns="0" rIns="0" bIns="0" rtlCol="0"/>
          <a:lstStyle/>
          <a:p>
            <a:endParaRPr/>
          </a:p>
        </p:txBody>
      </p:sp>
      <p:pic>
        <p:nvPicPr>
          <p:cNvPr id="137" name="object 137"/>
          <p:cNvPicPr/>
          <p:nvPr/>
        </p:nvPicPr>
        <p:blipFill>
          <a:blip r:embed="rId70" cstate="print"/>
          <a:stretch>
            <a:fillRect/>
          </a:stretch>
        </p:blipFill>
        <p:spPr>
          <a:xfrm>
            <a:off x="7252156" y="2253985"/>
            <a:ext cx="897473" cy="208698"/>
          </a:xfrm>
          <a:prstGeom prst="rect">
            <a:avLst/>
          </a:prstGeom>
        </p:spPr>
      </p:pic>
      <p:pic>
        <p:nvPicPr>
          <p:cNvPr id="138" name="object 138"/>
          <p:cNvPicPr/>
          <p:nvPr/>
        </p:nvPicPr>
        <p:blipFill>
          <a:blip r:embed="rId71" cstate="print"/>
          <a:stretch>
            <a:fillRect/>
          </a:stretch>
        </p:blipFill>
        <p:spPr>
          <a:xfrm>
            <a:off x="6049787" y="3183816"/>
            <a:ext cx="158214" cy="163559"/>
          </a:xfrm>
          <a:prstGeom prst="rect">
            <a:avLst/>
          </a:prstGeom>
        </p:spPr>
      </p:pic>
      <p:pic>
        <p:nvPicPr>
          <p:cNvPr id="139" name="object 139"/>
          <p:cNvPicPr/>
          <p:nvPr/>
        </p:nvPicPr>
        <p:blipFill>
          <a:blip r:embed="rId72" cstate="print"/>
          <a:stretch>
            <a:fillRect/>
          </a:stretch>
        </p:blipFill>
        <p:spPr>
          <a:xfrm>
            <a:off x="6275561" y="3159486"/>
            <a:ext cx="538417" cy="211522"/>
          </a:xfrm>
          <a:prstGeom prst="rect">
            <a:avLst/>
          </a:prstGeom>
        </p:spPr>
      </p:pic>
      <p:pic>
        <p:nvPicPr>
          <p:cNvPr id="140" name="object 140"/>
          <p:cNvPicPr/>
          <p:nvPr/>
        </p:nvPicPr>
        <p:blipFill>
          <a:blip r:embed="rId73" cstate="print"/>
          <a:stretch>
            <a:fillRect/>
          </a:stretch>
        </p:blipFill>
        <p:spPr>
          <a:xfrm>
            <a:off x="7086018" y="3119122"/>
            <a:ext cx="1478347" cy="297059"/>
          </a:xfrm>
          <a:prstGeom prst="rect">
            <a:avLst/>
          </a:prstGeom>
        </p:spPr>
      </p:pic>
      <p:grpSp>
        <p:nvGrpSpPr>
          <p:cNvPr id="141" name="object 141"/>
          <p:cNvGrpSpPr/>
          <p:nvPr/>
        </p:nvGrpSpPr>
        <p:grpSpPr>
          <a:xfrm>
            <a:off x="6111530" y="3640865"/>
            <a:ext cx="496570" cy="255904"/>
            <a:chOff x="6111530" y="3640865"/>
            <a:chExt cx="496570" cy="255904"/>
          </a:xfrm>
        </p:grpSpPr>
        <p:pic>
          <p:nvPicPr>
            <p:cNvPr id="142" name="object 142"/>
            <p:cNvPicPr/>
            <p:nvPr/>
          </p:nvPicPr>
          <p:blipFill>
            <a:blip r:embed="rId74" cstate="print"/>
            <a:stretch>
              <a:fillRect/>
            </a:stretch>
          </p:blipFill>
          <p:spPr>
            <a:xfrm>
              <a:off x="6111530" y="3640865"/>
              <a:ext cx="195531" cy="240621"/>
            </a:xfrm>
            <a:prstGeom prst="rect">
              <a:avLst/>
            </a:prstGeom>
          </p:spPr>
        </p:pic>
        <p:pic>
          <p:nvPicPr>
            <p:cNvPr id="143" name="object 143"/>
            <p:cNvPicPr/>
            <p:nvPr/>
          </p:nvPicPr>
          <p:blipFill>
            <a:blip r:embed="rId75" cstate="print"/>
            <a:stretch>
              <a:fillRect/>
            </a:stretch>
          </p:blipFill>
          <p:spPr>
            <a:xfrm>
              <a:off x="6330769" y="3726696"/>
              <a:ext cx="118206" cy="169547"/>
            </a:xfrm>
            <a:prstGeom prst="rect">
              <a:avLst/>
            </a:prstGeom>
          </p:spPr>
        </p:pic>
        <p:pic>
          <p:nvPicPr>
            <p:cNvPr id="144" name="object 144"/>
            <p:cNvPicPr/>
            <p:nvPr/>
          </p:nvPicPr>
          <p:blipFill>
            <a:blip r:embed="rId76" cstate="print"/>
            <a:stretch>
              <a:fillRect/>
            </a:stretch>
          </p:blipFill>
          <p:spPr>
            <a:xfrm>
              <a:off x="6472438" y="3700743"/>
              <a:ext cx="135053" cy="104659"/>
            </a:xfrm>
            <a:prstGeom prst="rect">
              <a:avLst/>
            </a:prstGeom>
          </p:spPr>
        </p:pic>
      </p:grpSp>
      <p:pic>
        <p:nvPicPr>
          <p:cNvPr id="145" name="object 145"/>
          <p:cNvPicPr/>
          <p:nvPr/>
        </p:nvPicPr>
        <p:blipFill>
          <a:blip r:embed="rId77" cstate="print"/>
          <a:stretch>
            <a:fillRect/>
          </a:stretch>
        </p:blipFill>
        <p:spPr>
          <a:xfrm>
            <a:off x="6692517" y="3645470"/>
            <a:ext cx="403706" cy="278004"/>
          </a:xfrm>
          <a:prstGeom prst="rect">
            <a:avLst/>
          </a:prstGeom>
        </p:spPr>
      </p:pic>
      <p:sp>
        <p:nvSpPr>
          <p:cNvPr id="146" name="object 146"/>
          <p:cNvSpPr/>
          <p:nvPr/>
        </p:nvSpPr>
        <p:spPr>
          <a:xfrm>
            <a:off x="7179357" y="3716778"/>
            <a:ext cx="107950" cy="24765"/>
          </a:xfrm>
          <a:custGeom>
            <a:avLst/>
            <a:gdLst/>
            <a:ahLst/>
            <a:cxnLst/>
            <a:rect l="l" t="t" r="r" b="b"/>
            <a:pathLst>
              <a:path w="107950" h="24764">
                <a:moveTo>
                  <a:pt x="96978" y="24523"/>
                </a:moveTo>
                <a:lnTo>
                  <a:pt x="58544" y="24148"/>
                </a:lnTo>
                <a:lnTo>
                  <a:pt x="2912" y="7573"/>
                </a:lnTo>
                <a:lnTo>
                  <a:pt x="0" y="3843"/>
                </a:lnTo>
                <a:lnTo>
                  <a:pt x="1125" y="1125"/>
                </a:lnTo>
                <a:lnTo>
                  <a:pt x="2341" y="302"/>
                </a:lnTo>
                <a:lnTo>
                  <a:pt x="3842" y="0"/>
                </a:lnTo>
                <a:lnTo>
                  <a:pt x="4764" y="113"/>
                </a:lnTo>
                <a:lnTo>
                  <a:pt x="29141" y="2156"/>
                </a:lnTo>
                <a:lnTo>
                  <a:pt x="36663" y="2937"/>
                </a:lnTo>
                <a:lnTo>
                  <a:pt x="44185" y="3352"/>
                </a:lnTo>
                <a:lnTo>
                  <a:pt x="51634" y="3387"/>
                </a:lnTo>
                <a:lnTo>
                  <a:pt x="58944" y="3047"/>
                </a:lnTo>
                <a:lnTo>
                  <a:pt x="74004" y="2750"/>
                </a:lnTo>
                <a:lnTo>
                  <a:pt x="96978" y="2770"/>
                </a:lnTo>
                <a:lnTo>
                  <a:pt x="104671" y="5956"/>
                </a:lnTo>
                <a:lnTo>
                  <a:pt x="107853" y="13647"/>
                </a:lnTo>
                <a:lnTo>
                  <a:pt x="104671" y="21338"/>
                </a:lnTo>
                <a:lnTo>
                  <a:pt x="96978" y="24523"/>
                </a:lnTo>
                <a:close/>
              </a:path>
            </a:pathLst>
          </a:custGeom>
          <a:solidFill>
            <a:srgbClr val="FF0000"/>
          </a:solidFill>
        </p:spPr>
        <p:txBody>
          <a:bodyPr wrap="square" lIns="0" tIns="0" rIns="0" bIns="0" rtlCol="0"/>
          <a:lstStyle/>
          <a:p>
            <a:endParaRPr/>
          </a:p>
        </p:txBody>
      </p:sp>
      <p:sp>
        <p:nvSpPr>
          <p:cNvPr id="147" name="object 147"/>
          <p:cNvSpPr/>
          <p:nvPr/>
        </p:nvSpPr>
        <p:spPr>
          <a:xfrm>
            <a:off x="7178656" y="3804317"/>
            <a:ext cx="114300" cy="26034"/>
          </a:xfrm>
          <a:custGeom>
            <a:avLst/>
            <a:gdLst/>
            <a:ahLst/>
            <a:cxnLst/>
            <a:rect l="l" t="t" r="r" b="b"/>
            <a:pathLst>
              <a:path w="114300" h="26035">
                <a:moveTo>
                  <a:pt x="102582" y="25479"/>
                </a:moveTo>
                <a:lnTo>
                  <a:pt x="55101" y="24618"/>
                </a:lnTo>
                <a:lnTo>
                  <a:pt x="3467" y="8951"/>
                </a:lnTo>
                <a:lnTo>
                  <a:pt x="0" y="4540"/>
                </a:lnTo>
                <a:lnTo>
                  <a:pt x="4544" y="0"/>
                </a:lnTo>
                <a:lnTo>
                  <a:pt x="5612" y="128"/>
                </a:lnTo>
                <a:lnTo>
                  <a:pt x="33873" y="2949"/>
                </a:lnTo>
                <a:lnTo>
                  <a:pt x="41191" y="3541"/>
                </a:lnTo>
                <a:lnTo>
                  <a:pt x="48656" y="3799"/>
                </a:lnTo>
                <a:lnTo>
                  <a:pt x="55941" y="3676"/>
                </a:lnTo>
                <a:lnTo>
                  <a:pt x="67330" y="3195"/>
                </a:lnTo>
                <a:lnTo>
                  <a:pt x="102582" y="3208"/>
                </a:lnTo>
                <a:lnTo>
                  <a:pt x="110455" y="6469"/>
                </a:lnTo>
                <a:lnTo>
                  <a:pt x="113718" y="14343"/>
                </a:lnTo>
                <a:lnTo>
                  <a:pt x="110455" y="22217"/>
                </a:lnTo>
                <a:lnTo>
                  <a:pt x="102582" y="25479"/>
                </a:lnTo>
                <a:close/>
              </a:path>
            </a:pathLst>
          </a:custGeom>
          <a:solidFill>
            <a:srgbClr val="FF0000"/>
          </a:solidFill>
        </p:spPr>
        <p:txBody>
          <a:bodyPr wrap="square" lIns="0" tIns="0" rIns="0" bIns="0" rtlCol="0"/>
          <a:lstStyle/>
          <a:p>
            <a:endParaRPr/>
          </a:p>
        </p:txBody>
      </p:sp>
      <p:pic>
        <p:nvPicPr>
          <p:cNvPr id="148" name="object 148"/>
          <p:cNvPicPr/>
          <p:nvPr/>
        </p:nvPicPr>
        <p:blipFill>
          <a:blip r:embed="rId78" cstate="print"/>
          <a:stretch>
            <a:fillRect/>
          </a:stretch>
        </p:blipFill>
        <p:spPr>
          <a:xfrm>
            <a:off x="7403892" y="3652400"/>
            <a:ext cx="207943" cy="210316"/>
          </a:xfrm>
          <a:prstGeom prst="rect">
            <a:avLst/>
          </a:prstGeom>
        </p:spPr>
      </p:pic>
      <p:sp>
        <p:nvSpPr>
          <p:cNvPr id="149" name="object 149"/>
          <p:cNvSpPr/>
          <p:nvPr/>
        </p:nvSpPr>
        <p:spPr>
          <a:xfrm>
            <a:off x="7665326" y="3697274"/>
            <a:ext cx="41275" cy="179070"/>
          </a:xfrm>
          <a:custGeom>
            <a:avLst/>
            <a:gdLst/>
            <a:ahLst/>
            <a:cxnLst/>
            <a:rect l="l" t="t" r="r" b="b"/>
            <a:pathLst>
              <a:path w="41275" h="179070">
                <a:moveTo>
                  <a:pt x="40881" y="170408"/>
                </a:moveTo>
                <a:lnTo>
                  <a:pt x="40678" y="168630"/>
                </a:lnTo>
                <a:lnTo>
                  <a:pt x="40144" y="166992"/>
                </a:lnTo>
                <a:lnTo>
                  <a:pt x="39484" y="165150"/>
                </a:lnTo>
                <a:lnTo>
                  <a:pt x="39001" y="163372"/>
                </a:lnTo>
                <a:lnTo>
                  <a:pt x="37452" y="132727"/>
                </a:lnTo>
                <a:lnTo>
                  <a:pt x="36766" y="123837"/>
                </a:lnTo>
                <a:lnTo>
                  <a:pt x="32600" y="99923"/>
                </a:lnTo>
                <a:lnTo>
                  <a:pt x="30695" y="91630"/>
                </a:lnTo>
                <a:lnTo>
                  <a:pt x="18135" y="13462"/>
                </a:lnTo>
                <a:lnTo>
                  <a:pt x="17576" y="11303"/>
                </a:lnTo>
                <a:lnTo>
                  <a:pt x="16459" y="7010"/>
                </a:lnTo>
                <a:lnTo>
                  <a:pt x="15595" y="5003"/>
                </a:lnTo>
                <a:lnTo>
                  <a:pt x="14846" y="3568"/>
                </a:lnTo>
                <a:lnTo>
                  <a:pt x="13855" y="2374"/>
                </a:lnTo>
                <a:lnTo>
                  <a:pt x="12649" y="1384"/>
                </a:lnTo>
                <a:lnTo>
                  <a:pt x="11277" y="635"/>
                </a:lnTo>
                <a:lnTo>
                  <a:pt x="8115" y="0"/>
                </a:lnTo>
                <a:lnTo>
                  <a:pt x="4953" y="635"/>
                </a:lnTo>
                <a:lnTo>
                  <a:pt x="165" y="7264"/>
                </a:lnTo>
                <a:lnTo>
                  <a:pt x="38" y="7378"/>
                </a:lnTo>
                <a:lnTo>
                  <a:pt x="63" y="7747"/>
                </a:lnTo>
                <a:lnTo>
                  <a:pt x="0" y="8102"/>
                </a:lnTo>
                <a:lnTo>
                  <a:pt x="177" y="9766"/>
                </a:lnTo>
                <a:lnTo>
                  <a:pt x="609" y="11201"/>
                </a:lnTo>
                <a:lnTo>
                  <a:pt x="63" y="9893"/>
                </a:lnTo>
                <a:lnTo>
                  <a:pt x="444" y="16090"/>
                </a:lnTo>
                <a:lnTo>
                  <a:pt x="10934" y="94691"/>
                </a:lnTo>
                <a:lnTo>
                  <a:pt x="12954" y="103644"/>
                </a:lnTo>
                <a:lnTo>
                  <a:pt x="17018" y="126796"/>
                </a:lnTo>
                <a:lnTo>
                  <a:pt x="17500" y="133578"/>
                </a:lnTo>
                <a:lnTo>
                  <a:pt x="17919" y="145262"/>
                </a:lnTo>
                <a:lnTo>
                  <a:pt x="19202" y="156095"/>
                </a:lnTo>
                <a:lnTo>
                  <a:pt x="32575" y="178714"/>
                </a:lnTo>
                <a:lnTo>
                  <a:pt x="38442" y="176276"/>
                </a:lnTo>
                <a:lnTo>
                  <a:pt x="40881" y="170408"/>
                </a:lnTo>
                <a:close/>
              </a:path>
            </a:pathLst>
          </a:custGeom>
          <a:solidFill>
            <a:srgbClr val="FF0000"/>
          </a:solidFill>
        </p:spPr>
        <p:txBody>
          <a:bodyPr wrap="square" lIns="0" tIns="0" rIns="0" bIns="0" rtlCol="0"/>
          <a:lstStyle/>
          <a:p>
            <a:endParaRPr/>
          </a:p>
        </p:txBody>
      </p:sp>
      <p:grpSp>
        <p:nvGrpSpPr>
          <p:cNvPr id="150" name="object 150"/>
          <p:cNvGrpSpPr/>
          <p:nvPr/>
        </p:nvGrpSpPr>
        <p:grpSpPr>
          <a:xfrm>
            <a:off x="7781745" y="3664736"/>
            <a:ext cx="369570" cy="239395"/>
            <a:chOff x="7781745" y="3664736"/>
            <a:chExt cx="369570" cy="239395"/>
          </a:xfrm>
        </p:grpSpPr>
        <p:pic>
          <p:nvPicPr>
            <p:cNvPr id="151" name="object 151"/>
            <p:cNvPicPr/>
            <p:nvPr/>
          </p:nvPicPr>
          <p:blipFill>
            <a:blip r:embed="rId79" cstate="print"/>
            <a:stretch>
              <a:fillRect/>
            </a:stretch>
          </p:blipFill>
          <p:spPr>
            <a:xfrm>
              <a:off x="7781745" y="3704000"/>
              <a:ext cx="198533" cy="173166"/>
            </a:xfrm>
            <a:prstGeom prst="rect">
              <a:avLst/>
            </a:prstGeom>
          </p:spPr>
        </p:pic>
        <p:pic>
          <p:nvPicPr>
            <p:cNvPr id="152" name="object 152"/>
            <p:cNvPicPr/>
            <p:nvPr/>
          </p:nvPicPr>
          <p:blipFill>
            <a:blip r:embed="rId80" cstate="print"/>
            <a:stretch>
              <a:fillRect/>
            </a:stretch>
          </p:blipFill>
          <p:spPr>
            <a:xfrm>
              <a:off x="7999369" y="3664736"/>
              <a:ext cx="151483" cy="238892"/>
            </a:xfrm>
            <a:prstGeom prst="rect">
              <a:avLst/>
            </a:prstGeom>
          </p:spPr>
        </p:pic>
      </p:grpSp>
      <p:sp>
        <p:nvSpPr>
          <p:cNvPr id="153" name="object 153"/>
          <p:cNvSpPr/>
          <p:nvPr/>
        </p:nvSpPr>
        <p:spPr>
          <a:xfrm>
            <a:off x="4550821" y="2852966"/>
            <a:ext cx="29845" cy="3314700"/>
          </a:xfrm>
          <a:custGeom>
            <a:avLst/>
            <a:gdLst/>
            <a:ahLst/>
            <a:cxnLst/>
            <a:rect l="l" t="t" r="r" b="b"/>
            <a:pathLst>
              <a:path w="29845" h="3314700">
                <a:moveTo>
                  <a:pt x="14705" y="3314123"/>
                </a:moveTo>
                <a:lnTo>
                  <a:pt x="4307" y="3309815"/>
                </a:lnTo>
                <a:lnTo>
                  <a:pt x="0" y="3299414"/>
                </a:lnTo>
                <a:lnTo>
                  <a:pt x="0" y="14705"/>
                </a:lnTo>
                <a:lnTo>
                  <a:pt x="4307" y="4306"/>
                </a:lnTo>
                <a:lnTo>
                  <a:pt x="14705" y="0"/>
                </a:lnTo>
                <a:lnTo>
                  <a:pt x="25104" y="4306"/>
                </a:lnTo>
                <a:lnTo>
                  <a:pt x="29412" y="14705"/>
                </a:lnTo>
                <a:lnTo>
                  <a:pt x="29412" y="3299414"/>
                </a:lnTo>
                <a:lnTo>
                  <a:pt x="25104" y="3309815"/>
                </a:lnTo>
                <a:lnTo>
                  <a:pt x="14705" y="3314123"/>
                </a:lnTo>
                <a:close/>
              </a:path>
            </a:pathLst>
          </a:custGeom>
          <a:solidFill>
            <a:srgbClr val="FF0000"/>
          </a:solidFill>
        </p:spPr>
        <p:txBody>
          <a:bodyPr wrap="square" lIns="0" tIns="0" rIns="0" bIns="0" rtlCol="0"/>
          <a:lstStyle/>
          <a:p>
            <a:endParaRPr/>
          </a:p>
        </p:txBody>
      </p:sp>
      <p:pic>
        <p:nvPicPr>
          <p:cNvPr id="154" name="object 154"/>
          <p:cNvPicPr/>
          <p:nvPr/>
        </p:nvPicPr>
        <p:blipFill>
          <a:blip r:embed="rId81" cstate="print"/>
          <a:stretch>
            <a:fillRect/>
          </a:stretch>
        </p:blipFill>
        <p:spPr>
          <a:xfrm>
            <a:off x="4980857" y="4117569"/>
            <a:ext cx="745811" cy="411906"/>
          </a:xfrm>
          <a:prstGeom prst="rect">
            <a:avLst/>
          </a:prstGeom>
        </p:spPr>
      </p:pic>
      <p:grpSp>
        <p:nvGrpSpPr>
          <p:cNvPr id="155" name="object 155"/>
          <p:cNvGrpSpPr/>
          <p:nvPr/>
        </p:nvGrpSpPr>
        <p:grpSpPr>
          <a:xfrm>
            <a:off x="5985108" y="4050124"/>
            <a:ext cx="572135" cy="305435"/>
            <a:chOff x="5985108" y="4050124"/>
            <a:chExt cx="572135" cy="305435"/>
          </a:xfrm>
        </p:grpSpPr>
        <p:pic>
          <p:nvPicPr>
            <p:cNvPr id="156" name="object 156"/>
            <p:cNvPicPr/>
            <p:nvPr/>
          </p:nvPicPr>
          <p:blipFill>
            <a:blip r:embed="rId82" cstate="print"/>
            <a:stretch>
              <a:fillRect/>
            </a:stretch>
          </p:blipFill>
          <p:spPr>
            <a:xfrm>
              <a:off x="5985108" y="4078430"/>
              <a:ext cx="149746" cy="184464"/>
            </a:xfrm>
            <a:prstGeom prst="rect">
              <a:avLst/>
            </a:prstGeom>
          </p:spPr>
        </p:pic>
        <p:pic>
          <p:nvPicPr>
            <p:cNvPr id="157" name="object 157"/>
            <p:cNvPicPr/>
            <p:nvPr/>
          </p:nvPicPr>
          <p:blipFill>
            <a:blip r:embed="rId83" cstate="print"/>
            <a:stretch>
              <a:fillRect/>
            </a:stretch>
          </p:blipFill>
          <p:spPr>
            <a:xfrm>
              <a:off x="6167365" y="4098630"/>
              <a:ext cx="120345" cy="171867"/>
            </a:xfrm>
            <a:prstGeom prst="rect">
              <a:avLst/>
            </a:prstGeom>
          </p:spPr>
        </p:pic>
        <p:pic>
          <p:nvPicPr>
            <p:cNvPr id="158" name="object 158"/>
            <p:cNvPicPr/>
            <p:nvPr/>
          </p:nvPicPr>
          <p:blipFill>
            <a:blip r:embed="rId84" cstate="print"/>
            <a:stretch>
              <a:fillRect/>
            </a:stretch>
          </p:blipFill>
          <p:spPr>
            <a:xfrm>
              <a:off x="6312298" y="4050124"/>
              <a:ext cx="126722" cy="219149"/>
            </a:xfrm>
            <a:prstGeom prst="rect">
              <a:avLst/>
            </a:prstGeom>
          </p:spPr>
        </p:pic>
        <p:sp>
          <p:nvSpPr>
            <p:cNvPr id="159" name="object 159"/>
            <p:cNvSpPr/>
            <p:nvPr/>
          </p:nvSpPr>
          <p:spPr>
            <a:xfrm>
              <a:off x="6013742" y="4312805"/>
              <a:ext cx="543560" cy="42545"/>
            </a:xfrm>
            <a:custGeom>
              <a:avLst/>
              <a:gdLst/>
              <a:ahLst/>
              <a:cxnLst/>
              <a:rect l="l" t="t" r="r" b="b"/>
              <a:pathLst>
                <a:path w="543559" h="42545">
                  <a:moveTo>
                    <a:pt x="542963" y="10769"/>
                  </a:moveTo>
                  <a:lnTo>
                    <a:pt x="539800" y="3162"/>
                  </a:lnTo>
                  <a:lnTo>
                    <a:pt x="532193" y="0"/>
                  </a:lnTo>
                  <a:lnTo>
                    <a:pt x="529983" y="228"/>
                  </a:lnTo>
                  <a:lnTo>
                    <a:pt x="527926" y="876"/>
                  </a:lnTo>
                  <a:lnTo>
                    <a:pt x="526262" y="1663"/>
                  </a:lnTo>
                  <a:lnTo>
                    <a:pt x="524548" y="2273"/>
                  </a:lnTo>
                  <a:lnTo>
                    <a:pt x="398564" y="11671"/>
                  </a:lnTo>
                  <a:lnTo>
                    <a:pt x="300596" y="15684"/>
                  </a:lnTo>
                  <a:lnTo>
                    <a:pt x="100901" y="15748"/>
                  </a:lnTo>
                  <a:lnTo>
                    <a:pt x="74079" y="16484"/>
                  </a:lnTo>
                  <a:lnTo>
                    <a:pt x="12674" y="25196"/>
                  </a:lnTo>
                  <a:lnTo>
                    <a:pt x="2971" y="30975"/>
                  </a:lnTo>
                  <a:lnTo>
                    <a:pt x="368" y="32842"/>
                  </a:lnTo>
                  <a:lnTo>
                    <a:pt x="635" y="33096"/>
                  </a:lnTo>
                  <a:lnTo>
                    <a:pt x="406" y="34518"/>
                  </a:lnTo>
                  <a:lnTo>
                    <a:pt x="0" y="35077"/>
                  </a:lnTo>
                  <a:lnTo>
                    <a:pt x="2044" y="37134"/>
                  </a:lnTo>
                  <a:lnTo>
                    <a:pt x="6527" y="41960"/>
                  </a:lnTo>
                  <a:lnTo>
                    <a:pt x="6807" y="41897"/>
                  </a:lnTo>
                  <a:lnTo>
                    <a:pt x="7086" y="42164"/>
                  </a:lnTo>
                  <a:lnTo>
                    <a:pt x="9334" y="41808"/>
                  </a:lnTo>
                  <a:lnTo>
                    <a:pt x="9436" y="42075"/>
                  </a:lnTo>
                  <a:lnTo>
                    <a:pt x="15621" y="41821"/>
                  </a:lnTo>
                  <a:lnTo>
                    <a:pt x="39712" y="39128"/>
                  </a:lnTo>
                  <a:lnTo>
                    <a:pt x="52451" y="37630"/>
                  </a:lnTo>
                  <a:lnTo>
                    <a:pt x="75006" y="36029"/>
                  </a:lnTo>
                  <a:lnTo>
                    <a:pt x="101117" y="35306"/>
                  </a:lnTo>
                  <a:lnTo>
                    <a:pt x="146697" y="35255"/>
                  </a:lnTo>
                  <a:lnTo>
                    <a:pt x="301028" y="35255"/>
                  </a:lnTo>
                  <a:lnTo>
                    <a:pt x="399542" y="31330"/>
                  </a:lnTo>
                  <a:lnTo>
                    <a:pt x="514019" y="25349"/>
                  </a:lnTo>
                  <a:lnTo>
                    <a:pt x="536460" y="20650"/>
                  </a:lnTo>
                  <a:lnTo>
                    <a:pt x="542963" y="10769"/>
                  </a:lnTo>
                  <a:close/>
                </a:path>
              </a:pathLst>
            </a:custGeom>
            <a:solidFill>
              <a:srgbClr val="FF0000"/>
            </a:solidFill>
          </p:spPr>
          <p:txBody>
            <a:bodyPr wrap="square" lIns="0" tIns="0" rIns="0" bIns="0" rtlCol="0"/>
            <a:lstStyle/>
            <a:p>
              <a:endParaRPr/>
            </a:p>
          </p:txBody>
        </p:sp>
      </p:grpSp>
      <p:pic>
        <p:nvPicPr>
          <p:cNvPr id="160" name="object 160"/>
          <p:cNvPicPr/>
          <p:nvPr/>
        </p:nvPicPr>
        <p:blipFill>
          <a:blip r:embed="rId85" cstate="print"/>
          <a:stretch>
            <a:fillRect/>
          </a:stretch>
        </p:blipFill>
        <p:spPr>
          <a:xfrm>
            <a:off x="6031643" y="4426868"/>
            <a:ext cx="413570" cy="218463"/>
          </a:xfrm>
          <a:prstGeom prst="rect">
            <a:avLst/>
          </a:prstGeom>
        </p:spPr>
      </p:pic>
      <p:sp>
        <p:nvSpPr>
          <p:cNvPr id="161" name="object 161"/>
          <p:cNvSpPr/>
          <p:nvPr/>
        </p:nvSpPr>
        <p:spPr>
          <a:xfrm>
            <a:off x="6677562" y="4288380"/>
            <a:ext cx="119380" cy="21590"/>
          </a:xfrm>
          <a:custGeom>
            <a:avLst/>
            <a:gdLst/>
            <a:ahLst/>
            <a:cxnLst/>
            <a:rect l="l" t="t" r="r" b="b"/>
            <a:pathLst>
              <a:path w="119379" h="21589">
                <a:moveTo>
                  <a:pt x="108571" y="21350"/>
                </a:moveTo>
                <a:lnTo>
                  <a:pt x="5629" y="16308"/>
                </a:lnTo>
                <a:lnTo>
                  <a:pt x="0" y="10679"/>
                </a:lnTo>
                <a:lnTo>
                  <a:pt x="5629" y="5041"/>
                </a:lnTo>
                <a:lnTo>
                  <a:pt x="108571" y="0"/>
                </a:lnTo>
                <a:lnTo>
                  <a:pt x="116117" y="3132"/>
                </a:lnTo>
                <a:lnTo>
                  <a:pt x="119250" y="10679"/>
                </a:lnTo>
                <a:lnTo>
                  <a:pt x="116117" y="18225"/>
                </a:lnTo>
                <a:lnTo>
                  <a:pt x="108571" y="21350"/>
                </a:lnTo>
                <a:close/>
              </a:path>
            </a:pathLst>
          </a:custGeom>
          <a:solidFill>
            <a:srgbClr val="FF0000"/>
          </a:solidFill>
        </p:spPr>
        <p:txBody>
          <a:bodyPr wrap="square" lIns="0" tIns="0" rIns="0" bIns="0" rtlCol="0"/>
          <a:lstStyle/>
          <a:p>
            <a:endParaRPr/>
          </a:p>
        </p:txBody>
      </p:sp>
      <p:sp>
        <p:nvSpPr>
          <p:cNvPr id="162" name="object 162"/>
          <p:cNvSpPr/>
          <p:nvPr/>
        </p:nvSpPr>
        <p:spPr>
          <a:xfrm>
            <a:off x="6709080" y="4372635"/>
            <a:ext cx="137160" cy="26034"/>
          </a:xfrm>
          <a:custGeom>
            <a:avLst/>
            <a:gdLst/>
            <a:ahLst/>
            <a:cxnLst/>
            <a:rect l="l" t="t" r="r" b="b"/>
            <a:pathLst>
              <a:path w="137159" h="26035">
                <a:moveTo>
                  <a:pt x="136639" y="14668"/>
                </a:moveTo>
                <a:lnTo>
                  <a:pt x="133540" y="7188"/>
                </a:lnTo>
                <a:lnTo>
                  <a:pt x="126072" y="4102"/>
                </a:lnTo>
                <a:lnTo>
                  <a:pt x="73723" y="3746"/>
                </a:lnTo>
                <a:lnTo>
                  <a:pt x="31457" y="4076"/>
                </a:lnTo>
                <a:lnTo>
                  <a:pt x="21412" y="4419"/>
                </a:lnTo>
                <a:lnTo>
                  <a:pt x="17741" y="4419"/>
                </a:lnTo>
                <a:lnTo>
                  <a:pt x="13322" y="0"/>
                </a:lnTo>
                <a:lnTo>
                  <a:pt x="11430" y="368"/>
                </a:lnTo>
                <a:lnTo>
                  <a:pt x="9880" y="1409"/>
                </a:lnTo>
                <a:lnTo>
                  <a:pt x="5753" y="3441"/>
                </a:lnTo>
                <a:lnTo>
                  <a:pt x="4851" y="3619"/>
                </a:lnTo>
                <a:lnTo>
                  <a:pt x="3543" y="4330"/>
                </a:lnTo>
                <a:lnTo>
                  <a:pt x="2413" y="5270"/>
                </a:lnTo>
                <a:lnTo>
                  <a:pt x="1943" y="5969"/>
                </a:lnTo>
                <a:lnTo>
                  <a:pt x="1346" y="6591"/>
                </a:lnTo>
                <a:lnTo>
                  <a:pt x="990" y="7366"/>
                </a:lnTo>
                <a:lnTo>
                  <a:pt x="762" y="7708"/>
                </a:lnTo>
                <a:lnTo>
                  <a:pt x="685" y="8039"/>
                </a:lnTo>
                <a:lnTo>
                  <a:pt x="469" y="8534"/>
                </a:lnTo>
                <a:lnTo>
                  <a:pt x="165" y="10693"/>
                </a:lnTo>
                <a:lnTo>
                  <a:pt x="0" y="11531"/>
                </a:lnTo>
                <a:lnTo>
                  <a:pt x="330" y="12217"/>
                </a:lnTo>
                <a:lnTo>
                  <a:pt x="368" y="12446"/>
                </a:lnTo>
                <a:lnTo>
                  <a:pt x="215" y="13373"/>
                </a:lnTo>
                <a:lnTo>
                  <a:pt x="876" y="13906"/>
                </a:lnTo>
                <a:lnTo>
                  <a:pt x="1473" y="14986"/>
                </a:lnTo>
                <a:lnTo>
                  <a:pt x="2120" y="15798"/>
                </a:lnTo>
                <a:lnTo>
                  <a:pt x="3213" y="17945"/>
                </a:lnTo>
                <a:lnTo>
                  <a:pt x="73710" y="25590"/>
                </a:lnTo>
                <a:lnTo>
                  <a:pt x="126072" y="25234"/>
                </a:lnTo>
                <a:lnTo>
                  <a:pt x="133540" y="22136"/>
                </a:lnTo>
                <a:lnTo>
                  <a:pt x="136639" y="14668"/>
                </a:lnTo>
                <a:close/>
              </a:path>
            </a:pathLst>
          </a:custGeom>
          <a:solidFill>
            <a:srgbClr val="FF0000"/>
          </a:solidFill>
        </p:spPr>
        <p:txBody>
          <a:bodyPr wrap="square" lIns="0" tIns="0" rIns="0" bIns="0" rtlCol="0"/>
          <a:lstStyle/>
          <a:p>
            <a:endParaRPr/>
          </a:p>
        </p:txBody>
      </p:sp>
      <p:pic>
        <p:nvPicPr>
          <p:cNvPr id="163" name="object 163"/>
          <p:cNvPicPr/>
          <p:nvPr/>
        </p:nvPicPr>
        <p:blipFill>
          <a:blip r:embed="rId86" cstate="print"/>
          <a:stretch>
            <a:fillRect/>
          </a:stretch>
        </p:blipFill>
        <p:spPr>
          <a:xfrm>
            <a:off x="7066503" y="4102623"/>
            <a:ext cx="613726" cy="526571"/>
          </a:xfrm>
          <a:prstGeom prst="rect">
            <a:avLst/>
          </a:prstGeom>
        </p:spPr>
      </p:pic>
      <p:sp>
        <p:nvSpPr>
          <p:cNvPr id="164" name="object 164"/>
          <p:cNvSpPr/>
          <p:nvPr/>
        </p:nvSpPr>
        <p:spPr>
          <a:xfrm>
            <a:off x="7766946" y="4308507"/>
            <a:ext cx="156845" cy="44450"/>
          </a:xfrm>
          <a:custGeom>
            <a:avLst/>
            <a:gdLst/>
            <a:ahLst/>
            <a:cxnLst/>
            <a:rect l="l" t="t" r="r" b="b"/>
            <a:pathLst>
              <a:path w="156845" h="44450">
                <a:moveTo>
                  <a:pt x="4495" y="44063"/>
                </a:moveTo>
                <a:lnTo>
                  <a:pt x="0" y="39567"/>
                </a:lnTo>
                <a:lnTo>
                  <a:pt x="978" y="36769"/>
                </a:lnTo>
                <a:lnTo>
                  <a:pt x="2072" y="35790"/>
                </a:lnTo>
                <a:lnTo>
                  <a:pt x="47277" y="19800"/>
                </a:lnTo>
                <a:lnTo>
                  <a:pt x="115285" y="4797"/>
                </a:lnTo>
                <a:lnTo>
                  <a:pt x="146654" y="0"/>
                </a:lnTo>
                <a:lnTo>
                  <a:pt x="153833" y="2977"/>
                </a:lnTo>
                <a:lnTo>
                  <a:pt x="156811" y="10157"/>
                </a:lnTo>
                <a:lnTo>
                  <a:pt x="153972" y="17197"/>
                </a:lnTo>
                <a:lnTo>
                  <a:pt x="147078" y="20306"/>
                </a:lnTo>
                <a:lnTo>
                  <a:pt x="146425" y="20346"/>
                </a:lnTo>
                <a:lnTo>
                  <a:pt x="143676" y="20697"/>
                </a:lnTo>
                <a:lnTo>
                  <a:pt x="119193" y="25323"/>
                </a:lnTo>
                <a:lnTo>
                  <a:pt x="75179" y="34101"/>
                </a:lnTo>
                <a:lnTo>
                  <a:pt x="60599" y="36443"/>
                </a:lnTo>
                <a:lnTo>
                  <a:pt x="51511" y="37773"/>
                </a:lnTo>
                <a:lnTo>
                  <a:pt x="4495" y="44063"/>
                </a:lnTo>
                <a:close/>
              </a:path>
            </a:pathLst>
          </a:custGeom>
          <a:solidFill>
            <a:srgbClr val="FF0000"/>
          </a:solidFill>
        </p:spPr>
        <p:txBody>
          <a:bodyPr wrap="square" lIns="0" tIns="0" rIns="0" bIns="0" rtlCol="0"/>
          <a:lstStyle/>
          <a:p>
            <a:endParaRPr/>
          </a:p>
        </p:txBody>
      </p:sp>
      <p:sp>
        <p:nvSpPr>
          <p:cNvPr id="165" name="object 165"/>
          <p:cNvSpPr/>
          <p:nvPr/>
        </p:nvSpPr>
        <p:spPr>
          <a:xfrm>
            <a:off x="7790269" y="4413440"/>
            <a:ext cx="121285" cy="45720"/>
          </a:xfrm>
          <a:custGeom>
            <a:avLst/>
            <a:gdLst/>
            <a:ahLst/>
            <a:cxnLst/>
            <a:rect l="l" t="t" r="r" b="b"/>
            <a:pathLst>
              <a:path w="121284" h="45720">
                <a:moveTo>
                  <a:pt x="120891" y="32689"/>
                </a:moveTo>
                <a:lnTo>
                  <a:pt x="113512" y="25298"/>
                </a:lnTo>
                <a:lnTo>
                  <a:pt x="111734" y="25527"/>
                </a:lnTo>
                <a:lnTo>
                  <a:pt x="105003" y="26860"/>
                </a:lnTo>
                <a:lnTo>
                  <a:pt x="98488" y="27647"/>
                </a:lnTo>
                <a:lnTo>
                  <a:pt x="91909" y="27990"/>
                </a:lnTo>
                <a:lnTo>
                  <a:pt x="85280" y="27876"/>
                </a:lnTo>
                <a:lnTo>
                  <a:pt x="78587" y="27317"/>
                </a:lnTo>
                <a:lnTo>
                  <a:pt x="71805" y="26301"/>
                </a:lnTo>
                <a:lnTo>
                  <a:pt x="64935" y="24841"/>
                </a:lnTo>
                <a:lnTo>
                  <a:pt x="57975" y="22936"/>
                </a:lnTo>
                <a:lnTo>
                  <a:pt x="36245" y="15506"/>
                </a:lnTo>
                <a:lnTo>
                  <a:pt x="24091" y="11747"/>
                </a:lnTo>
                <a:lnTo>
                  <a:pt x="11557" y="7518"/>
                </a:lnTo>
                <a:lnTo>
                  <a:pt x="12890" y="5588"/>
                </a:lnTo>
                <a:lnTo>
                  <a:pt x="13843" y="3263"/>
                </a:lnTo>
                <a:lnTo>
                  <a:pt x="12890" y="965"/>
                </a:lnTo>
                <a:lnTo>
                  <a:pt x="10579" y="0"/>
                </a:lnTo>
                <a:lnTo>
                  <a:pt x="8267" y="965"/>
                </a:lnTo>
                <a:lnTo>
                  <a:pt x="2324" y="5130"/>
                </a:lnTo>
                <a:lnTo>
                  <a:pt x="533" y="6946"/>
                </a:lnTo>
                <a:lnTo>
                  <a:pt x="0" y="9245"/>
                </a:lnTo>
                <a:lnTo>
                  <a:pt x="469" y="13385"/>
                </a:lnTo>
                <a:lnTo>
                  <a:pt x="44437" y="40335"/>
                </a:lnTo>
                <a:lnTo>
                  <a:pt x="77381" y="45402"/>
                </a:lnTo>
                <a:lnTo>
                  <a:pt x="85280" y="45339"/>
                </a:lnTo>
                <a:lnTo>
                  <a:pt x="93052" y="44729"/>
                </a:lnTo>
                <a:lnTo>
                  <a:pt x="100698" y="43599"/>
                </a:lnTo>
                <a:lnTo>
                  <a:pt x="108204" y="41948"/>
                </a:lnTo>
                <a:lnTo>
                  <a:pt x="115303" y="39839"/>
                </a:lnTo>
                <a:lnTo>
                  <a:pt x="120891" y="32689"/>
                </a:lnTo>
                <a:close/>
              </a:path>
            </a:pathLst>
          </a:custGeom>
          <a:solidFill>
            <a:srgbClr val="FF0000"/>
          </a:solidFill>
        </p:spPr>
        <p:txBody>
          <a:bodyPr wrap="square" lIns="0" tIns="0" rIns="0" bIns="0" rtlCol="0"/>
          <a:lstStyle/>
          <a:p>
            <a:endParaRPr/>
          </a:p>
        </p:txBody>
      </p:sp>
      <p:pic>
        <p:nvPicPr>
          <p:cNvPr id="166" name="object 166"/>
          <p:cNvPicPr/>
          <p:nvPr/>
        </p:nvPicPr>
        <p:blipFill>
          <a:blip r:embed="rId87" cstate="print"/>
          <a:stretch>
            <a:fillRect/>
          </a:stretch>
        </p:blipFill>
        <p:spPr>
          <a:xfrm>
            <a:off x="5056695" y="4672809"/>
            <a:ext cx="303799" cy="284163"/>
          </a:xfrm>
          <a:prstGeom prst="rect">
            <a:avLst/>
          </a:prstGeom>
        </p:spPr>
      </p:pic>
      <p:sp>
        <p:nvSpPr>
          <p:cNvPr id="167" name="object 167"/>
          <p:cNvSpPr/>
          <p:nvPr/>
        </p:nvSpPr>
        <p:spPr>
          <a:xfrm>
            <a:off x="5412956" y="4818227"/>
            <a:ext cx="123825" cy="99060"/>
          </a:xfrm>
          <a:custGeom>
            <a:avLst/>
            <a:gdLst/>
            <a:ahLst/>
            <a:cxnLst/>
            <a:rect l="l" t="t" r="r" b="b"/>
            <a:pathLst>
              <a:path w="123825" h="99060">
                <a:moveTo>
                  <a:pt x="108762" y="10248"/>
                </a:moveTo>
                <a:lnTo>
                  <a:pt x="105803" y="3098"/>
                </a:lnTo>
                <a:lnTo>
                  <a:pt x="98653" y="139"/>
                </a:lnTo>
                <a:lnTo>
                  <a:pt x="77914" y="0"/>
                </a:lnTo>
                <a:lnTo>
                  <a:pt x="46685" y="0"/>
                </a:lnTo>
                <a:lnTo>
                  <a:pt x="6985" y="7645"/>
                </a:lnTo>
                <a:lnTo>
                  <a:pt x="1612" y="16154"/>
                </a:lnTo>
                <a:lnTo>
                  <a:pt x="431" y="17907"/>
                </a:lnTo>
                <a:lnTo>
                  <a:pt x="0" y="20053"/>
                </a:lnTo>
                <a:lnTo>
                  <a:pt x="5511" y="25565"/>
                </a:lnTo>
                <a:lnTo>
                  <a:pt x="7658" y="25133"/>
                </a:lnTo>
                <a:lnTo>
                  <a:pt x="9410" y="23952"/>
                </a:lnTo>
                <a:lnTo>
                  <a:pt x="15798" y="20739"/>
                </a:lnTo>
                <a:lnTo>
                  <a:pt x="16103" y="20802"/>
                </a:lnTo>
                <a:lnTo>
                  <a:pt x="16649" y="20777"/>
                </a:lnTo>
                <a:lnTo>
                  <a:pt x="18999" y="20459"/>
                </a:lnTo>
                <a:lnTo>
                  <a:pt x="20497" y="20345"/>
                </a:lnTo>
                <a:lnTo>
                  <a:pt x="25400" y="20142"/>
                </a:lnTo>
                <a:lnTo>
                  <a:pt x="31343" y="20294"/>
                </a:lnTo>
                <a:lnTo>
                  <a:pt x="46697" y="20510"/>
                </a:lnTo>
                <a:lnTo>
                  <a:pt x="77914" y="20510"/>
                </a:lnTo>
                <a:lnTo>
                  <a:pt x="98653" y="20370"/>
                </a:lnTo>
                <a:lnTo>
                  <a:pt x="105803" y="17399"/>
                </a:lnTo>
                <a:lnTo>
                  <a:pt x="108762" y="10248"/>
                </a:lnTo>
                <a:close/>
              </a:path>
              <a:path w="123825" h="99060">
                <a:moveTo>
                  <a:pt x="123494" y="78879"/>
                </a:moveTo>
                <a:lnTo>
                  <a:pt x="120523" y="71716"/>
                </a:lnTo>
                <a:lnTo>
                  <a:pt x="113360" y="68745"/>
                </a:lnTo>
                <a:lnTo>
                  <a:pt x="108038" y="68986"/>
                </a:lnTo>
                <a:lnTo>
                  <a:pt x="99161" y="70142"/>
                </a:lnTo>
                <a:lnTo>
                  <a:pt x="73888" y="75577"/>
                </a:lnTo>
                <a:lnTo>
                  <a:pt x="66103" y="76835"/>
                </a:lnTo>
                <a:lnTo>
                  <a:pt x="57772" y="77762"/>
                </a:lnTo>
                <a:lnTo>
                  <a:pt x="49009" y="78320"/>
                </a:lnTo>
                <a:lnTo>
                  <a:pt x="39827" y="78511"/>
                </a:lnTo>
                <a:lnTo>
                  <a:pt x="31457" y="79298"/>
                </a:lnTo>
                <a:lnTo>
                  <a:pt x="21336" y="79933"/>
                </a:lnTo>
                <a:lnTo>
                  <a:pt x="20408" y="80111"/>
                </a:lnTo>
                <a:lnTo>
                  <a:pt x="20256" y="80606"/>
                </a:lnTo>
                <a:lnTo>
                  <a:pt x="20675" y="81876"/>
                </a:lnTo>
                <a:lnTo>
                  <a:pt x="20688" y="83566"/>
                </a:lnTo>
                <a:lnTo>
                  <a:pt x="16852" y="78879"/>
                </a:lnTo>
                <a:lnTo>
                  <a:pt x="15316" y="77355"/>
                </a:lnTo>
                <a:lnTo>
                  <a:pt x="13792" y="78879"/>
                </a:lnTo>
                <a:lnTo>
                  <a:pt x="9956" y="84010"/>
                </a:lnTo>
                <a:lnTo>
                  <a:pt x="10452" y="87553"/>
                </a:lnTo>
                <a:lnTo>
                  <a:pt x="39827" y="98856"/>
                </a:lnTo>
                <a:lnTo>
                  <a:pt x="49860" y="98653"/>
                </a:lnTo>
                <a:lnTo>
                  <a:pt x="59537" y="98031"/>
                </a:lnTo>
                <a:lnTo>
                  <a:pt x="68846" y="97002"/>
                </a:lnTo>
                <a:lnTo>
                  <a:pt x="77927" y="95516"/>
                </a:lnTo>
                <a:lnTo>
                  <a:pt x="103047" y="90068"/>
                </a:lnTo>
                <a:lnTo>
                  <a:pt x="110045" y="89179"/>
                </a:lnTo>
                <a:lnTo>
                  <a:pt x="113817" y="89014"/>
                </a:lnTo>
                <a:lnTo>
                  <a:pt x="120675" y="85890"/>
                </a:lnTo>
                <a:lnTo>
                  <a:pt x="123494" y="78879"/>
                </a:lnTo>
                <a:close/>
              </a:path>
            </a:pathLst>
          </a:custGeom>
          <a:solidFill>
            <a:srgbClr val="FF0000"/>
          </a:solidFill>
        </p:spPr>
        <p:txBody>
          <a:bodyPr wrap="square" lIns="0" tIns="0" rIns="0" bIns="0" rtlCol="0"/>
          <a:lstStyle/>
          <a:p>
            <a:endParaRPr/>
          </a:p>
        </p:txBody>
      </p:sp>
      <p:pic>
        <p:nvPicPr>
          <p:cNvPr id="168" name="object 168"/>
          <p:cNvPicPr/>
          <p:nvPr/>
        </p:nvPicPr>
        <p:blipFill>
          <a:blip r:embed="rId88" cstate="print"/>
          <a:stretch>
            <a:fillRect/>
          </a:stretch>
        </p:blipFill>
        <p:spPr>
          <a:xfrm>
            <a:off x="5648618" y="4749620"/>
            <a:ext cx="324579" cy="228580"/>
          </a:xfrm>
          <a:prstGeom prst="rect">
            <a:avLst/>
          </a:prstGeom>
        </p:spPr>
      </p:pic>
      <p:pic>
        <p:nvPicPr>
          <p:cNvPr id="169" name="object 169"/>
          <p:cNvPicPr/>
          <p:nvPr/>
        </p:nvPicPr>
        <p:blipFill>
          <a:blip r:embed="rId89" cstate="print"/>
          <a:stretch>
            <a:fillRect/>
          </a:stretch>
        </p:blipFill>
        <p:spPr>
          <a:xfrm>
            <a:off x="6050097" y="4780834"/>
            <a:ext cx="398702" cy="225211"/>
          </a:xfrm>
          <a:prstGeom prst="rect">
            <a:avLst/>
          </a:prstGeom>
        </p:spPr>
      </p:pic>
      <p:sp>
        <p:nvSpPr>
          <p:cNvPr id="170" name="object 170"/>
          <p:cNvSpPr/>
          <p:nvPr/>
        </p:nvSpPr>
        <p:spPr>
          <a:xfrm>
            <a:off x="6532263" y="4851183"/>
            <a:ext cx="91440" cy="25400"/>
          </a:xfrm>
          <a:custGeom>
            <a:avLst/>
            <a:gdLst/>
            <a:ahLst/>
            <a:cxnLst/>
            <a:rect l="l" t="t" r="r" b="b"/>
            <a:pathLst>
              <a:path w="91440" h="25400">
                <a:moveTo>
                  <a:pt x="82301" y="25021"/>
                </a:moveTo>
                <a:lnTo>
                  <a:pt x="64728" y="25005"/>
                </a:lnTo>
                <a:lnTo>
                  <a:pt x="31931" y="20877"/>
                </a:lnTo>
                <a:lnTo>
                  <a:pt x="24238" y="19090"/>
                </a:lnTo>
                <a:lnTo>
                  <a:pt x="18299" y="18078"/>
                </a:lnTo>
                <a:lnTo>
                  <a:pt x="16487" y="17817"/>
                </a:lnTo>
                <a:lnTo>
                  <a:pt x="14024" y="17548"/>
                </a:lnTo>
                <a:lnTo>
                  <a:pt x="13714" y="17312"/>
                </a:lnTo>
                <a:lnTo>
                  <a:pt x="13771" y="16855"/>
                </a:lnTo>
                <a:lnTo>
                  <a:pt x="6608" y="19245"/>
                </a:lnTo>
                <a:lnTo>
                  <a:pt x="5376" y="20077"/>
                </a:lnTo>
                <a:lnTo>
                  <a:pt x="3867" y="20379"/>
                </a:lnTo>
                <a:lnTo>
                  <a:pt x="1133" y="19245"/>
                </a:lnTo>
                <a:lnTo>
                  <a:pt x="301" y="18013"/>
                </a:lnTo>
                <a:lnTo>
                  <a:pt x="0" y="16504"/>
                </a:lnTo>
                <a:lnTo>
                  <a:pt x="1133" y="13771"/>
                </a:lnTo>
                <a:lnTo>
                  <a:pt x="3769" y="6355"/>
                </a:lnTo>
                <a:lnTo>
                  <a:pt x="26245" y="0"/>
                </a:lnTo>
                <a:lnTo>
                  <a:pt x="35023" y="571"/>
                </a:lnTo>
                <a:lnTo>
                  <a:pt x="66930" y="6436"/>
                </a:lnTo>
                <a:lnTo>
                  <a:pt x="82709" y="8003"/>
                </a:lnTo>
                <a:lnTo>
                  <a:pt x="88452" y="10622"/>
                </a:lnTo>
                <a:lnTo>
                  <a:pt x="90818" y="16504"/>
                </a:lnTo>
                <a:lnTo>
                  <a:pt x="88322" y="22525"/>
                </a:lnTo>
                <a:lnTo>
                  <a:pt x="82301" y="25021"/>
                </a:lnTo>
                <a:close/>
              </a:path>
            </a:pathLst>
          </a:custGeom>
          <a:solidFill>
            <a:srgbClr val="FF0000"/>
          </a:solidFill>
        </p:spPr>
        <p:txBody>
          <a:bodyPr wrap="square" lIns="0" tIns="0" rIns="0" bIns="0" rtlCol="0"/>
          <a:lstStyle/>
          <a:p>
            <a:endParaRPr/>
          </a:p>
        </p:txBody>
      </p:sp>
      <p:sp>
        <p:nvSpPr>
          <p:cNvPr id="171" name="object 171"/>
          <p:cNvSpPr/>
          <p:nvPr/>
        </p:nvSpPr>
        <p:spPr>
          <a:xfrm>
            <a:off x="6530607" y="4921614"/>
            <a:ext cx="140970" cy="34925"/>
          </a:xfrm>
          <a:custGeom>
            <a:avLst/>
            <a:gdLst/>
            <a:ahLst/>
            <a:cxnLst/>
            <a:rect l="l" t="t" r="r" b="b"/>
            <a:pathLst>
              <a:path w="140970" h="34925">
                <a:moveTo>
                  <a:pt x="89578" y="34346"/>
                </a:moveTo>
                <a:lnTo>
                  <a:pt x="38393" y="29370"/>
                </a:lnTo>
                <a:lnTo>
                  <a:pt x="978" y="14203"/>
                </a:lnTo>
                <a:lnTo>
                  <a:pt x="0" y="10124"/>
                </a:lnTo>
                <a:lnTo>
                  <a:pt x="628" y="4903"/>
                </a:lnTo>
                <a:lnTo>
                  <a:pt x="5523" y="0"/>
                </a:lnTo>
                <a:lnTo>
                  <a:pt x="10426" y="4903"/>
                </a:lnTo>
                <a:lnTo>
                  <a:pt x="10650" y="6559"/>
                </a:lnTo>
                <a:lnTo>
                  <a:pt x="11046" y="9479"/>
                </a:lnTo>
                <a:lnTo>
                  <a:pt x="37368" y="9479"/>
                </a:lnTo>
                <a:lnTo>
                  <a:pt x="41281" y="9839"/>
                </a:lnTo>
                <a:lnTo>
                  <a:pt x="60232" y="12294"/>
                </a:lnTo>
                <a:lnTo>
                  <a:pt x="76484" y="13877"/>
                </a:lnTo>
                <a:lnTo>
                  <a:pt x="89806" y="14578"/>
                </a:lnTo>
                <a:lnTo>
                  <a:pt x="104842" y="14864"/>
                </a:lnTo>
                <a:lnTo>
                  <a:pt x="138988" y="14864"/>
                </a:lnTo>
                <a:lnTo>
                  <a:pt x="139352" y="15305"/>
                </a:lnTo>
                <a:lnTo>
                  <a:pt x="140062" y="16610"/>
                </a:lnTo>
                <a:lnTo>
                  <a:pt x="140665" y="19604"/>
                </a:lnTo>
                <a:lnTo>
                  <a:pt x="134579" y="27126"/>
                </a:lnTo>
                <a:lnTo>
                  <a:pt x="122554" y="30340"/>
                </a:lnTo>
                <a:lnTo>
                  <a:pt x="106213" y="33269"/>
                </a:lnTo>
                <a:lnTo>
                  <a:pt x="89578" y="34346"/>
                </a:lnTo>
                <a:close/>
              </a:path>
              <a:path w="140970" h="34925">
                <a:moveTo>
                  <a:pt x="11046" y="9479"/>
                </a:moveTo>
                <a:lnTo>
                  <a:pt x="10622" y="6559"/>
                </a:lnTo>
                <a:lnTo>
                  <a:pt x="10759" y="7358"/>
                </a:lnTo>
                <a:lnTo>
                  <a:pt x="11046" y="9479"/>
                </a:lnTo>
                <a:close/>
              </a:path>
              <a:path w="140970" h="34925">
                <a:moveTo>
                  <a:pt x="37368" y="9479"/>
                </a:moveTo>
                <a:lnTo>
                  <a:pt x="11046" y="9479"/>
                </a:lnTo>
                <a:lnTo>
                  <a:pt x="10650" y="6559"/>
                </a:lnTo>
                <a:lnTo>
                  <a:pt x="11552" y="6575"/>
                </a:lnTo>
                <a:lnTo>
                  <a:pt x="13461" y="6877"/>
                </a:lnTo>
                <a:lnTo>
                  <a:pt x="16039" y="7252"/>
                </a:lnTo>
                <a:lnTo>
                  <a:pt x="23944" y="8248"/>
                </a:lnTo>
                <a:lnTo>
                  <a:pt x="37368" y="9479"/>
                </a:lnTo>
                <a:close/>
              </a:path>
              <a:path w="140970" h="34925">
                <a:moveTo>
                  <a:pt x="138988" y="14864"/>
                </a:moveTo>
                <a:lnTo>
                  <a:pt x="104842" y="14864"/>
                </a:lnTo>
                <a:lnTo>
                  <a:pt x="119878" y="13869"/>
                </a:lnTo>
                <a:lnTo>
                  <a:pt x="131381" y="12090"/>
                </a:lnTo>
                <a:lnTo>
                  <a:pt x="132980" y="11919"/>
                </a:lnTo>
                <a:lnTo>
                  <a:pt x="135966" y="12523"/>
                </a:lnTo>
                <a:lnTo>
                  <a:pt x="138441" y="14203"/>
                </a:lnTo>
                <a:lnTo>
                  <a:pt x="138988" y="14864"/>
                </a:lnTo>
                <a:close/>
              </a:path>
            </a:pathLst>
          </a:custGeom>
          <a:solidFill>
            <a:srgbClr val="FF0000"/>
          </a:solidFill>
        </p:spPr>
        <p:txBody>
          <a:bodyPr wrap="square" lIns="0" tIns="0" rIns="0" bIns="0" rtlCol="0"/>
          <a:lstStyle/>
          <a:p>
            <a:endParaRPr/>
          </a:p>
        </p:txBody>
      </p:sp>
      <p:pic>
        <p:nvPicPr>
          <p:cNvPr id="172" name="object 172"/>
          <p:cNvPicPr/>
          <p:nvPr/>
        </p:nvPicPr>
        <p:blipFill>
          <a:blip r:embed="rId90" cstate="print"/>
          <a:stretch>
            <a:fillRect/>
          </a:stretch>
        </p:blipFill>
        <p:spPr>
          <a:xfrm>
            <a:off x="8006976" y="4240814"/>
            <a:ext cx="412293" cy="233045"/>
          </a:xfrm>
          <a:prstGeom prst="rect">
            <a:avLst/>
          </a:prstGeom>
        </p:spPr>
      </p:pic>
      <p:pic>
        <p:nvPicPr>
          <p:cNvPr id="173" name="object 173"/>
          <p:cNvPicPr/>
          <p:nvPr/>
        </p:nvPicPr>
        <p:blipFill>
          <a:blip r:embed="rId91" cstate="print"/>
          <a:stretch>
            <a:fillRect/>
          </a:stretch>
        </p:blipFill>
        <p:spPr>
          <a:xfrm>
            <a:off x="8487849" y="4247270"/>
            <a:ext cx="509781" cy="195302"/>
          </a:xfrm>
          <a:prstGeom prst="rect">
            <a:avLst/>
          </a:prstGeom>
        </p:spPr>
      </p:pic>
      <p:pic>
        <p:nvPicPr>
          <p:cNvPr id="174" name="object 174"/>
          <p:cNvPicPr/>
          <p:nvPr/>
        </p:nvPicPr>
        <p:blipFill>
          <a:blip r:embed="rId92" cstate="print"/>
          <a:stretch>
            <a:fillRect/>
          </a:stretch>
        </p:blipFill>
        <p:spPr>
          <a:xfrm>
            <a:off x="4966982" y="5279373"/>
            <a:ext cx="127600" cy="206120"/>
          </a:xfrm>
          <a:prstGeom prst="rect">
            <a:avLst/>
          </a:prstGeom>
        </p:spPr>
      </p:pic>
      <p:sp>
        <p:nvSpPr>
          <p:cNvPr id="175" name="object 175"/>
          <p:cNvSpPr/>
          <p:nvPr/>
        </p:nvSpPr>
        <p:spPr>
          <a:xfrm>
            <a:off x="5155819" y="5335346"/>
            <a:ext cx="79375" cy="20955"/>
          </a:xfrm>
          <a:custGeom>
            <a:avLst/>
            <a:gdLst/>
            <a:ahLst/>
            <a:cxnLst/>
            <a:rect l="l" t="t" r="r" b="b"/>
            <a:pathLst>
              <a:path w="79375" h="20954">
                <a:moveTo>
                  <a:pt x="79311" y="2946"/>
                </a:moveTo>
                <a:lnTo>
                  <a:pt x="78447" y="863"/>
                </a:lnTo>
                <a:lnTo>
                  <a:pt x="76377" y="0"/>
                </a:lnTo>
                <a:lnTo>
                  <a:pt x="37172" y="1206"/>
                </a:lnTo>
                <a:lnTo>
                  <a:pt x="36652" y="1231"/>
                </a:lnTo>
                <a:lnTo>
                  <a:pt x="36334" y="1231"/>
                </a:lnTo>
                <a:lnTo>
                  <a:pt x="36068" y="1270"/>
                </a:lnTo>
                <a:lnTo>
                  <a:pt x="6477" y="5092"/>
                </a:lnTo>
                <a:lnTo>
                  <a:pt x="6489" y="5245"/>
                </a:lnTo>
                <a:lnTo>
                  <a:pt x="4724" y="5600"/>
                </a:lnTo>
                <a:lnTo>
                  <a:pt x="3416" y="6324"/>
                </a:lnTo>
                <a:lnTo>
                  <a:pt x="2260" y="7264"/>
                </a:lnTo>
                <a:lnTo>
                  <a:pt x="609" y="9728"/>
                </a:lnTo>
                <a:lnTo>
                  <a:pt x="0" y="12738"/>
                </a:lnTo>
                <a:lnTo>
                  <a:pt x="609" y="15760"/>
                </a:lnTo>
                <a:lnTo>
                  <a:pt x="1320" y="17081"/>
                </a:lnTo>
                <a:lnTo>
                  <a:pt x="2260" y="18224"/>
                </a:lnTo>
                <a:lnTo>
                  <a:pt x="4724" y="19888"/>
                </a:lnTo>
                <a:lnTo>
                  <a:pt x="7747" y="20497"/>
                </a:lnTo>
                <a:lnTo>
                  <a:pt x="8991" y="20256"/>
                </a:lnTo>
                <a:lnTo>
                  <a:pt x="9017" y="20396"/>
                </a:lnTo>
                <a:lnTo>
                  <a:pt x="38252" y="14414"/>
                </a:lnTo>
                <a:lnTo>
                  <a:pt x="76746" y="5867"/>
                </a:lnTo>
                <a:lnTo>
                  <a:pt x="78574" y="4889"/>
                </a:lnTo>
                <a:lnTo>
                  <a:pt x="79311" y="2946"/>
                </a:lnTo>
                <a:close/>
              </a:path>
            </a:pathLst>
          </a:custGeom>
          <a:solidFill>
            <a:srgbClr val="FF0000"/>
          </a:solidFill>
        </p:spPr>
        <p:txBody>
          <a:bodyPr wrap="square" lIns="0" tIns="0" rIns="0" bIns="0" rtlCol="0"/>
          <a:lstStyle/>
          <a:p>
            <a:endParaRPr/>
          </a:p>
        </p:txBody>
      </p:sp>
      <p:sp>
        <p:nvSpPr>
          <p:cNvPr id="176" name="object 176"/>
          <p:cNvSpPr/>
          <p:nvPr/>
        </p:nvSpPr>
        <p:spPr>
          <a:xfrm>
            <a:off x="5147350" y="5400908"/>
            <a:ext cx="149860" cy="41275"/>
          </a:xfrm>
          <a:custGeom>
            <a:avLst/>
            <a:gdLst/>
            <a:ahLst/>
            <a:cxnLst/>
            <a:rect l="l" t="t" r="r" b="b"/>
            <a:pathLst>
              <a:path w="149860" h="41275">
                <a:moveTo>
                  <a:pt x="53325" y="41256"/>
                </a:moveTo>
                <a:lnTo>
                  <a:pt x="11498" y="33106"/>
                </a:lnTo>
                <a:lnTo>
                  <a:pt x="0" y="21032"/>
                </a:lnTo>
                <a:lnTo>
                  <a:pt x="2675" y="15802"/>
                </a:lnTo>
                <a:lnTo>
                  <a:pt x="3771" y="13159"/>
                </a:lnTo>
                <a:lnTo>
                  <a:pt x="6418" y="12066"/>
                </a:lnTo>
                <a:lnTo>
                  <a:pt x="9064" y="13159"/>
                </a:lnTo>
                <a:lnTo>
                  <a:pt x="10160" y="15802"/>
                </a:lnTo>
                <a:lnTo>
                  <a:pt x="12836" y="20387"/>
                </a:lnTo>
                <a:lnTo>
                  <a:pt x="12464" y="18233"/>
                </a:lnTo>
                <a:lnTo>
                  <a:pt x="12069" y="17295"/>
                </a:lnTo>
                <a:lnTo>
                  <a:pt x="12596" y="17295"/>
                </a:lnTo>
                <a:lnTo>
                  <a:pt x="53629" y="23006"/>
                </a:lnTo>
                <a:lnTo>
                  <a:pt x="64490" y="22721"/>
                </a:lnTo>
                <a:lnTo>
                  <a:pt x="75390" y="21350"/>
                </a:lnTo>
                <a:lnTo>
                  <a:pt x="85984" y="18992"/>
                </a:lnTo>
                <a:lnTo>
                  <a:pt x="123823" y="7195"/>
                </a:lnTo>
                <a:lnTo>
                  <a:pt x="141188" y="538"/>
                </a:lnTo>
                <a:lnTo>
                  <a:pt x="143674" y="0"/>
                </a:lnTo>
                <a:lnTo>
                  <a:pt x="149680" y="6004"/>
                </a:lnTo>
                <a:lnTo>
                  <a:pt x="146161" y="11470"/>
                </a:lnTo>
                <a:lnTo>
                  <a:pt x="129015" y="20501"/>
                </a:lnTo>
                <a:lnTo>
                  <a:pt x="91558" y="35864"/>
                </a:lnTo>
                <a:lnTo>
                  <a:pt x="78623" y="38988"/>
                </a:lnTo>
                <a:lnTo>
                  <a:pt x="65993" y="40750"/>
                </a:lnTo>
                <a:lnTo>
                  <a:pt x="53325" y="41256"/>
                </a:lnTo>
                <a:close/>
              </a:path>
            </a:pathLst>
          </a:custGeom>
          <a:solidFill>
            <a:srgbClr val="FF0000"/>
          </a:solidFill>
        </p:spPr>
        <p:txBody>
          <a:bodyPr wrap="square" lIns="0" tIns="0" rIns="0" bIns="0" rtlCol="0"/>
          <a:lstStyle/>
          <a:p>
            <a:endParaRPr/>
          </a:p>
        </p:txBody>
      </p:sp>
      <p:pic>
        <p:nvPicPr>
          <p:cNvPr id="177" name="object 177"/>
          <p:cNvPicPr/>
          <p:nvPr/>
        </p:nvPicPr>
        <p:blipFill>
          <a:blip r:embed="rId93" cstate="print"/>
          <a:stretch>
            <a:fillRect/>
          </a:stretch>
        </p:blipFill>
        <p:spPr>
          <a:xfrm>
            <a:off x="5416945" y="5230391"/>
            <a:ext cx="285548" cy="232080"/>
          </a:xfrm>
          <a:prstGeom prst="rect">
            <a:avLst/>
          </a:prstGeom>
        </p:spPr>
      </p:pic>
      <p:pic>
        <p:nvPicPr>
          <p:cNvPr id="178" name="object 178"/>
          <p:cNvPicPr/>
          <p:nvPr/>
        </p:nvPicPr>
        <p:blipFill>
          <a:blip r:embed="rId94" cstate="print"/>
          <a:stretch>
            <a:fillRect/>
          </a:stretch>
        </p:blipFill>
        <p:spPr>
          <a:xfrm>
            <a:off x="5777829" y="5245059"/>
            <a:ext cx="100094" cy="187878"/>
          </a:xfrm>
          <a:prstGeom prst="rect">
            <a:avLst/>
          </a:prstGeom>
        </p:spPr>
      </p:pic>
      <p:grpSp>
        <p:nvGrpSpPr>
          <p:cNvPr id="179" name="object 179"/>
          <p:cNvGrpSpPr/>
          <p:nvPr/>
        </p:nvGrpSpPr>
        <p:grpSpPr>
          <a:xfrm>
            <a:off x="5927396" y="5262820"/>
            <a:ext cx="464184" cy="195580"/>
            <a:chOff x="5927396" y="5262820"/>
            <a:chExt cx="464184" cy="195580"/>
          </a:xfrm>
        </p:grpSpPr>
        <p:pic>
          <p:nvPicPr>
            <p:cNvPr id="180" name="object 180"/>
            <p:cNvPicPr/>
            <p:nvPr/>
          </p:nvPicPr>
          <p:blipFill>
            <a:blip r:embed="rId95" cstate="print"/>
            <a:stretch>
              <a:fillRect/>
            </a:stretch>
          </p:blipFill>
          <p:spPr>
            <a:xfrm>
              <a:off x="5927396" y="5262820"/>
              <a:ext cx="119764" cy="174629"/>
            </a:xfrm>
            <a:prstGeom prst="rect">
              <a:avLst/>
            </a:prstGeom>
          </p:spPr>
        </p:pic>
        <p:pic>
          <p:nvPicPr>
            <p:cNvPr id="181" name="object 181"/>
            <p:cNvPicPr/>
            <p:nvPr/>
          </p:nvPicPr>
          <p:blipFill>
            <a:blip r:embed="rId96" cstate="print"/>
            <a:stretch>
              <a:fillRect/>
            </a:stretch>
          </p:blipFill>
          <p:spPr>
            <a:xfrm>
              <a:off x="6117893" y="5299010"/>
              <a:ext cx="126552" cy="128142"/>
            </a:xfrm>
            <a:prstGeom prst="rect">
              <a:avLst/>
            </a:prstGeom>
          </p:spPr>
        </p:pic>
        <p:sp>
          <p:nvSpPr>
            <p:cNvPr id="182" name="object 182"/>
            <p:cNvSpPr/>
            <p:nvPr/>
          </p:nvSpPr>
          <p:spPr>
            <a:xfrm>
              <a:off x="6082015" y="5269991"/>
              <a:ext cx="309245" cy="187960"/>
            </a:xfrm>
            <a:custGeom>
              <a:avLst/>
              <a:gdLst/>
              <a:ahLst/>
              <a:cxnLst/>
              <a:rect l="l" t="t" r="r" b="b"/>
              <a:pathLst>
                <a:path w="309245" h="187960">
                  <a:moveTo>
                    <a:pt x="12937" y="61823"/>
                  </a:moveTo>
                  <a:lnTo>
                    <a:pt x="3391" y="57924"/>
                  </a:lnTo>
                  <a:lnTo>
                    <a:pt x="1034" y="54864"/>
                  </a:lnTo>
                  <a:lnTo>
                    <a:pt x="28" y="51209"/>
                  </a:lnTo>
                  <a:lnTo>
                    <a:pt x="0" y="50532"/>
                  </a:lnTo>
                  <a:lnTo>
                    <a:pt x="112" y="47432"/>
                  </a:lnTo>
                  <a:lnTo>
                    <a:pt x="24791" y="14154"/>
                  </a:lnTo>
                  <a:lnTo>
                    <a:pt x="61479" y="0"/>
                  </a:lnTo>
                  <a:lnTo>
                    <a:pt x="71603" y="171"/>
                  </a:lnTo>
                  <a:lnTo>
                    <a:pt x="112542" y="4413"/>
                  </a:lnTo>
                  <a:lnTo>
                    <a:pt x="131090" y="15304"/>
                  </a:lnTo>
                  <a:lnTo>
                    <a:pt x="110984" y="15304"/>
                  </a:lnTo>
                  <a:lnTo>
                    <a:pt x="108846" y="15386"/>
                  </a:lnTo>
                  <a:lnTo>
                    <a:pt x="92725" y="17010"/>
                  </a:lnTo>
                  <a:lnTo>
                    <a:pt x="71726" y="18764"/>
                  </a:lnTo>
                  <a:lnTo>
                    <a:pt x="62531" y="19327"/>
                  </a:lnTo>
                  <a:lnTo>
                    <a:pt x="58844" y="19824"/>
                  </a:lnTo>
                  <a:lnTo>
                    <a:pt x="29816" y="36059"/>
                  </a:lnTo>
                  <a:lnTo>
                    <a:pt x="22752" y="42472"/>
                  </a:lnTo>
                  <a:lnTo>
                    <a:pt x="17637" y="47685"/>
                  </a:lnTo>
                  <a:lnTo>
                    <a:pt x="16214" y="49243"/>
                  </a:lnTo>
                  <a:lnTo>
                    <a:pt x="12676" y="49243"/>
                  </a:lnTo>
                  <a:lnTo>
                    <a:pt x="15294" y="56129"/>
                  </a:lnTo>
                  <a:lnTo>
                    <a:pt x="16273" y="58487"/>
                  </a:lnTo>
                  <a:lnTo>
                    <a:pt x="15294" y="60844"/>
                  </a:lnTo>
                  <a:lnTo>
                    <a:pt x="12937" y="61823"/>
                  </a:lnTo>
                  <a:close/>
                </a:path>
                <a:path w="309245" h="187960">
                  <a:moveTo>
                    <a:pt x="297255" y="187951"/>
                  </a:moveTo>
                  <a:lnTo>
                    <a:pt x="191474" y="187674"/>
                  </a:lnTo>
                  <a:lnTo>
                    <a:pt x="168582" y="164635"/>
                  </a:lnTo>
                  <a:lnTo>
                    <a:pt x="168018" y="158320"/>
                  </a:lnTo>
                  <a:lnTo>
                    <a:pt x="167252" y="153360"/>
                  </a:lnTo>
                  <a:lnTo>
                    <a:pt x="161337" y="127008"/>
                  </a:lnTo>
                  <a:lnTo>
                    <a:pt x="152787" y="85605"/>
                  </a:lnTo>
                  <a:lnTo>
                    <a:pt x="150078" y="73221"/>
                  </a:lnTo>
                  <a:lnTo>
                    <a:pt x="147402" y="62696"/>
                  </a:lnTo>
                  <a:lnTo>
                    <a:pt x="145249" y="53804"/>
                  </a:lnTo>
                  <a:lnTo>
                    <a:pt x="144539" y="48819"/>
                  </a:lnTo>
                  <a:lnTo>
                    <a:pt x="143829" y="44511"/>
                  </a:lnTo>
                  <a:lnTo>
                    <a:pt x="143076" y="40816"/>
                  </a:lnTo>
                  <a:lnTo>
                    <a:pt x="142842" y="39478"/>
                  </a:lnTo>
                  <a:lnTo>
                    <a:pt x="110984" y="15304"/>
                  </a:lnTo>
                  <a:lnTo>
                    <a:pt x="131090" y="15304"/>
                  </a:lnTo>
                  <a:lnTo>
                    <a:pt x="136568" y="20714"/>
                  </a:lnTo>
                  <a:lnTo>
                    <a:pt x="144661" y="27860"/>
                  </a:lnTo>
                  <a:lnTo>
                    <a:pt x="149817" y="31752"/>
                  </a:lnTo>
                  <a:lnTo>
                    <a:pt x="151661" y="33179"/>
                  </a:lnTo>
                  <a:lnTo>
                    <a:pt x="169911" y="68260"/>
                  </a:lnTo>
                  <a:lnTo>
                    <a:pt x="182181" y="122415"/>
                  </a:lnTo>
                  <a:lnTo>
                    <a:pt x="188431" y="148718"/>
                  </a:lnTo>
                  <a:lnTo>
                    <a:pt x="189622" y="155522"/>
                  </a:lnTo>
                  <a:lnTo>
                    <a:pt x="190478" y="163362"/>
                  </a:lnTo>
                  <a:lnTo>
                    <a:pt x="190509" y="164129"/>
                  </a:lnTo>
                  <a:lnTo>
                    <a:pt x="189540" y="164129"/>
                  </a:lnTo>
                  <a:lnTo>
                    <a:pt x="189655" y="164333"/>
                  </a:lnTo>
                  <a:lnTo>
                    <a:pt x="189932" y="164635"/>
                  </a:lnTo>
                  <a:lnTo>
                    <a:pt x="190356" y="165271"/>
                  </a:lnTo>
                  <a:lnTo>
                    <a:pt x="190552" y="165785"/>
                  </a:lnTo>
                  <a:lnTo>
                    <a:pt x="190658" y="166372"/>
                  </a:lnTo>
                  <a:lnTo>
                    <a:pt x="302216" y="166372"/>
                  </a:lnTo>
                  <a:lnTo>
                    <a:pt x="305617" y="167784"/>
                  </a:lnTo>
                  <a:lnTo>
                    <a:pt x="309068" y="176138"/>
                  </a:lnTo>
                  <a:lnTo>
                    <a:pt x="305609" y="184492"/>
                  </a:lnTo>
                  <a:lnTo>
                    <a:pt x="297255" y="187951"/>
                  </a:lnTo>
                  <a:close/>
                </a:path>
                <a:path w="309245" h="187960">
                  <a:moveTo>
                    <a:pt x="14487" y="51209"/>
                  </a:moveTo>
                  <a:lnTo>
                    <a:pt x="14128" y="51038"/>
                  </a:lnTo>
                  <a:lnTo>
                    <a:pt x="13565" y="50051"/>
                  </a:lnTo>
                  <a:lnTo>
                    <a:pt x="12676" y="49243"/>
                  </a:lnTo>
                  <a:lnTo>
                    <a:pt x="16214" y="49243"/>
                  </a:lnTo>
                  <a:lnTo>
                    <a:pt x="15123" y="50532"/>
                  </a:lnTo>
                  <a:lnTo>
                    <a:pt x="14487" y="51209"/>
                  </a:lnTo>
                  <a:close/>
                </a:path>
                <a:path w="309245" h="187960">
                  <a:moveTo>
                    <a:pt x="190590" y="165886"/>
                  </a:moveTo>
                  <a:lnTo>
                    <a:pt x="190356" y="165271"/>
                  </a:lnTo>
                  <a:lnTo>
                    <a:pt x="189932" y="164635"/>
                  </a:lnTo>
                  <a:lnTo>
                    <a:pt x="189655" y="164333"/>
                  </a:lnTo>
                  <a:lnTo>
                    <a:pt x="189540" y="164129"/>
                  </a:lnTo>
                  <a:lnTo>
                    <a:pt x="190515" y="164273"/>
                  </a:lnTo>
                  <a:lnTo>
                    <a:pt x="190590" y="165886"/>
                  </a:lnTo>
                  <a:close/>
                </a:path>
                <a:path w="309245" h="187960">
                  <a:moveTo>
                    <a:pt x="190515" y="164273"/>
                  </a:moveTo>
                  <a:lnTo>
                    <a:pt x="189540" y="164129"/>
                  </a:lnTo>
                  <a:lnTo>
                    <a:pt x="190509" y="164129"/>
                  </a:lnTo>
                  <a:lnTo>
                    <a:pt x="190515" y="164273"/>
                  </a:lnTo>
                  <a:close/>
                </a:path>
                <a:path w="309245" h="187960">
                  <a:moveTo>
                    <a:pt x="302216" y="166372"/>
                  </a:moveTo>
                  <a:lnTo>
                    <a:pt x="190658" y="166372"/>
                  </a:lnTo>
                  <a:lnTo>
                    <a:pt x="190515" y="164273"/>
                  </a:lnTo>
                  <a:lnTo>
                    <a:pt x="191563" y="164398"/>
                  </a:lnTo>
                  <a:lnTo>
                    <a:pt x="297460" y="164398"/>
                  </a:lnTo>
                  <a:lnTo>
                    <a:pt x="302216" y="166372"/>
                  </a:lnTo>
                  <a:close/>
                </a:path>
                <a:path w="309245" h="187960">
                  <a:moveTo>
                    <a:pt x="297460" y="164398"/>
                  </a:moveTo>
                  <a:lnTo>
                    <a:pt x="191563" y="164398"/>
                  </a:lnTo>
                  <a:lnTo>
                    <a:pt x="297263" y="164317"/>
                  </a:lnTo>
                  <a:lnTo>
                    <a:pt x="297460" y="164398"/>
                  </a:lnTo>
                  <a:close/>
                </a:path>
              </a:pathLst>
            </a:custGeom>
            <a:solidFill>
              <a:srgbClr val="FF0000"/>
            </a:solidFill>
          </p:spPr>
          <p:txBody>
            <a:bodyPr wrap="square" lIns="0" tIns="0" rIns="0" bIns="0" rtlCol="0"/>
            <a:lstStyle/>
            <a:p>
              <a:endParaRPr/>
            </a:p>
          </p:txBody>
        </p:sp>
      </p:grpSp>
      <p:pic>
        <p:nvPicPr>
          <p:cNvPr id="183" name="object 183"/>
          <p:cNvPicPr/>
          <p:nvPr/>
        </p:nvPicPr>
        <p:blipFill>
          <a:blip r:embed="rId97" cstate="print"/>
          <a:stretch>
            <a:fillRect/>
          </a:stretch>
        </p:blipFill>
        <p:spPr>
          <a:xfrm>
            <a:off x="6441677" y="5256400"/>
            <a:ext cx="382720" cy="234950"/>
          </a:xfrm>
          <a:prstGeom prst="rect">
            <a:avLst/>
          </a:prstGeom>
        </p:spPr>
      </p:pic>
      <p:grpSp>
        <p:nvGrpSpPr>
          <p:cNvPr id="184" name="object 184"/>
          <p:cNvGrpSpPr/>
          <p:nvPr/>
        </p:nvGrpSpPr>
        <p:grpSpPr>
          <a:xfrm>
            <a:off x="6910530" y="5228530"/>
            <a:ext cx="156845" cy="311150"/>
            <a:chOff x="6910530" y="5228530"/>
            <a:chExt cx="156845" cy="311150"/>
          </a:xfrm>
        </p:grpSpPr>
        <p:pic>
          <p:nvPicPr>
            <p:cNvPr id="185" name="object 185"/>
            <p:cNvPicPr/>
            <p:nvPr/>
          </p:nvPicPr>
          <p:blipFill>
            <a:blip r:embed="rId98" cstate="print"/>
            <a:stretch>
              <a:fillRect/>
            </a:stretch>
          </p:blipFill>
          <p:spPr>
            <a:xfrm>
              <a:off x="6910530" y="5327026"/>
              <a:ext cx="156715" cy="117161"/>
            </a:xfrm>
            <a:prstGeom prst="rect">
              <a:avLst/>
            </a:prstGeom>
          </p:spPr>
        </p:pic>
        <p:sp>
          <p:nvSpPr>
            <p:cNvPr id="186" name="object 186"/>
            <p:cNvSpPr/>
            <p:nvPr/>
          </p:nvSpPr>
          <p:spPr>
            <a:xfrm>
              <a:off x="6947154" y="5228539"/>
              <a:ext cx="27305" cy="311150"/>
            </a:xfrm>
            <a:custGeom>
              <a:avLst/>
              <a:gdLst/>
              <a:ahLst/>
              <a:cxnLst/>
              <a:rect l="l" t="t" r="r" b="b"/>
              <a:pathLst>
                <a:path w="27304" h="311150">
                  <a:moveTo>
                    <a:pt x="26898" y="8559"/>
                  </a:moveTo>
                  <a:lnTo>
                    <a:pt x="26466" y="8521"/>
                  </a:lnTo>
                  <a:lnTo>
                    <a:pt x="25425" y="9766"/>
                  </a:lnTo>
                  <a:lnTo>
                    <a:pt x="25476" y="9563"/>
                  </a:lnTo>
                  <a:lnTo>
                    <a:pt x="26187" y="8216"/>
                  </a:lnTo>
                  <a:lnTo>
                    <a:pt x="26530" y="6223"/>
                  </a:lnTo>
                  <a:lnTo>
                    <a:pt x="26365" y="6070"/>
                  </a:lnTo>
                  <a:lnTo>
                    <a:pt x="26504" y="5702"/>
                  </a:lnTo>
                  <a:lnTo>
                    <a:pt x="20307" y="0"/>
                  </a:lnTo>
                  <a:lnTo>
                    <a:pt x="17475" y="673"/>
                  </a:lnTo>
                  <a:lnTo>
                    <a:pt x="15328" y="2489"/>
                  </a:lnTo>
                  <a:lnTo>
                    <a:pt x="2806" y="56565"/>
                  </a:lnTo>
                  <a:lnTo>
                    <a:pt x="368" y="97180"/>
                  </a:lnTo>
                  <a:lnTo>
                    <a:pt x="0" y="182105"/>
                  </a:lnTo>
                  <a:lnTo>
                    <a:pt x="0" y="256717"/>
                  </a:lnTo>
                  <a:lnTo>
                    <a:pt x="3924" y="296951"/>
                  </a:lnTo>
                  <a:lnTo>
                    <a:pt x="15443" y="310819"/>
                  </a:lnTo>
                  <a:lnTo>
                    <a:pt x="22440" y="307924"/>
                  </a:lnTo>
                  <a:lnTo>
                    <a:pt x="25336" y="300926"/>
                  </a:lnTo>
                  <a:lnTo>
                    <a:pt x="24955" y="298246"/>
                  </a:lnTo>
                  <a:lnTo>
                    <a:pt x="23431" y="292354"/>
                  </a:lnTo>
                  <a:lnTo>
                    <a:pt x="22364" y="286181"/>
                  </a:lnTo>
                  <a:lnTo>
                    <a:pt x="21323" y="274955"/>
                  </a:lnTo>
                  <a:lnTo>
                    <a:pt x="21107" y="256616"/>
                  </a:lnTo>
                  <a:lnTo>
                    <a:pt x="21082" y="182105"/>
                  </a:lnTo>
                  <a:lnTo>
                    <a:pt x="21018" y="132130"/>
                  </a:lnTo>
                  <a:lnTo>
                    <a:pt x="21120" y="97612"/>
                  </a:lnTo>
                  <a:lnTo>
                    <a:pt x="22034" y="73558"/>
                  </a:lnTo>
                  <a:lnTo>
                    <a:pt x="23088" y="58813"/>
                  </a:lnTo>
                  <a:lnTo>
                    <a:pt x="26365" y="25323"/>
                  </a:lnTo>
                  <a:lnTo>
                    <a:pt x="26898" y="8559"/>
                  </a:lnTo>
                  <a:close/>
                </a:path>
              </a:pathLst>
            </a:custGeom>
            <a:solidFill>
              <a:srgbClr val="FF0000"/>
            </a:solidFill>
          </p:spPr>
          <p:txBody>
            <a:bodyPr wrap="square" lIns="0" tIns="0" rIns="0" bIns="0" rtlCol="0"/>
            <a:lstStyle/>
            <a:p>
              <a:endParaRPr/>
            </a:p>
          </p:txBody>
        </p:sp>
      </p:grpSp>
      <p:sp>
        <p:nvSpPr>
          <p:cNvPr id="187" name="object 187"/>
          <p:cNvSpPr/>
          <p:nvPr/>
        </p:nvSpPr>
        <p:spPr>
          <a:xfrm>
            <a:off x="7148868" y="5323585"/>
            <a:ext cx="147320" cy="100330"/>
          </a:xfrm>
          <a:custGeom>
            <a:avLst/>
            <a:gdLst/>
            <a:ahLst/>
            <a:cxnLst/>
            <a:rect l="l" t="t" r="r" b="b"/>
            <a:pathLst>
              <a:path w="147320" h="100329">
                <a:moveTo>
                  <a:pt x="68897" y="14706"/>
                </a:moveTo>
                <a:lnTo>
                  <a:pt x="66103" y="7747"/>
                </a:lnTo>
                <a:lnTo>
                  <a:pt x="59321" y="4648"/>
                </a:lnTo>
                <a:lnTo>
                  <a:pt x="50279" y="4927"/>
                </a:lnTo>
                <a:lnTo>
                  <a:pt x="44157" y="4660"/>
                </a:lnTo>
                <a:lnTo>
                  <a:pt x="37706" y="4076"/>
                </a:lnTo>
                <a:lnTo>
                  <a:pt x="6045" y="127"/>
                </a:lnTo>
                <a:lnTo>
                  <a:pt x="4914" y="0"/>
                </a:lnTo>
                <a:lnTo>
                  <a:pt x="0" y="4902"/>
                </a:lnTo>
                <a:lnTo>
                  <a:pt x="3771" y="9677"/>
                </a:lnTo>
                <a:lnTo>
                  <a:pt x="33985" y="20535"/>
                </a:lnTo>
                <a:lnTo>
                  <a:pt x="41643" y="22288"/>
                </a:lnTo>
                <a:lnTo>
                  <a:pt x="48844" y="23596"/>
                </a:lnTo>
                <a:lnTo>
                  <a:pt x="58356" y="24752"/>
                </a:lnTo>
                <a:lnTo>
                  <a:pt x="58839" y="24765"/>
                </a:lnTo>
                <a:lnTo>
                  <a:pt x="65951" y="21818"/>
                </a:lnTo>
                <a:lnTo>
                  <a:pt x="68897" y="14706"/>
                </a:lnTo>
                <a:close/>
              </a:path>
              <a:path w="147320" h="100329">
                <a:moveTo>
                  <a:pt x="147205" y="63715"/>
                </a:moveTo>
                <a:lnTo>
                  <a:pt x="142176" y="58686"/>
                </a:lnTo>
                <a:lnTo>
                  <a:pt x="140157" y="59105"/>
                </a:lnTo>
                <a:lnTo>
                  <a:pt x="89230" y="76034"/>
                </a:lnTo>
                <a:lnTo>
                  <a:pt x="85458" y="77025"/>
                </a:lnTo>
                <a:lnTo>
                  <a:pt x="80848" y="78028"/>
                </a:lnTo>
                <a:lnTo>
                  <a:pt x="76174" y="78778"/>
                </a:lnTo>
                <a:lnTo>
                  <a:pt x="71386" y="79260"/>
                </a:lnTo>
                <a:lnTo>
                  <a:pt x="66497" y="79489"/>
                </a:lnTo>
                <a:lnTo>
                  <a:pt x="61785" y="79463"/>
                </a:lnTo>
                <a:lnTo>
                  <a:pt x="51155" y="78562"/>
                </a:lnTo>
                <a:lnTo>
                  <a:pt x="31369" y="75857"/>
                </a:lnTo>
                <a:lnTo>
                  <a:pt x="24688" y="74663"/>
                </a:lnTo>
                <a:lnTo>
                  <a:pt x="21450" y="74015"/>
                </a:lnTo>
                <a:lnTo>
                  <a:pt x="21069" y="74168"/>
                </a:lnTo>
                <a:lnTo>
                  <a:pt x="21678" y="75412"/>
                </a:lnTo>
                <a:lnTo>
                  <a:pt x="22148" y="78054"/>
                </a:lnTo>
                <a:lnTo>
                  <a:pt x="18973" y="73533"/>
                </a:lnTo>
                <a:lnTo>
                  <a:pt x="14719" y="69265"/>
                </a:lnTo>
                <a:lnTo>
                  <a:pt x="10452" y="73533"/>
                </a:lnTo>
                <a:lnTo>
                  <a:pt x="7277" y="78803"/>
                </a:lnTo>
                <a:lnTo>
                  <a:pt x="8356" y="83400"/>
                </a:lnTo>
                <a:lnTo>
                  <a:pt x="48768" y="99580"/>
                </a:lnTo>
                <a:lnTo>
                  <a:pt x="60883" y="100241"/>
                </a:lnTo>
                <a:lnTo>
                  <a:pt x="67246" y="100114"/>
                </a:lnTo>
                <a:lnTo>
                  <a:pt x="144183" y="68338"/>
                </a:lnTo>
                <a:lnTo>
                  <a:pt x="146354" y="66509"/>
                </a:lnTo>
                <a:lnTo>
                  <a:pt x="147205" y="63715"/>
                </a:lnTo>
                <a:close/>
              </a:path>
            </a:pathLst>
          </a:custGeom>
          <a:solidFill>
            <a:srgbClr val="FF0000"/>
          </a:solidFill>
        </p:spPr>
        <p:txBody>
          <a:bodyPr wrap="square" lIns="0" tIns="0" rIns="0" bIns="0" rtlCol="0"/>
          <a:lstStyle/>
          <a:p>
            <a:endParaRPr/>
          </a:p>
        </p:txBody>
      </p:sp>
      <p:grpSp>
        <p:nvGrpSpPr>
          <p:cNvPr id="188" name="object 188"/>
          <p:cNvGrpSpPr/>
          <p:nvPr/>
        </p:nvGrpSpPr>
        <p:grpSpPr>
          <a:xfrm>
            <a:off x="6660594" y="1163362"/>
            <a:ext cx="538480" cy="249554"/>
            <a:chOff x="6660594" y="1163362"/>
            <a:chExt cx="538480" cy="249554"/>
          </a:xfrm>
        </p:grpSpPr>
        <p:pic>
          <p:nvPicPr>
            <p:cNvPr id="189" name="object 189"/>
            <p:cNvPicPr/>
            <p:nvPr/>
          </p:nvPicPr>
          <p:blipFill>
            <a:blip r:embed="rId99" cstate="print"/>
            <a:stretch>
              <a:fillRect/>
            </a:stretch>
          </p:blipFill>
          <p:spPr>
            <a:xfrm>
              <a:off x="6660594" y="1163362"/>
              <a:ext cx="193540" cy="226622"/>
            </a:xfrm>
            <a:prstGeom prst="rect">
              <a:avLst/>
            </a:prstGeom>
          </p:spPr>
        </p:pic>
        <p:pic>
          <p:nvPicPr>
            <p:cNvPr id="190" name="object 190"/>
            <p:cNvPicPr/>
            <p:nvPr/>
          </p:nvPicPr>
          <p:blipFill>
            <a:blip r:embed="rId100" cstate="print"/>
            <a:stretch>
              <a:fillRect/>
            </a:stretch>
          </p:blipFill>
          <p:spPr>
            <a:xfrm>
              <a:off x="6874881" y="1232439"/>
              <a:ext cx="161845" cy="170460"/>
            </a:xfrm>
            <a:prstGeom prst="rect">
              <a:avLst/>
            </a:prstGeom>
          </p:spPr>
        </p:pic>
        <p:pic>
          <p:nvPicPr>
            <p:cNvPr id="191" name="object 191"/>
            <p:cNvPicPr/>
            <p:nvPr/>
          </p:nvPicPr>
          <p:blipFill>
            <a:blip r:embed="rId101" cstate="print"/>
            <a:stretch>
              <a:fillRect/>
            </a:stretch>
          </p:blipFill>
          <p:spPr>
            <a:xfrm>
              <a:off x="7058688" y="1256963"/>
              <a:ext cx="139850" cy="155432"/>
            </a:xfrm>
            <a:prstGeom prst="rect">
              <a:avLst/>
            </a:prstGeom>
          </p:spPr>
        </p:pic>
      </p:grpSp>
      <p:grpSp>
        <p:nvGrpSpPr>
          <p:cNvPr id="192" name="object 192"/>
          <p:cNvGrpSpPr/>
          <p:nvPr/>
        </p:nvGrpSpPr>
        <p:grpSpPr>
          <a:xfrm>
            <a:off x="7266187" y="1146254"/>
            <a:ext cx="170180" cy="372745"/>
            <a:chOff x="7266187" y="1146254"/>
            <a:chExt cx="170180" cy="372745"/>
          </a:xfrm>
        </p:grpSpPr>
        <p:pic>
          <p:nvPicPr>
            <p:cNvPr id="193" name="object 193"/>
            <p:cNvPicPr/>
            <p:nvPr/>
          </p:nvPicPr>
          <p:blipFill>
            <a:blip r:embed="rId102" cstate="print"/>
            <a:stretch>
              <a:fillRect/>
            </a:stretch>
          </p:blipFill>
          <p:spPr>
            <a:xfrm>
              <a:off x="7266187" y="1264387"/>
              <a:ext cx="169628" cy="142974"/>
            </a:xfrm>
            <a:prstGeom prst="rect">
              <a:avLst/>
            </a:prstGeom>
          </p:spPr>
        </p:pic>
        <p:sp>
          <p:nvSpPr>
            <p:cNvPr id="194" name="object 194"/>
            <p:cNvSpPr/>
            <p:nvPr/>
          </p:nvSpPr>
          <p:spPr>
            <a:xfrm>
              <a:off x="7300455" y="1146263"/>
              <a:ext cx="52705" cy="372745"/>
            </a:xfrm>
            <a:custGeom>
              <a:avLst/>
              <a:gdLst/>
              <a:ahLst/>
              <a:cxnLst/>
              <a:rect l="l" t="t" r="r" b="b"/>
              <a:pathLst>
                <a:path w="52704" h="372744">
                  <a:moveTo>
                    <a:pt x="52666" y="44932"/>
                  </a:moveTo>
                  <a:lnTo>
                    <a:pt x="51714" y="42621"/>
                  </a:lnTo>
                  <a:lnTo>
                    <a:pt x="48171" y="36487"/>
                  </a:lnTo>
                  <a:lnTo>
                    <a:pt x="47713" y="33655"/>
                  </a:lnTo>
                  <a:lnTo>
                    <a:pt x="47548" y="32067"/>
                  </a:lnTo>
                  <a:lnTo>
                    <a:pt x="47472" y="30327"/>
                  </a:lnTo>
                  <a:lnTo>
                    <a:pt x="47409" y="25247"/>
                  </a:lnTo>
                  <a:lnTo>
                    <a:pt x="47701" y="18986"/>
                  </a:lnTo>
                  <a:lnTo>
                    <a:pt x="47891" y="11747"/>
                  </a:lnTo>
                  <a:lnTo>
                    <a:pt x="47434" y="8001"/>
                  </a:lnTo>
                  <a:lnTo>
                    <a:pt x="46558" y="5473"/>
                  </a:lnTo>
                  <a:lnTo>
                    <a:pt x="44754" y="4267"/>
                  </a:lnTo>
                  <a:lnTo>
                    <a:pt x="44018" y="2476"/>
                  </a:lnTo>
                  <a:lnTo>
                    <a:pt x="41287" y="1358"/>
                  </a:lnTo>
                  <a:lnTo>
                    <a:pt x="40487" y="342"/>
                  </a:lnTo>
                  <a:lnTo>
                    <a:pt x="39801" y="190"/>
                  </a:lnTo>
                  <a:lnTo>
                    <a:pt x="38036" y="0"/>
                  </a:lnTo>
                  <a:lnTo>
                    <a:pt x="32042" y="2476"/>
                  </a:lnTo>
                  <a:lnTo>
                    <a:pt x="31991" y="2603"/>
                  </a:lnTo>
                  <a:lnTo>
                    <a:pt x="14135" y="54800"/>
                  </a:lnTo>
                  <a:lnTo>
                    <a:pt x="5969" y="92392"/>
                  </a:lnTo>
                  <a:lnTo>
                    <a:pt x="647" y="147053"/>
                  </a:lnTo>
                  <a:lnTo>
                    <a:pt x="0" y="275526"/>
                  </a:lnTo>
                  <a:lnTo>
                    <a:pt x="127" y="346862"/>
                  </a:lnTo>
                  <a:lnTo>
                    <a:pt x="15087" y="372440"/>
                  </a:lnTo>
                  <a:lnTo>
                    <a:pt x="21361" y="369836"/>
                  </a:lnTo>
                  <a:lnTo>
                    <a:pt x="23964" y="363562"/>
                  </a:lnTo>
                  <a:lnTo>
                    <a:pt x="23393" y="360413"/>
                  </a:lnTo>
                  <a:lnTo>
                    <a:pt x="22720" y="359003"/>
                  </a:lnTo>
                  <a:lnTo>
                    <a:pt x="21374" y="357073"/>
                  </a:lnTo>
                  <a:lnTo>
                    <a:pt x="20891" y="355092"/>
                  </a:lnTo>
                  <a:lnTo>
                    <a:pt x="20688" y="353885"/>
                  </a:lnTo>
                  <a:lnTo>
                    <a:pt x="20523" y="352412"/>
                  </a:lnTo>
                  <a:lnTo>
                    <a:pt x="20421" y="350913"/>
                  </a:lnTo>
                  <a:lnTo>
                    <a:pt x="20345" y="346735"/>
                  </a:lnTo>
                  <a:lnTo>
                    <a:pt x="20383" y="275513"/>
                  </a:lnTo>
                  <a:lnTo>
                    <a:pt x="20104" y="178092"/>
                  </a:lnTo>
                  <a:lnTo>
                    <a:pt x="20955" y="126492"/>
                  </a:lnTo>
                  <a:lnTo>
                    <a:pt x="27343" y="77685"/>
                  </a:lnTo>
                  <a:lnTo>
                    <a:pt x="36207" y="39344"/>
                  </a:lnTo>
                  <a:lnTo>
                    <a:pt x="36512" y="38265"/>
                  </a:lnTo>
                  <a:lnTo>
                    <a:pt x="37579" y="40055"/>
                  </a:lnTo>
                  <a:lnTo>
                    <a:pt x="39116" y="41986"/>
                  </a:lnTo>
                  <a:lnTo>
                    <a:pt x="40843" y="43573"/>
                  </a:lnTo>
                  <a:lnTo>
                    <a:pt x="47091" y="47244"/>
                  </a:lnTo>
                  <a:lnTo>
                    <a:pt x="49403" y="48196"/>
                  </a:lnTo>
                  <a:lnTo>
                    <a:pt x="51714" y="47244"/>
                  </a:lnTo>
                  <a:lnTo>
                    <a:pt x="52666" y="44932"/>
                  </a:lnTo>
                  <a:close/>
                </a:path>
              </a:pathLst>
            </a:custGeom>
            <a:solidFill>
              <a:srgbClr val="FF0000"/>
            </a:solidFill>
          </p:spPr>
          <p:txBody>
            <a:bodyPr wrap="square" lIns="0" tIns="0" rIns="0" bIns="0" rtlCol="0"/>
            <a:lstStyle/>
            <a:p>
              <a:endParaRPr/>
            </a:p>
          </p:txBody>
        </p:sp>
      </p:grpSp>
      <p:sp>
        <p:nvSpPr>
          <p:cNvPr id="195" name="object 195"/>
          <p:cNvSpPr/>
          <p:nvPr/>
        </p:nvSpPr>
        <p:spPr>
          <a:xfrm>
            <a:off x="7503566" y="1295056"/>
            <a:ext cx="121920" cy="24130"/>
          </a:xfrm>
          <a:custGeom>
            <a:avLst/>
            <a:gdLst/>
            <a:ahLst/>
            <a:cxnLst/>
            <a:rect l="l" t="t" r="r" b="b"/>
            <a:pathLst>
              <a:path w="121920" h="24130">
                <a:moveTo>
                  <a:pt x="121780" y="13779"/>
                </a:moveTo>
                <a:lnTo>
                  <a:pt x="119253" y="7683"/>
                </a:lnTo>
                <a:lnTo>
                  <a:pt x="113157" y="5168"/>
                </a:lnTo>
                <a:lnTo>
                  <a:pt x="89039" y="3771"/>
                </a:lnTo>
                <a:lnTo>
                  <a:pt x="49364" y="3810"/>
                </a:lnTo>
                <a:lnTo>
                  <a:pt x="22390" y="4267"/>
                </a:lnTo>
                <a:lnTo>
                  <a:pt x="16814" y="4318"/>
                </a:lnTo>
                <a:lnTo>
                  <a:pt x="16954" y="3975"/>
                </a:lnTo>
                <a:lnTo>
                  <a:pt x="16637" y="2425"/>
                </a:lnTo>
                <a:lnTo>
                  <a:pt x="15786" y="1155"/>
                </a:lnTo>
                <a:lnTo>
                  <a:pt x="12966" y="0"/>
                </a:lnTo>
                <a:lnTo>
                  <a:pt x="11417" y="304"/>
                </a:lnTo>
                <a:lnTo>
                  <a:pt x="10134" y="1155"/>
                </a:lnTo>
                <a:lnTo>
                  <a:pt x="3086" y="4165"/>
                </a:lnTo>
                <a:lnTo>
                  <a:pt x="1511" y="5765"/>
                </a:lnTo>
                <a:lnTo>
                  <a:pt x="596" y="7658"/>
                </a:lnTo>
                <a:lnTo>
                  <a:pt x="0" y="10655"/>
                </a:lnTo>
                <a:lnTo>
                  <a:pt x="50" y="10947"/>
                </a:lnTo>
                <a:lnTo>
                  <a:pt x="12" y="11087"/>
                </a:lnTo>
                <a:lnTo>
                  <a:pt x="49301" y="23761"/>
                </a:lnTo>
                <a:lnTo>
                  <a:pt x="89039" y="23787"/>
                </a:lnTo>
                <a:lnTo>
                  <a:pt x="113157" y="22402"/>
                </a:lnTo>
                <a:lnTo>
                  <a:pt x="119253" y="19875"/>
                </a:lnTo>
                <a:lnTo>
                  <a:pt x="121780" y="13779"/>
                </a:lnTo>
                <a:close/>
              </a:path>
            </a:pathLst>
          </a:custGeom>
          <a:solidFill>
            <a:srgbClr val="FF0000"/>
          </a:solidFill>
        </p:spPr>
        <p:txBody>
          <a:bodyPr wrap="square" lIns="0" tIns="0" rIns="0" bIns="0" rtlCol="0"/>
          <a:lstStyle/>
          <a:p>
            <a:endParaRPr/>
          </a:p>
        </p:txBody>
      </p:sp>
      <p:sp>
        <p:nvSpPr>
          <p:cNvPr id="196" name="object 196"/>
          <p:cNvSpPr/>
          <p:nvPr/>
        </p:nvSpPr>
        <p:spPr>
          <a:xfrm>
            <a:off x="7502297" y="1366113"/>
            <a:ext cx="144780" cy="51435"/>
          </a:xfrm>
          <a:custGeom>
            <a:avLst/>
            <a:gdLst/>
            <a:ahLst/>
            <a:cxnLst/>
            <a:rect l="l" t="t" r="r" b="b"/>
            <a:pathLst>
              <a:path w="144779" h="51434">
                <a:moveTo>
                  <a:pt x="67412" y="50850"/>
                </a:moveTo>
                <a:lnTo>
                  <a:pt x="26449" y="39869"/>
                </a:lnTo>
                <a:lnTo>
                  <a:pt x="481" y="11511"/>
                </a:lnTo>
                <a:lnTo>
                  <a:pt x="0" y="9072"/>
                </a:lnTo>
                <a:lnTo>
                  <a:pt x="130" y="6591"/>
                </a:lnTo>
                <a:lnTo>
                  <a:pt x="2888" y="1542"/>
                </a:lnTo>
                <a:lnTo>
                  <a:pt x="4429" y="0"/>
                </a:lnTo>
                <a:lnTo>
                  <a:pt x="5980" y="1542"/>
                </a:lnTo>
                <a:lnTo>
                  <a:pt x="8729" y="6306"/>
                </a:lnTo>
                <a:lnTo>
                  <a:pt x="9259" y="5980"/>
                </a:lnTo>
                <a:lnTo>
                  <a:pt x="9953" y="6094"/>
                </a:lnTo>
                <a:lnTo>
                  <a:pt x="12368" y="7391"/>
                </a:lnTo>
                <a:lnTo>
                  <a:pt x="16740" y="10132"/>
                </a:lnTo>
                <a:lnTo>
                  <a:pt x="22606" y="13640"/>
                </a:lnTo>
                <a:lnTo>
                  <a:pt x="29949" y="17891"/>
                </a:lnTo>
                <a:lnTo>
                  <a:pt x="37316" y="22827"/>
                </a:lnTo>
                <a:lnTo>
                  <a:pt x="40506" y="24597"/>
                </a:lnTo>
                <a:lnTo>
                  <a:pt x="67045" y="30577"/>
                </a:lnTo>
                <a:lnTo>
                  <a:pt x="74453" y="30365"/>
                </a:lnTo>
                <a:lnTo>
                  <a:pt x="123052" y="25225"/>
                </a:lnTo>
                <a:lnTo>
                  <a:pt x="132948" y="24328"/>
                </a:lnTo>
                <a:lnTo>
                  <a:pt x="138218" y="23699"/>
                </a:lnTo>
                <a:lnTo>
                  <a:pt x="140445" y="23389"/>
                </a:lnTo>
                <a:lnTo>
                  <a:pt x="141685" y="23112"/>
                </a:lnTo>
                <a:lnTo>
                  <a:pt x="143766" y="23977"/>
                </a:lnTo>
                <a:lnTo>
                  <a:pt x="99393" y="47147"/>
                </a:lnTo>
                <a:lnTo>
                  <a:pt x="76468" y="50271"/>
                </a:lnTo>
                <a:lnTo>
                  <a:pt x="67412" y="50850"/>
                </a:lnTo>
                <a:close/>
              </a:path>
            </a:pathLst>
          </a:custGeom>
          <a:solidFill>
            <a:srgbClr val="FF0000"/>
          </a:solidFill>
        </p:spPr>
        <p:txBody>
          <a:bodyPr wrap="square" lIns="0" tIns="0" rIns="0" bIns="0" rtlCol="0"/>
          <a:lstStyle/>
          <a:p>
            <a:endParaRPr/>
          </a:p>
        </p:txBody>
      </p:sp>
      <p:pic>
        <p:nvPicPr>
          <p:cNvPr id="197" name="object 197"/>
          <p:cNvPicPr/>
          <p:nvPr/>
        </p:nvPicPr>
        <p:blipFill>
          <a:blip r:embed="rId103" cstate="print"/>
          <a:stretch>
            <a:fillRect/>
          </a:stretch>
        </p:blipFill>
        <p:spPr>
          <a:xfrm>
            <a:off x="7732705" y="1094595"/>
            <a:ext cx="152740" cy="174547"/>
          </a:xfrm>
          <a:prstGeom prst="rect">
            <a:avLst/>
          </a:prstGeom>
        </p:spPr>
      </p:pic>
      <p:pic>
        <p:nvPicPr>
          <p:cNvPr id="198" name="object 198"/>
          <p:cNvPicPr/>
          <p:nvPr/>
        </p:nvPicPr>
        <p:blipFill>
          <a:blip r:embed="rId104" cstate="print"/>
          <a:stretch>
            <a:fillRect/>
          </a:stretch>
        </p:blipFill>
        <p:spPr>
          <a:xfrm>
            <a:off x="7961302" y="1116345"/>
            <a:ext cx="132352" cy="150407"/>
          </a:xfrm>
          <a:prstGeom prst="rect">
            <a:avLst/>
          </a:prstGeom>
        </p:spPr>
      </p:pic>
      <p:grpSp>
        <p:nvGrpSpPr>
          <p:cNvPr id="199" name="object 199"/>
          <p:cNvGrpSpPr/>
          <p:nvPr/>
        </p:nvGrpSpPr>
        <p:grpSpPr>
          <a:xfrm>
            <a:off x="6811388" y="1685169"/>
            <a:ext cx="186690" cy="294640"/>
            <a:chOff x="6811388" y="1685169"/>
            <a:chExt cx="186690" cy="294640"/>
          </a:xfrm>
        </p:grpSpPr>
        <p:pic>
          <p:nvPicPr>
            <p:cNvPr id="200" name="object 200"/>
            <p:cNvPicPr/>
            <p:nvPr/>
          </p:nvPicPr>
          <p:blipFill>
            <a:blip r:embed="rId105" cstate="print"/>
            <a:stretch>
              <a:fillRect/>
            </a:stretch>
          </p:blipFill>
          <p:spPr>
            <a:xfrm>
              <a:off x="6811388" y="1736297"/>
              <a:ext cx="186095" cy="167449"/>
            </a:xfrm>
            <a:prstGeom prst="rect">
              <a:avLst/>
            </a:prstGeom>
          </p:spPr>
        </p:pic>
        <p:sp>
          <p:nvSpPr>
            <p:cNvPr id="201" name="object 201"/>
            <p:cNvSpPr/>
            <p:nvPr/>
          </p:nvSpPr>
          <p:spPr>
            <a:xfrm>
              <a:off x="6889933" y="1685169"/>
              <a:ext cx="34925" cy="294640"/>
            </a:xfrm>
            <a:custGeom>
              <a:avLst/>
              <a:gdLst/>
              <a:ahLst/>
              <a:cxnLst/>
              <a:rect l="l" t="t" r="r" b="b"/>
              <a:pathLst>
                <a:path w="34925" h="294639">
                  <a:moveTo>
                    <a:pt x="8949" y="294173"/>
                  </a:moveTo>
                  <a:lnTo>
                    <a:pt x="2773" y="291611"/>
                  </a:lnTo>
                  <a:lnTo>
                    <a:pt x="212" y="285435"/>
                  </a:lnTo>
                  <a:lnTo>
                    <a:pt x="0" y="245827"/>
                  </a:lnTo>
                  <a:lnTo>
                    <a:pt x="3997" y="193368"/>
                  </a:lnTo>
                  <a:lnTo>
                    <a:pt x="5841" y="180111"/>
                  </a:lnTo>
                  <a:lnTo>
                    <a:pt x="10116" y="70479"/>
                  </a:lnTo>
                  <a:lnTo>
                    <a:pt x="11650" y="26710"/>
                  </a:lnTo>
                  <a:lnTo>
                    <a:pt x="28554" y="0"/>
                  </a:lnTo>
                  <a:lnTo>
                    <a:pt x="34575" y="6020"/>
                  </a:lnTo>
                  <a:lnTo>
                    <a:pt x="34102" y="8362"/>
                  </a:lnTo>
                  <a:lnTo>
                    <a:pt x="32812" y="10279"/>
                  </a:lnTo>
                  <a:lnTo>
                    <a:pt x="28750" y="15737"/>
                  </a:lnTo>
                  <a:lnTo>
                    <a:pt x="28962" y="15704"/>
                  </a:lnTo>
                  <a:lnTo>
                    <a:pt x="28399" y="18323"/>
                  </a:lnTo>
                  <a:lnTo>
                    <a:pt x="28048" y="20673"/>
                  </a:lnTo>
                  <a:lnTo>
                    <a:pt x="27428" y="28081"/>
                  </a:lnTo>
                  <a:lnTo>
                    <a:pt x="27167" y="37740"/>
                  </a:lnTo>
                  <a:lnTo>
                    <a:pt x="27387" y="70977"/>
                  </a:lnTo>
                  <a:lnTo>
                    <a:pt x="23724" y="180951"/>
                  </a:lnTo>
                  <a:lnTo>
                    <a:pt x="21839" y="194951"/>
                  </a:lnTo>
                  <a:lnTo>
                    <a:pt x="17899" y="246610"/>
                  </a:lnTo>
                  <a:lnTo>
                    <a:pt x="17687" y="285435"/>
                  </a:lnTo>
                  <a:lnTo>
                    <a:pt x="15125" y="291611"/>
                  </a:lnTo>
                  <a:lnTo>
                    <a:pt x="8949" y="294173"/>
                  </a:lnTo>
                  <a:close/>
                </a:path>
              </a:pathLst>
            </a:custGeom>
            <a:solidFill>
              <a:srgbClr val="FF0000"/>
            </a:solidFill>
          </p:spPr>
          <p:txBody>
            <a:bodyPr wrap="square" lIns="0" tIns="0" rIns="0" bIns="0" rtlCol="0"/>
            <a:lstStyle/>
            <a:p>
              <a:endParaRPr/>
            </a:p>
          </p:txBody>
        </p:sp>
      </p:grpSp>
      <p:sp>
        <p:nvSpPr>
          <p:cNvPr id="202" name="object 202"/>
          <p:cNvSpPr/>
          <p:nvPr/>
        </p:nvSpPr>
        <p:spPr>
          <a:xfrm>
            <a:off x="7088547" y="1790812"/>
            <a:ext cx="83820" cy="15240"/>
          </a:xfrm>
          <a:custGeom>
            <a:avLst/>
            <a:gdLst/>
            <a:ahLst/>
            <a:cxnLst/>
            <a:rect l="l" t="t" r="r" b="b"/>
            <a:pathLst>
              <a:path w="83820" h="15239">
                <a:moveTo>
                  <a:pt x="6412" y="14635"/>
                </a:moveTo>
                <a:lnTo>
                  <a:pt x="0" y="8223"/>
                </a:lnTo>
                <a:lnTo>
                  <a:pt x="6355" y="1811"/>
                </a:lnTo>
                <a:lnTo>
                  <a:pt x="60983" y="1811"/>
                </a:lnTo>
                <a:lnTo>
                  <a:pt x="69011" y="1435"/>
                </a:lnTo>
                <a:lnTo>
                  <a:pt x="75970" y="660"/>
                </a:lnTo>
                <a:lnTo>
                  <a:pt x="79943" y="0"/>
                </a:lnTo>
                <a:lnTo>
                  <a:pt x="82293" y="978"/>
                </a:lnTo>
                <a:lnTo>
                  <a:pt x="83263" y="3320"/>
                </a:lnTo>
                <a:lnTo>
                  <a:pt x="82594" y="5319"/>
                </a:lnTo>
                <a:lnTo>
                  <a:pt x="80906" y="6502"/>
                </a:lnTo>
                <a:lnTo>
                  <a:pt x="77740" y="7848"/>
                </a:lnTo>
                <a:lnTo>
                  <a:pt x="70585" y="10206"/>
                </a:lnTo>
                <a:lnTo>
                  <a:pt x="62133" y="12180"/>
                </a:lnTo>
                <a:lnTo>
                  <a:pt x="52278" y="13754"/>
                </a:lnTo>
                <a:lnTo>
                  <a:pt x="6412" y="14635"/>
                </a:lnTo>
                <a:close/>
              </a:path>
            </a:pathLst>
          </a:custGeom>
          <a:solidFill>
            <a:srgbClr val="FF0000"/>
          </a:solidFill>
        </p:spPr>
        <p:txBody>
          <a:bodyPr wrap="square" lIns="0" tIns="0" rIns="0" bIns="0" rtlCol="0"/>
          <a:lstStyle/>
          <a:p>
            <a:endParaRPr/>
          </a:p>
        </p:txBody>
      </p:sp>
      <p:grpSp>
        <p:nvGrpSpPr>
          <p:cNvPr id="203" name="object 203"/>
          <p:cNvGrpSpPr/>
          <p:nvPr/>
        </p:nvGrpSpPr>
        <p:grpSpPr>
          <a:xfrm>
            <a:off x="7080234" y="1657553"/>
            <a:ext cx="574040" cy="258445"/>
            <a:chOff x="7080234" y="1657553"/>
            <a:chExt cx="574040" cy="258445"/>
          </a:xfrm>
        </p:grpSpPr>
        <p:sp>
          <p:nvSpPr>
            <p:cNvPr id="204" name="object 204"/>
            <p:cNvSpPr/>
            <p:nvPr/>
          </p:nvSpPr>
          <p:spPr>
            <a:xfrm>
              <a:off x="7080234" y="1862744"/>
              <a:ext cx="125730" cy="36195"/>
            </a:xfrm>
            <a:custGeom>
              <a:avLst/>
              <a:gdLst/>
              <a:ahLst/>
              <a:cxnLst/>
              <a:rect l="l" t="t" r="r" b="b"/>
              <a:pathLst>
                <a:path w="125729" h="36194">
                  <a:moveTo>
                    <a:pt x="42570" y="36198"/>
                  </a:moveTo>
                  <a:lnTo>
                    <a:pt x="1444" y="8403"/>
                  </a:lnTo>
                  <a:lnTo>
                    <a:pt x="0" y="4919"/>
                  </a:lnTo>
                  <a:lnTo>
                    <a:pt x="4919" y="0"/>
                  </a:lnTo>
                  <a:lnTo>
                    <a:pt x="6836" y="383"/>
                  </a:lnTo>
                  <a:lnTo>
                    <a:pt x="8403" y="1444"/>
                  </a:lnTo>
                  <a:lnTo>
                    <a:pt x="24768" y="14374"/>
                  </a:lnTo>
                  <a:lnTo>
                    <a:pt x="27199" y="16414"/>
                  </a:lnTo>
                  <a:lnTo>
                    <a:pt x="29737" y="17989"/>
                  </a:lnTo>
                  <a:lnTo>
                    <a:pt x="32486" y="19196"/>
                  </a:lnTo>
                  <a:lnTo>
                    <a:pt x="35513" y="20061"/>
                  </a:lnTo>
                  <a:lnTo>
                    <a:pt x="38858" y="20567"/>
                  </a:lnTo>
                  <a:lnTo>
                    <a:pt x="42570" y="20697"/>
                  </a:lnTo>
                  <a:lnTo>
                    <a:pt x="46657" y="20428"/>
                  </a:lnTo>
                  <a:lnTo>
                    <a:pt x="51136" y="19718"/>
                  </a:lnTo>
                  <a:lnTo>
                    <a:pt x="55876" y="18584"/>
                  </a:lnTo>
                  <a:lnTo>
                    <a:pt x="97818" y="9708"/>
                  </a:lnTo>
                  <a:lnTo>
                    <a:pt x="122570" y="6877"/>
                  </a:lnTo>
                  <a:lnTo>
                    <a:pt x="124651" y="7742"/>
                  </a:lnTo>
                  <a:lnTo>
                    <a:pt x="125515" y="9822"/>
                  </a:lnTo>
                  <a:lnTo>
                    <a:pt x="124838" y="11698"/>
                  </a:lnTo>
                  <a:lnTo>
                    <a:pt x="123150" y="12702"/>
                  </a:lnTo>
                  <a:lnTo>
                    <a:pt x="100265" y="19343"/>
                  </a:lnTo>
                  <a:lnTo>
                    <a:pt x="60143" y="33905"/>
                  </a:lnTo>
                  <a:lnTo>
                    <a:pt x="54008" y="35219"/>
                  </a:lnTo>
                  <a:lnTo>
                    <a:pt x="48182" y="35986"/>
                  </a:lnTo>
                  <a:lnTo>
                    <a:pt x="42570" y="36198"/>
                  </a:lnTo>
                  <a:close/>
                </a:path>
              </a:pathLst>
            </a:custGeom>
            <a:solidFill>
              <a:srgbClr val="FF0000"/>
            </a:solidFill>
          </p:spPr>
          <p:txBody>
            <a:bodyPr wrap="square" lIns="0" tIns="0" rIns="0" bIns="0" rtlCol="0"/>
            <a:lstStyle/>
            <a:p>
              <a:endParaRPr/>
            </a:p>
          </p:txBody>
        </p:sp>
        <p:pic>
          <p:nvPicPr>
            <p:cNvPr id="205" name="object 205"/>
            <p:cNvPicPr/>
            <p:nvPr/>
          </p:nvPicPr>
          <p:blipFill>
            <a:blip r:embed="rId106" cstate="print"/>
            <a:stretch>
              <a:fillRect/>
            </a:stretch>
          </p:blipFill>
          <p:spPr>
            <a:xfrm>
              <a:off x="7241891" y="1732341"/>
              <a:ext cx="265341" cy="177998"/>
            </a:xfrm>
            <a:prstGeom prst="rect">
              <a:avLst/>
            </a:prstGeom>
          </p:spPr>
        </p:pic>
        <p:pic>
          <p:nvPicPr>
            <p:cNvPr id="206" name="object 206"/>
            <p:cNvPicPr/>
            <p:nvPr/>
          </p:nvPicPr>
          <p:blipFill>
            <a:blip r:embed="rId107" cstate="print"/>
            <a:stretch>
              <a:fillRect/>
            </a:stretch>
          </p:blipFill>
          <p:spPr>
            <a:xfrm>
              <a:off x="7519136" y="1657553"/>
              <a:ext cx="134524" cy="258260"/>
            </a:xfrm>
            <a:prstGeom prst="rect">
              <a:avLst/>
            </a:prstGeom>
          </p:spPr>
        </p:pic>
      </p:grpSp>
      <p:pic>
        <p:nvPicPr>
          <p:cNvPr id="207" name="object 207"/>
          <p:cNvPicPr/>
          <p:nvPr/>
        </p:nvPicPr>
        <p:blipFill>
          <a:blip r:embed="rId108" cstate="print"/>
          <a:stretch>
            <a:fillRect/>
          </a:stretch>
        </p:blipFill>
        <p:spPr>
          <a:xfrm>
            <a:off x="7741287" y="1360169"/>
            <a:ext cx="793863" cy="747005"/>
          </a:xfrm>
          <a:prstGeom prst="rect">
            <a:avLst/>
          </a:prstGeom>
        </p:spPr>
      </p:pic>
      <p:grpSp>
        <p:nvGrpSpPr>
          <p:cNvPr id="208" name="object 208"/>
          <p:cNvGrpSpPr/>
          <p:nvPr/>
        </p:nvGrpSpPr>
        <p:grpSpPr>
          <a:xfrm>
            <a:off x="7383555" y="5193703"/>
            <a:ext cx="1643380" cy="654050"/>
            <a:chOff x="7383555" y="5193703"/>
            <a:chExt cx="1643380" cy="654050"/>
          </a:xfrm>
        </p:grpSpPr>
        <p:pic>
          <p:nvPicPr>
            <p:cNvPr id="209" name="object 209"/>
            <p:cNvPicPr/>
            <p:nvPr/>
          </p:nvPicPr>
          <p:blipFill>
            <a:blip r:embed="rId109" cstate="print"/>
            <a:stretch>
              <a:fillRect/>
            </a:stretch>
          </p:blipFill>
          <p:spPr>
            <a:xfrm>
              <a:off x="7383555" y="5296742"/>
              <a:ext cx="113292" cy="175387"/>
            </a:xfrm>
            <a:prstGeom prst="rect">
              <a:avLst/>
            </a:prstGeom>
          </p:spPr>
        </p:pic>
        <p:sp>
          <p:nvSpPr>
            <p:cNvPr id="210" name="object 210"/>
            <p:cNvSpPr/>
            <p:nvPr/>
          </p:nvSpPr>
          <p:spPr>
            <a:xfrm>
              <a:off x="7476604" y="5193715"/>
              <a:ext cx="199390" cy="278765"/>
            </a:xfrm>
            <a:custGeom>
              <a:avLst/>
              <a:gdLst/>
              <a:ahLst/>
              <a:cxnLst/>
              <a:rect l="l" t="t" r="r" b="b"/>
              <a:pathLst>
                <a:path w="199390" h="278764">
                  <a:moveTo>
                    <a:pt x="198932" y="10604"/>
                  </a:moveTo>
                  <a:lnTo>
                    <a:pt x="197497" y="7137"/>
                  </a:lnTo>
                  <a:lnTo>
                    <a:pt x="196380" y="4445"/>
                  </a:lnTo>
                  <a:lnTo>
                    <a:pt x="190220" y="1892"/>
                  </a:lnTo>
                  <a:lnTo>
                    <a:pt x="188252" y="2120"/>
                  </a:lnTo>
                  <a:lnTo>
                    <a:pt x="187312" y="2451"/>
                  </a:lnTo>
                  <a:lnTo>
                    <a:pt x="186436" y="2755"/>
                  </a:lnTo>
                  <a:lnTo>
                    <a:pt x="180822" y="4000"/>
                  </a:lnTo>
                  <a:lnTo>
                    <a:pt x="179616" y="4445"/>
                  </a:lnTo>
                  <a:lnTo>
                    <a:pt x="71437" y="7137"/>
                  </a:lnTo>
                  <a:lnTo>
                    <a:pt x="57188" y="5715"/>
                  </a:lnTo>
                  <a:lnTo>
                    <a:pt x="34721" y="1079"/>
                  </a:lnTo>
                  <a:lnTo>
                    <a:pt x="30137" y="406"/>
                  </a:lnTo>
                  <a:lnTo>
                    <a:pt x="30137" y="19545"/>
                  </a:lnTo>
                  <a:lnTo>
                    <a:pt x="26263" y="19570"/>
                  </a:lnTo>
                  <a:lnTo>
                    <a:pt x="24663" y="19570"/>
                  </a:lnTo>
                  <a:lnTo>
                    <a:pt x="25209" y="19545"/>
                  </a:lnTo>
                  <a:lnTo>
                    <a:pt x="30137" y="19545"/>
                  </a:lnTo>
                  <a:lnTo>
                    <a:pt x="30137" y="406"/>
                  </a:lnTo>
                  <a:lnTo>
                    <a:pt x="28498" y="165"/>
                  </a:lnTo>
                  <a:lnTo>
                    <a:pt x="25209" y="0"/>
                  </a:lnTo>
                  <a:lnTo>
                    <a:pt x="22237" y="152"/>
                  </a:lnTo>
                  <a:lnTo>
                    <a:pt x="10401" y="51549"/>
                  </a:lnTo>
                  <a:lnTo>
                    <a:pt x="10248" y="56413"/>
                  </a:lnTo>
                  <a:lnTo>
                    <a:pt x="9740" y="60909"/>
                  </a:lnTo>
                  <a:lnTo>
                    <a:pt x="9131" y="64262"/>
                  </a:lnTo>
                  <a:lnTo>
                    <a:pt x="5232" y="74498"/>
                  </a:lnTo>
                  <a:lnTo>
                    <a:pt x="4254" y="77127"/>
                  </a:lnTo>
                  <a:lnTo>
                    <a:pt x="508" y="154216"/>
                  </a:lnTo>
                  <a:lnTo>
                    <a:pt x="381" y="201637"/>
                  </a:lnTo>
                  <a:lnTo>
                    <a:pt x="342" y="266242"/>
                  </a:lnTo>
                  <a:lnTo>
                    <a:pt x="0" y="268300"/>
                  </a:lnTo>
                  <a:lnTo>
                    <a:pt x="2971" y="275450"/>
                  </a:lnTo>
                  <a:lnTo>
                    <a:pt x="10121" y="278422"/>
                  </a:lnTo>
                  <a:lnTo>
                    <a:pt x="18211" y="274370"/>
                  </a:lnTo>
                  <a:lnTo>
                    <a:pt x="20040" y="271119"/>
                  </a:lnTo>
                  <a:lnTo>
                    <a:pt x="20688" y="267296"/>
                  </a:lnTo>
                  <a:lnTo>
                    <a:pt x="20688" y="266941"/>
                  </a:lnTo>
                  <a:lnTo>
                    <a:pt x="20688" y="262229"/>
                  </a:lnTo>
                  <a:lnTo>
                    <a:pt x="20650" y="201637"/>
                  </a:lnTo>
                  <a:lnTo>
                    <a:pt x="20510" y="154444"/>
                  </a:lnTo>
                  <a:lnTo>
                    <a:pt x="21653" y="88531"/>
                  </a:lnTo>
                  <a:lnTo>
                    <a:pt x="22542" y="85026"/>
                  </a:lnTo>
                  <a:lnTo>
                    <a:pt x="23050" y="83388"/>
                  </a:lnTo>
                  <a:lnTo>
                    <a:pt x="23736" y="81508"/>
                  </a:lnTo>
                  <a:lnTo>
                    <a:pt x="27978" y="70370"/>
                  </a:lnTo>
                  <a:lnTo>
                    <a:pt x="29324" y="63919"/>
                  </a:lnTo>
                  <a:lnTo>
                    <a:pt x="29997" y="57823"/>
                  </a:lnTo>
                  <a:lnTo>
                    <a:pt x="30226" y="51549"/>
                  </a:lnTo>
                  <a:lnTo>
                    <a:pt x="30149" y="20104"/>
                  </a:lnTo>
                  <a:lnTo>
                    <a:pt x="31000" y="20231"/>
                  </a:lnTo>
                  <a:lnTo>
                    <a:pt x="54038" y="24993"/>
                  </a:lnTo>
                  <a:lnTo>
                    <a:pt x="71158" y="26720"/>
                  </a:lnTo>
                  <a:lnTo>
                    <a:pt x="165074" y="26885"/>
                  </a:lnTo>
                  <a:lnTo>
                    <a:pt x="172923" y="26238"/>
                  </a:lnTo>
                  <a:lnTo>
                    <a:pt x="194017" y="18415"/>
                  </a:lnTo>
                  <a:lnTo>
                    <a:pt x="198932" y="10604"/>
                  </a:lnTo>
                  <a:close/>
                </a:path>
              </a:pathLst>
            </a:custGeom>
            <a:solidFill>
              <a:srgbClr val="FF0000"/>
            </a:solidFill>
          </p:spPr>
          <p:txBody>
            <a:bodyPr wrap="square" lIns="0" tIns="0" rIns="0" bIns="0" rtlCol="0"/>
            <a:lstStyle/>
            <a:p>
              <a:endParaRPr/>
            </a:p>
          </p:txBody>
        </p:sp>
        <p:pic>
          <p:nvPicPr>
            <p:cNvPr id="211" name="object 211"/>
            <p:cNvPicPr/>
            <p:nvPr/>
          </p:nvPicPr>
          <p:blipFill>
            <a:blip r:embed="rId110" cstate="print"/>
            <a:stretch>
              <a:fillRect/>
            </a:stretch>
          </p:blipFill>
          <p:spPr>
            <a:xfrm>
              <a:off x="7547519" y="5283713"/>
              <a:ext cx="161404" cy="198108"/>
            </a:xfrm>
            <a:prstGeom prst="rect">
              <a:avLst/>
            </a:prstGeom>
          </p:spPr>
        </p:pic>
        <p:pic>
          <p:nvPicPr>
            <p:cNvPr id="212" name="object 212"/>
            <p:cNvPicPr/>
            <p:nvPr/>
          </p:nvPicPr>
          <p:blipFill>
            <a:blip r:embed="rId111" cstate="print"/>
            <a:stretch>
              <a:fillRect/>
            </a:stretch>
          </p:blipFill>
          <p:spPr>
            <a:xfrm>
              <a:off x="7577476" y="5235473"/>
              <a:ext cx="1449202" cy="611695"/>
            </a:xfrm>
            <a:prstGeom prst="rect">
              <a:avLst/>
            </a:prstGeom>
          </p:spPr>
        </p:pic>
      </p:grpSp>
      <p:pic>
        <p:nvPicPr>
          <p:cNvPr id="213" name="object 213"/>
          <p:cNvPicPr/>
          <p:nvPr/>
        </p:nvPicPr>
        <p:blipFill>
          <a:blip r:embed="rId112" cstate="print"/>
          <a:stretch>
            <a:fillRect/>
          </a:stretch>
        </p:blipFill>
        <p:spPr>
          <a:xfrm>
            <a:off x="6785947" y="4781380"/>
            <a:ext cx="158475" cy="241266"/>
          </a:xfrm>
          <a:prstGeom prst="rect">
            <a:avLst/>
          </a:prstGeom>
        </p:spPr>
      </p:pic>
      <p:pic>
        <p:nvPicPr>
          <p:cNvPr id="214" name="object 214"/>
          <p:cNvPicPr/>
          <p:nvPr/>
        </p:nvPicPr>
        <p:blipFill>
          <a:blip r:embed="rId113" cstate="print"/>
          <a:stretch>
            <a:fillRect/>
          </a:stretch>
        </p:blipFill>
        <p:spPr>
          <a:xfrm>
            <a:off x="7008587" y="4835576"/>
            <a:ext cx="653042" cy="216432"/>
          </a:xfrm>
          <a:prstGeom prst="rect">
            <a:avLst/>
          </a:prstGeom>
        </p:spPr>
      </p:pic>
      <p:pic>
        <p:nvPicPr>
          <p:cNvPr id="215" name="object 215"/>
          <p:cNvPicPr/>
          <p:nvPr/>
        </p:nvPicPr>
        <p:blipFill>
          <a:blip r:embed="rId114" cstate="print"/>
          <a:stretch>
            <a:fillRect/>
          </a:stretch>
        </p:blipFill>
        <p:spPr>
          <a:xfrm>
            <a:off x="8610893" y="1677509"/>
            <a:ext cx="521212" cy="325452"/>
          </a:xfrm>
          <a:prstGeom prst="rect">
            <a:avLst/>
          </a:prstGeom>
        </p:spPr>
      </p:pic>
      <p:grpSp>
        <p:nvGrpSpPr>
          <p:cNvPr id="216" name="object 216"/>
          <p:cNvGrpSpPr/>
          <p:nvPr/>
        </p:nvGrpSpPr>
        <p:grpSpPr>
          <a:xfrm>
            <a:off x="4707537" y="5754808"/>
            <a:ext cx="2723515" cy="521970"/>
            <a:chOff x="4707537" y="5754808"/>
            <a:chExt cx="2723515" cy="521970"/>
          </a:xfrm>
        </p:grpSpPr>
        <p:pic>
          <p:nvPicPr>
            <p:cNvPr id="217" name="object 217"/>
            <p:cNvPicPr/>
            <p:nvPr/>
          </p:nvPicPr>
          <p:blipFill>
            <a:blip r:embed="rId115" cstate="print"/>
            <a:stretch>
              <a:fillRect/>
            </a:stretch>
          </p:blipFill>
          <p:spPr>
            <a:xfrm>
              <a:off x="4890717" y="5877061"/>
              <a:ext cx="488147" cy="287116"/>
            </a:xfrm>
            <a:prstGeom prst="rect">
              <a:avLst/>
            </a:prstGeom>
          </p:spPr>
        </p:pic>
        <p:pic>
          <p:nvPicPr>
            <p:cNvPr id="218" name="object 218"/>
            <p:cNvPicPr/>
            <p:nvPr/>
          </p:nvPicPr>
          <p:blipFill>
            <a:blip r:embed="rId116" cstate="print"/>
            <a:stretch>
              <a:fillRect/>
            </a:stretch>
          </p:blipFill>
          <p:spPr>
            <a:xfrm>
              <a:off x="5478445" y="5843604"/>
              <a:ext cx="302332" cy="240030"/>
            </a:xfrm>
            <a:prstGeom prst="rect">
              <a:avLst/>
            </a:prstGeom>
          </p:spPr>
        </p:pic>
        <p:sp>
          <p:nvSpPr>
            <p:cNvPr id="219" name="object 219"/>
            <p:cNvSpPr/>
            <p:nvPr/>
          </p:nvSpPr>
          <p:spPr>
            <a:xfrm>
              <a:off x="4707534" y="5754814"/>
              <a:ext cx="2621915" cy="506095"/>
            </a:xfrm>
            <a:custGeom>
              <a:avLst/>
              <a:gdLst/>
              <a:ahLst/>
              <a:cxnLst/>
              <a:rect l="l" t="t" r="r" b="b"/>
              <a:pathLst>
                <a:path w="2621915" h="506095">
                  <a:moveTo>
                    <a:pt x="71056" y="481228"/>
                  </a:moveTo>
                  <a:lnTo>
                    <a:pt x="67233" y="434606"/>
                  </a:lnTo>
                  <a:lnTo>
                    <a:pt x="66814" y="431520"/>
                  </a:lnTo>
                  <a:lnTo>
                    <a:pt x="65951" y="429437"/>
                  </a:lnTo>
                  <a:lnTo>
                    <a:pt x="63868" y="428586"/>
                  </a:lnTo>
                  <a:lnTo>
                    <a:pt x="61836" y="429425"/>
                  </a:lnTo>
                  <a:lnTo>
                    <a:pt x="61760" y="338340"/>
                  </a:lnTo>
                  <a:lnTo>
                    <a:pt x="61290" y="310959"/>
                  </a:lnTo>
                  <a:lnTo>
                    <a:pt x="60439" y="294690"/>
                  </a:lnTo>
                  <a:lnTo>
                    <a:pt x="55689" y="258660"/>
                  </a:lnTo>
                  <a:lnTo>
                    <a:pt x="53733" y="247040"/>
                  </a:lnTo>
                  <a:lnTo>
                    <a:pt x="42722" y="152819"/>
                  </a:lnTo>
                  <a:lnTo>
                    <a:pt x="33401" y="79984"/>
                  </a:lnTo>
                  <a:lnTo>
                    <a:pt x="28117" y="48641"/>
                  </a:lnTo>
                  <a:lnTo>
                    <a:pt x="23660" y="29908"/>
                  </a:lnTo>
                  <a:lnTo>
                    <a:pt x="22529" y="26885"/>
                  </a:lnTo>
                  <a:lnTo>
                    <a:pt x="21653" y="24536"/>
                  </a:lnTo>
                  <a:lnTo>
                    <a:pt x="20535" y="22428"/>
                  </a:lnTo>
                  <a:lnTo>
                    <a:pt x="19392" y="21247"/>
                  </a:lnTo>
                  <a:lnTo>
                    <a:pt x="17767" y="19875"/>
                  </a:lnTo>
                  <a:lnTo>
                    <a:pt x="15633" y="19354"/>
                  </a:lnTo>
                  <a:lnTo>
                    <a:pt x="13296" y="19977"/>
                  </a:lnTo>
                  <a:lnTo>
                    <a:pt x="13093" y="20421"/>
                  </a:lnTo>
                  <a:lnTo>
                    <a:pt x="12801" y="20701"/>
                  </a:lnTo>
                  <a:lnTo>
                    <a:pt x="12547" y="20789"/>
                  </a:lnTo>
                  <a:lnTo>
                    <a:pt x="12242" y="21259"/>
                  </a:lnTo>
                  <a:lnTo>
                    <a:pt x="11480" y="22009"/>
                  </a:lnTo>
                  <a:lnTo>
                    <a:pt x="11264" y="22771"/>
                  </a:lnTo>
                  <a:lnTo>
                    <a:pt x="10998" y="23190"/>
                  </a:lnTo>
                  <a:lnTo>
                    <a:pt x="10960" y="23876"/>
                  </a:lnTo>
                  <a:lnTo>
                    <a:pt x="10858" y="24269"/>
                  </a:lnTo>
                  <a:lnTo>
                    <a:pt x="10934" y="24650"/>
                  </a:lnTo>
                  <a:lnTo>
                    <a:pt x="11023" y="26974"/>
                  </a:lnTo>
                  <a:lnTo>
                    <a:pt x="12915" y="44259"/>
                  </a:lnTo>
                  <a:lnTo>
                    <a:pt x="14490" y="45859"/>
                  </a:lnTo>
                  <a:lnTo>
                    <a:pt x="15316" y="50863"/>
                  </a:lnTo>
                  <a:lnTo>
                    <a:pt x="19837" y="81775"/>
                  </a:lnTo>
                  <a:lnTo>
                    <a:pt x="28155" y="154533"/>
                  </a:lnTo>
                  <a:lnTo>
                    <a:pt x="38709" y="248843"/>
                  </a:lnTo>
                  <a:lnTo>
                    <a:pt x="40678" y="260743"/>
                  </a:lnTo>
                  <a:lnTo>
                    <a:pt x="45250" y="296291"/>
                  </a:lnTo>
                  <a:lnTo>
                    <a:pt x="45961" y="311391"/>
                  </a:lnTo>
                  <a:lnTo>
                    <a:pt x="46367" y="338340"/>
                  </a:lnTo>
                  <a:lnTo>
                    <a:pt x="46291" y="434721"/>
                  </a:lnTo>
                  <a:lnTo>
                    <a:pt x="46926" y="481990"/>
                  </a:lnTo>
                  <a:lnTo>
                    <a:pt x="55067" y="503148"/>
                  </a:lnTo>
                  <a:lnTo>
                    <a:pt x="55245" y="503313"/>
                  </a:lnTo>
                  <a:lnTo>
                    <a:pt x="56299" y="504164"/>
                  </a:lnTo>
                  <a:lnTo>
                    <a:pt x="57645" y="504901"/>
                  </a:lnTo>
                  <a:lnTo>
                    <a:pt x="60731" y="505523"/>
                  </a:lnTo>
                  <a:lnTo>
                    <a:pt x="61468" y="505421"/>
                  </a:lnTo>
                  <a:lnTo>
                    <a:pt x="64516" y="504812"/>
                  </a:lnTo>
                  <a:lnTo>
                    <a:pt x="65849" y="504088"/>
                  </a:lnTo>
                  <a:lnTo>
                    <a:pt x="67005" y="503135"/>
                  </a:lnTo>
                  <a:lnTo>
                    <a:pt x="67462" y="502577"/>
                  </a:lnTo>
                  <a:lnTo>
                    <a:pt x="67691" y="502310"/>
                  </a:lnTo>
                  <a:lnTo>
                    <a:pt x="67957" y="501980"/>
                  </a:lnTo>
                  <a:lnTo>
                    <a:pt x="68249" y="501446"/>
                  </a:lnTo>
                  <a:lnTo>
                    <a:pt x="69011" y="500265"/>
                  </a:lnTo>
                  <a:lnTo>
                    <a:pt x="70053" y="497090"/>
                  </a:lnTo>
                  <a:lnTo>
                    <a:pt x="70586" y="493522"/>
                  </a:lnTo>
                  <a:lnTo>
                    <a:pt x="71056" y="481228"/>
                  </a:lnTo>
                  <a:close/>
                </a:path>
                <a:path w="2621915" h="506095">
                  <a:moveTo>
                    <a:pt x="1495640" y="30734"/>
                  </a:moveTo>
                  <a:lnTo>
                    <a:pt x="1358125" y="30734"/>
                  </a:lnTo>
                  <a:lnTo>
                    <a:pt x="1444688" y="30886"/>
                  </a:lnTo>
                  <a:lnTo>
                    <a:pt x="1495640" y="30734"/>
                  </a:lnTo>
                  <a:close/>
                </a:path>
                <a:path w="2621915" h="506095">
                  <a:moveTo>
                    <a:pt x="2621750" y="372694"/>
                  </a:moveTo>
                  <a:lnTo>
                    <a:pt x="2613317" y="348284"/>
                  </a:lnTo>
                  <a:lnTo>
                    <a:pt x="2606624" y="330530"/>
                  </a:lnTo>
                  <a:lnTo>
                    <a:pt x="2605138" y="325081"/>
                  </a:lnTo>
                  <a:lnTo>
                    <a:pt x="2603906" y="318249"/>
                  </a:lnTo>
                  <a:lnTo>
                    <a:pt x="2602623" y="305562"/>
                  </a:lnTo>
                  <a:lnTo>
                    <a:pt x="2600769" y="102768"/>
                  </a:lnTo>
                  <a:lnTo>
                    <a:pt x="2592438" y="41008"/>
                  </a:lnTo>
                  <a:lnTo>
                    <a:pt x="2592082" y="36296"/>
                  </a:lnTo>
                  <a:lnTo>
                    <a:pt x="2592082" y="32270"/>
                  </a:lnTo>
                  <a:lnTo>
                    <a:pt x="2592108" y="31051"/>
                  </a:lnTo>
                  <a:lnTo>
                    <a:pt x="2592082" y="30708"/>
                  </a:lnTo>
                  <a:lnTo>
                    <a:pt x="2592082" y="29552"/>
                  </a:lnTo>
                  <a:lnTo>
                    <a:pt x="2591981" y="29324"/>
                  </a:lnTo>
                  <a:lnTo>
                    <a:pt x="2589568" y="23495"/>
                  </a:lnTo>
                  <a:lnTo>
                    <a:pt x="2583510" y="20980"/>
                  </a:lnTo>
                  <a:lnTo>
                    <a:pt x="2577439" y="23495"/>
                  </a:lnTo>
                  <a:lnTo>
                    <a:pt x="2574925" y="29552"/>
                  </a:lnTo>
                  <a:lnTo>
                    <a:pt x="2574925" y="30556"/>
                  </a:lnTo>
                  <a:lnTo>
                    <a:pt x="2574899" y="31051"/>
                  </a:lnTo>
                  <a:lnTo>
                    <a:pt x="2574912" y="36639"/>
                  </a:lnTo>
                  <a:lnTo>
                    <a:pt x="2560218" y="36995"/>
                  </a:lnTo>
                  <a:lnTo>
                    <a:pt x="2554287" y="36982"/>
                  </a:lnTo>
                  <a:lnTo>
                    <a:pt x="2531046" y="32588"/>
                  </a:lnTo>
                  <a:lnTo>
                    <a:pt x="2525001" y="30886"/>
                  </a:lnTo>
                  <a:lnTo>
                    <a:pt x="2516784" y="29324"/>
                  </a:lnTo>
                  <a:lnTo>
                    <a:pt x="2472131" y="26771"/>
                  </a:lnTo>
                  <a:lnTo>
                    <a:pt x="2439555" y="21005"/>
                  </a:lnTo>
                  <a:lnTo>
                    <a:pt x="2430627" y="19558"/>
                  </a:lnTo>
                  <a:lnTo>
                    <a:pt x="2416911" y="18211"/>
                  </a:lnTo>
                  <a:lnTo>
                    <a:pt x="2354669" y="13766"/>
                  </a:lnTo>
                  <a:lnTo>
                    <a:pt x="2331885" y="10363"/>
                  </a:lnTo>
                  <a:lnTo>
                    <a:pt x="2315248" y="8712"/>
                  </a:lnTo>
                  <a:lnTo>
                    <a:pt x="2304313" y="8102"/>
                  </a:lnTo>
                  <a:lnTo>
                    <a:pt x="2124481" y="7975"/>
                  </a:lnTo>
                  <a:lnTo>
                    <a:pt x="1687334" y="8547"/>
                  </a:lnTo>
                  <a:lnTo>
                    <a:pt x="1669605" y="8775"/>
                  </a:lnTo>
                  <a:lnTo>
                    <a:pt x="1657489" y="9385"/>
                  </a:lnTo>
                  <a:lnTo>
                    <a:pt x="1633689" y="11772"/>
                  </a:lnTo>
                  <a:lnTo>
                    <a:pt x="1610131" y="15316"/>
                  </a:lnTo>
                  <a:lnTo>
                    <a:pt x="1592719" y="17195"/>
                  </a:lnTo>
                  <a:lnTo>
                    <a:pt x="1581480" y="17957"/>
                  </a:lnTo>
                  <a:lnTo>
                    <a:pt x="1357972" y="18681"/>
                  </a:lnTo>
                  <a:lnTo>
                    <a:pt x="1348257" y="19138"/>
                  </a:lnTo>
                  <a:lnTo>
                    <a:pt x="1338973" y="20002"/>
                  </a:lnTo>
                  <a:lnTo>
                    <a:pt x="1329905" y="21297"/>
                  </a:lnTo>
                  <a:lnTo>
                    <a:pt x="1309636" y="25679"/>
                  </a:lnTo>
                  <a:lnTo>
                    <a:pt x="1301534" y="27000"/>
                  </a:lnTo>
                  <a:lnTo>
                    <a:pt x="1292999" y="27965"/>
                  </a:lnTo>
                  <a:lnTo>
                    <a:pt x="1284846" y="28498"/>
                  </a:lnTo>
                  <a:lnTo>
                    <a:pt x="948436" y="28181"/>
                  </a:lnTo>
                  <a:lnTo>
                    <a:pt x="235470" y="28981"/>
                  </a:lnTo>
                  <a:lnTo>
                    <a:pt x="184658" y="27228"/>
                  </a:lnTo>
                  <a:lnTo>
                    <a:pt x="130721" y="21247"/>
                  </a:lnTo>
                  <a:lnTo>
                    <a:pt x="84353" y="13487"/>
                  </a:lnTo>
                  <a:lnTo>
                    <a:pt x="46964" y="6629"/>
                  </a:lnTo>
                  <a:lnTo>
                    <a:pt x="44970" y="6311"/>
                  </a:lnTo>
                  <a:lnTo>
                    <a:pt x="46228" y="5054"/>
                  </a:lnTo>
                  <a:lnTo>
                    <a:pt x="44259" y="3073"/>
                  </a:lnTo>
                  <a:lnTo>
                    <a:pt x="14135" y="1295"/>
                  </a:lnTo>
                  <a:lnTo>
                    <a:pt x="7061" y="203"/>
                  </a:lnTo>
                  <a:lnTo>
                    <a:pt x="5880" y="63"/>
                  </a:lnTo>
                  <a:lnTo>
                    <a:pt x="5041" y="0"/>
                  </a:lnTo>
                  <a:lnTo>
                    <a:pt x="0" y="5054"/>
                  </a:lnTo>
                  <a:lnTo>
                    <a:pt x="4216" y="10033"/>
                  </a:lnTo>
                  <a:lnTo>
                    <a:pt x="5384" y="10287"/>
                  </a:lnTo>
                  <a:lnTo>
                    <a:pt x="45097" y="17183"/>
                  </a:lnTo>
                  <a:lnTo>
                    <a:pt x="82499" y="24053"/>
                  </a:lnTo>
                  <a:lnTo>
                    <a:pt x="129032" y="31978"/>
                  </a:lnTo>
                  <a:lnTo>
                    <a:pt x="183781" y="38150"/>
                  </a:lnTo>
                  <a:lnTo>
                    <a:pt x="235407" y="39941"/>
                  </a:lnTo>
                  <a:lnTo>
                    <a:pt x="948436" y="40741"/>
                  </a:lnTo>
                  <a:lnTo>
                    <a:pt x="1284338" y="39992"/>
                  </a:lnTo>
                  <a:lnTo>
                    <a:pt x="1293990" y="39395"/>
                  </a:lnTo>
                  <a:lnTo>
                    <a:pt x="1303083" y="38392"/>
                  </a:lnTo>
                  <a:lnTo>
                    <a:pt x="1311808" y="36982"/>
                  </a:lnTo>
                  <a:lnTo>
                    <a:pt x="1332077" y="32816"/>
                  </a:lnTo>
                  <a:lnTo>
                    <a:pt x="1340269" y="31750"/>
                  </a:lnTo>
                  <a:lnTo>
                    <a:pt x="1349019" y="31051"/>
                  </a:lnTo>
                  <a:lnTo>
                    <a:pt x="1358125" y="30734"/>
                  </a:lnTo>
                  <a:lnTo>
                    <a:pt x="1581581" y="30467"/>
                  </a:lnTo>
                  <a:lnTo>
                    <a:pt x="1593862" y="29667"/>
                  </a:lnTo>
                  <a:lnTo>
                    <a:pt x="1600187" y="28981"/>
                  </a:lnTo>
                  <a:lnTo>
                    <a:pt x="1601914" y="28790"/>
                  </a:lnTo>
                  <a:lnTo>
                    <a:pt x="1611769" y="27724"/>
                  </a:lnTo>
                  <a:lnTo>
                    <a:pt x="1635252" y="24193"/>
                  </a:lnTo>
                  <a:lnTo>
                    <a:pt x="1658518" y="21882"/>
                  </a:lnTo>
                  <a:lnTo>
                    <a:pt x="1669935" y="21310"/>
                  </a:lnTo>
                  <a:lnTo>
                    <a:pt x="1687398" y="21158"/>
                  </a:lnTo>
                  <a:lnTo>
                    <a:pt x="2304250" y="21996"/>
                  </a:lnTo>
                  <a:lnTo>
                    <a:pt x="2314105" y="22555"/>
                  </a:lnTo>
                  <a:lnTo>
                    <a:pt x="2330119" y="24142"/>
                  </a:lnTo>
                  <a:lnTo>
                    <a:pt x="2353411" y="27597"/>
                  </a:lnTo>
                  <a:lnTo>
                    <a:pt x="2415870" y="31978"/>
                  </a:lnTo>
                  <a:lnTo>
                    <a:pt x="2428925" y="33274"/>
                  </a:lnTo>
                  <a:lnTo>
                    <a:pt x="2436850" y="34582"/>
                  </a:lnTo>
                  <a:lnTo>
                    <a:pt x="2452928" y="38112"/>
                  </a:lnTo>
                  <a:lnTo>
                    <a:pt x="2461780" y="39547"/>
                  </a:lnTo>
                  <a:lnTo>
                    <a:pt x="2470937" y="40576"/>
                  </a:lnTo>
                  <a:lnTo>
                    <a:pt x="2515705" y="43129"/>
                  </a:lnTo>
                  <a:lnTo>
                    <a:pt x="2521724" y="44335"/>
                  </a:lnTo>
                  <a:lnTo>
                    <a:pt x="2528112" y="46126"/>
                  </a:lnTo>
                  <a:lnTo>
                    <a:pt x="2551925" y="51155"/>
                  </a:lnTo>
                  <a:lnTo>
                    <a:pt x="2558897" y="51511"/>
                  </a:lnTo>
                  <a:lnTo>
                    <a:pt x="2574772" y="51879"/>
                  </a:lnTo>
                  <a:lnTo>
                    <a:pt x="2576588" y="51955"/>
                  </a:lnTo>
                  <a:lnTo>
                    <a:pt x="2583396" y="103403"/>
                  </a:lnTo>
                  <a:lnTo>
                    <a:pt x="2584869" y="305803"/>
                  </a:lnTo>
                  <a:lnTo>
                    <a:pt x="2586240" y="320471"/>
                  </a:lnTo>
                  <a:lnTo>
                    <a:pt x="2587752" y="328942"/>
                  </a:lnTo>
                  <a:lnTo>
                    <a:pt x="2589784" y="336423"/>
                  </a:lnTo>
                  <a:lnTo>
                    <a:pt x="2596819" y="355053"/>
                  </a:lnTo>
                  <a:lnTo>
                    <a:pt x="2602382" y="367042"/>
                  </a:lnTo>
                  <a:lnTo>
                    <a:pt x="2603258" y="369379"/>
                  </a:lnTo>
                  <a:lnTo>
                    <a:pt x="2603893" y="371538"/>
                  </a:lnTo>
                  <a:lnTo>
                    <a:pt x="2603982" y="371995"/>
                  </a:lnTo>
                  <a:lnTo>
                    <a:pt x="2604084" y="373126"/>
                  </a:lnTo>
                  <a:lnTo>
                    <a:pt x="2606802" y="379082"/>
                  </a:lnTo>
                  <a:lnTo>
                    <a:pt x="2612910" y="381533"/>
                  </a:lnTo>
                  <a:lnTo>
                    <a:pt x="2619159" y="378942"/>
                  </a:lnTo>
                  <a:lnTo>
                    <a:pt x="2621750" y="372694"/>
                  </a:lnTo>
                  <a:close/>
                </a:path>
              </a:pathLst>
            </a:custGeom>
            <a:solidFill>
              <a:srgbClr val="FF0000"/>
            </a:solidFill>
          </p:spPr>
          <p:txBody>
            <a:bodyPr wrap="square" lIns="0" tIns="0" rIns="0" bIns="0" rtlCol="0"/>
            <a:lstStyle/>
            <a:p>
              <a:endParaRPr/>
            </a:p>
          </p:txBody>
        </p:sp>
        <p:pic>
          <p:nvPicPr>
            <p:cNvPr id="220" name="object 220"/>
            <p:cNvPicPr/>
            <p:nvPr/>
          </p:nvPicPr>
          <p:blipFill>
            <a:blip r:embed="rId117" cstate="print"/>
            <a:stretch>
              <a:fillRect/>
            </a:stretch>
          </p:blipFill>
          <p:spPr>
            <a:xfrm>
              <a:off x="6651244" y="5936217"/>
              <a:ext cx="553886" cy="221417"/>
            </a:xfrm>
            <a:prstGeom prst="rect">
              <a:avLst/>
            </a:prstGeom>
          </p:spPr>
        </p:pic>
        <p:sp>
          <p:nvSpPr>
            <p:cNvPr id="221" name="object 221"/>
            <p:cNvSpPr/>
            <p:nvPr/>
          </p:nvSpPr>
          <p:spPr>
            <a:xfrm>
              <a:off x="4777803" y="6192846"/>
              <a:ext cx="2653030" cy="83820"/>
            </a:xfrm>
            <a:custGeom>
              <a:avLst/>
              <a:gdLst/>
              <a:ahLst/>
              <a:cxnLst/>
              <a:rect l="l" t="t" r="r" b="b"/>
              <a:pathLst>
                <a:path w="2653029" h="83820">
                  <a:moveTo>
                    <a:pt x="1666146" y="83647"/>
                  </a:moveTo>
                  <a:lnTo>
                    <a:pt x="645529" y="77724"/>
                  </a:lnTo>
                  <a:lnTo>
                    <a:pt x="624791" y="75170"/>
                  </a:lnTo>
                  <a:lnTo>
                    <a:pt x="612363" y="74020"/>
                  </a:lnTo>
                  <a:lnTo>
                    <a:pt x="512768" y="72747"/>
                  </a:lnTo>
                  <a:lnTo>
                    <a:pt x="453449" y="72290"/>
                  </a:lnTo>
                  <a:lnTo>
                    <a:pt x="424249" y="70952"/>
                  </a:lnTo>
                  <a:lnTo>
                    <a:pt x="408053" y="69541"/>
                  </a:lnTo>
                  <a:lnTo>
                    <a:pt x="388714" y="66832"/>
                  </a:lnTo>
                  <a:lnTo>
                    <a:pt x="375628" y="65315"/>
                  </a:lnTo>
                  <a:lnTo>
                    <a:pt x="140617" y="62908"/>
                  </a:lnTo>
                  <a:lnTo>
                    <a:pt x="70186" y="62933"/>
                  </a:lnTo>
                  <a:lnTo>
                    <a:pt x="52268" y="62182"/>
                  </a:lnTo>
                  <a:lnTo>
                    <a:pt x="42078" y="61163"/>
                  </a:lnTo>
                  <a:lnTo>
                    <a:pt x="33241" y="59678"/>
                  </a:lnTo>
                  <a:lnTo>
                    <a:pt x="20926" y="55778"/>
                  </a:lnTo>
                  <a:lnTo>
                    <a:pt x="14408" y="53436"/>
                  </a:lnTo>
                  <a:lnTo>
                    <a:pt x="9174" y="51780"/>
                  </a:lnTo>
                  <a:lnTo>
                    <a:pt x="3384" y="50818"/>
                  </a:lnTo>
                  <a:lnTo>
                    <a:pt x="990" y="49806"/>
                  </a:lnTo>
                  <a:lnTo>
                    <a:pt x="0" y="47408"/>
                  </a:lnTo>
                  <a:lnTo>
                    <a:pt x="999" y="44993"/>
                  </a:lnTo>
                  <a:lnTo>
                    <a:pt x="3440" y="43989"/>
                  </a:lnTo>
                  <a:lnTo>
                    <a:pt x="9611" y="43125"/>
                  </a:lnTo>
                  <a:lnTo>
                    <a:pt x="12995" y="43271"/>
                  </a:lnTo>
                  <a:lnTo>
                    <a:pt x="16926" y="43826"/>
                  </a:lnTo>
                  <a:lnTo>
                    <a:pt x="23936" y="45311"/>
                  </a:lnTo>
                  <a:lnTo>
                    <a:pt x="35935" y="48468"/>
                  </a:lnTo>
                  <a:lnTo>
                    <a:pt x="43570" y="49725"/>
                  </a:lnTo>
                  <a:lnTo>
                    <a:pt x="52988" y="50663"/>
                  </a:lnTo>
                  <a:lnTo>
                    <a:pt x="70364" y="51389"/>
                  </a:lnTo>
                  <a:lnTo>
                    <a:pt x="140718" y="51511"/>
                  </a:lnTo>
                  <a:lnTo>
                    <a:pt x="375810" y="53910"/>
                  </a:lnTo>
                  <a:lnTo>
                    <a:pt x="390175" y="55525"/>
                  </a:lnTo>
                  <a:lnTo>
                    <a:pt x="409365" y="58209"/>
                  </a:lnTo>
                  <a:lnTo>
                    <a:pt x="424935" y="59547"/>
                  </a:lnTo>
                  <a:lnTo>
                    <a:pt x="453677" y="60852"/>
                  </a:lnTo>
                  <a:lnTo>
                    <a:pt x="512888" y="61277"/>
                  </a:lnTo>
                  <a:lnTo>
                    <a:pt x="612609" y="62460"/>
                  </a:lnTo>
                  <a:lnTo>
                    <a:pt x="626064" y="63659"/>
                  </a:lnTo>
                  <a:lnTo>
                    <a:pt x="645619" y="66106"/>
                  </a:lnTo>
                  <a:lnTo>
                    <a:pt x="1666194" y="69990"/>
                  </a:lnTo>
                  <a:lnTo>
                    <a:pt x="1848909" y="69231"/>
                  </a:lnTo>
                  <a:lnTo>
                    <a:pt x="1876312" y="67860"/>
                  </a:lnTo>
                  <a:lnTo>
                    <a:pt x="1904826" y="65609"/>
                  </a:lnTo>
                  <a:lnTo>
                    <a:pt x="1950023" y="61415"/>
                  </a:lnTo>
                  <a:lnTo>
                    <a:pt x="2004292" y="59017"/>
                  </a:lnTo>
                  <a:lnTo>
                    <a:pt x="2044382" y="55354"/>
                  </a:lnTo>
                  <a:lnTo>
                    <a:pt x="2206586" y="48778"/>
                  </a:lnTo>
                  <a:lnTo>
                    <a:pt x="2217086" y="48019"/>
                  </a:lnTo>
                  <a:lnTo>
                    <a:pt x="2232416" y="46159"/>
                  </a:lnTo>
                  <a:lnTo>
                    <a:pt x="2252126" y="42643"/>
                  </a:lnTo>
                  <a:lnTo>
                    <a:pt x="2262365" y="41215"/>
                  </a:lnTo>
                  <a:lnTo>
                    <a:pt x="2277384" y="39869"/>
                  </a:lnTo>
                  <a:lnTo>
                    <a:pt x="2287623" y="39461"/>
                  </a:lnTo>
                  <a:lnTo>
                    <a:pt x="2336695" y="39412"/>
                  </a:lnTo>
                  <a:lnTo>
                    <a:pt x="2355125" y="38980"/>
                  </a:lnTo>
                  <a:lnTo>
                    <a:pt x="2362737" y="38246"/>
                  </a:lnTo>
                  <a:lnTo>
                    <a:pt x="2369655" y="37152"/>
                  </a:lnTo>
                  <a:lnTo>
                    <a:pt x="2375684" y="35733"/>
                  </a:lnTo>
                  <a:lnTo>
                    <a:pt x="2388615" y="31801"/>
                  </a:lnTo>
                  <a:lnTo>
                    <a:pt x="2447706" y="18021"/>
                  </a:lnTo>
                  <a:lnTo>
                    <a:pt x="2493947" y="9757"/>
                  </a:lnTo>
                  <a:lnTo>
                    <a:pt x="2498483" y="9243"/>
                  </a:lnTo>
                  <a:lnTo>
                    <a:pt x="2502652" y="8411"/>
                  </a:lnTo>
                  <a:lnTo>
                    <a:pt x="2506568" y="7203"/>
                  </a:lnTo>
                  <a:lnTo>
                    <a:pt x="2508567" y="6404"/>
                  </a:lnTo>
                  <a:lnTo>
                    <a:pt x="2524688" y="889"/>
                  </a:lnTo>
                  <a:lnTo>
                    <a:pt x="2530432" y="179"/>
                  </a:lnTo>
                  <a:lnTo>
                    <a:pt x="2534829" y="114"/>
                  </a:lnTo>
                  <a:lnTo>
                    <a:pt x="2619072" y="122"/>
                  </a:lnTo>
                  <a:lnTo>
                    <a:pt x="2643628" y="56"/>
                  </a:lnTo>
                  <a:lnTo>
                    <a:pt x="2644616" y="0"/>
                  </a:lnTo>
                  <a:lnTo>
                    <a:pt x="2650400" y="2398"/>
                  </a:lnTo>
                  <a:lnTo>
                    <a:pt x="2652807" y="8190"/>
                  </a:lnTo>
                  <a:lnTo>
                    <a:pt x="2650400" y="13983"/>
                  </a:lnTo>
                  <a:lnTo>
                    <a:pt x="2644616" y="16381"/>
                  </a:lnTo>
                  <a:lnTo>
                    <a:pt x="2643628" y="16316"/>
                  </a:lnTo>
                  <a:lnTo>
                    <a:pt x="2534886" y="16267"/>
                  </a:lnTo>
                  <a:lnTo>
                    <a:pt x="2531337" y="16300"/>
                  </a:lnTo>
                  <a:lnTo>
                    <a:pt x="2529240" y="16373"/>
                  </a:lnTo>
                  <a:lnTo>
                    <a:pt x="2513886" y="21635"/>
                  </a:lnTo>
                  <a:lnTo>
                    <a:pt x="2511667" y="22508"/>
                  </a:lnTo>
                  <a:lnTo>
                    <a:pt x="2506568" y="24050"/>
                  </a:lnTo>
                  <a:lnTo>
                    <a:pt x="2500931" y="25176"/>
                  </a:lnTo>
                  <a:lnTo>
                    <a:pt x="2494886" y="25837"/>
                  </a:lnTo>
                  <a:lnTo>
                    <a:pt x="2483301" y="26229"/>
                  </a:lnTo>
                  <a:lnTo>
                    <a:pt x="2478030" y="26759"/>
                  </a:lnTo>
                  <a:lnTo>
                    <a:pt x="2473005" y="27575"/>
                  </a:lnTo>
                  <a:lnTo>
                    <a:pt x="2458467" y="31621"/>
                  </a:lnTo>
                  <a:lnTo>
                    <a:pt x="2451516" y="33653"/>
                  </a:lnTo>
                  <a:lnTo>
                    <a:pt x="2392564" y="47326"/>
                  </a:lnTo>
                  <a:lnTo>
                    <a:pt x="2336842" y="55403"/>
                  </a:lnTo>
                  <a:lnTo>
                    <a:pt x="2307358" y="55395"/>
                  </a:lnTo>
                  <a:lnTo>
                    <a:pt x="2287868" y="55443"/>
                  </a:lnTo>
                  <a:lnTo>
                    <a:pt x="2278502" y="55819"/>
                  </a:lnTo>
                  <a:lnTo>
                    <a:pt x="2264111" y="57124"/>
                  </a:lnTo>
                  <a:lnTo>
                    <a:pt x="2254737" y="58438"/>
                  </a:lnTo>
                  <a:lnTo>
                    <a:pt x="2234839" y="61986"/>
                  </a:lnTo>
                  <a:lnTo>
                    <a:pt x="2218693" y="63945"/>
                  </a:lnTo>
                  <a:lnTo>
                    <a:pt x="2207239" y="64760"/>
                  </a:lnTo>
                  <a:lnTo>
                    <a:pt x="2045125" y="70724"/>
                  </a:lnTo>
                  <a:lnTo>
                    <a:pt x="2005214" y="74126"/>
                  </a:lnTo>
                  <a:lnTo>
                    <a:pt x="1950953" y="76133"/>
                  </a:lnTo>
                  <a:lnTo>
                    <a:pt x="1906058" y="80082"/>
                  </a:lnTo>
                  <a:lnTo>
                    <a:pt x="1877210" y="82244"/>
                  </a:lnTo>
                  <a:lnTo>
                    <a:pt x="1849031" y="83525"/>
                  </a:lnTo>
                  <a:lnTo>
                    <a:pt x="1666146" y="83647"/>
                  </a:lnTo>
                  <a:close/>
                </a:path>
              </a:pathLst>
            </a:custGeom>
            <a:solidFill>
              <a:srgbClr val="FF0000"/>
            </a:solidFill>
          </p:spPr>
          <p:txBody>
            <a:bodyPr wrap="square" lIns="0" tIns="0" rIns="0" bIns="0" rtlCol="0"/>
            <a:lstStyle/>
            <a:p>
              <a:endParaRPr/>
            </a:p>
          </p:txBody>
        </p:sp>
        <p:pic>
          <p:nvPicPr>
            <p:cNvPr id="222" name="object 222"/>
            <p:cNvPicPr/>
            <p:nvPr/>
          </p:nvPicPr>
          <p:blipFill>
            <a:blip r:embed="rId118" cstate="print"/>
            <a:stretch>
              <a:fillRect/>
            </a:stretch>
          </p:blipFill>
          <p:spPr>
            <a:xfrm>
              <a:off x="7311923" y="6088982"/>
              <a:ext cx="118687" cy="120457"/>
            </a:xfrm>
            <a:prstGeom prst="rect">
              <a:avLst/>
            </a:prstGeom>
          </p:spPr>
        </p:pic>
      </p:grpSp>
      <p:pic>
        <p:nvPicPr>
          <p:cNvPr id="223" name="object 223"/>
          <p:cNvPicPr/>
          <p:nvPr/>
        </p:nvPicPr>
        <p:blipFill>
          <a:blip r:embed="rId119" cstate="print"/>
          <a:stretch>
            <a:fillRect/>
          </a:stretch>
        </p:blipFill>
        <p:spPr>
          <a:xfrm>
            <a:off x="5861240" y="5879990"/>
            <a:ext cx="458935" cy="238084"/>
          </a:xfrm>
          <a:prstGeom prst="rect">
            <a:avLst/>
          </a:prstGeom>
        </p:spPr>
      </p:pic>
      <p:pic>
        <p:nvPicPr>
          <p:cNvPr id="224" name="object 224"/>
          <p:cNvPicPr/>
          <p:nvPr/>
        </p:nvPicPr>
        <p:blipFill>
          <a:blip r:embed="rId120" cstate="print"/>
          <a:stretch>
            <a:fillRect/>
          </a:stretch>
        </p:blipFill>
        <p:spPr>
          <a:xfrm>
            <a:off x="6440743" y="5932530"/>
            <a:ext cx="95505" cy="18392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635" y="46131"/>
            <a:ext cx="8906510" cy="692150"/>
          </a:xfrm>
          <a:prstGeom prst="rect">
            <a:avLst/>
          </a:prstGeom>
        </p:spPr>
        <p:txBody>
          <a:bodyPr vert="horz" wrap="square" lIns="0" tIns="15875" rIns="0" bIns="0" rtlCol="0">
            <a:spAutoFit/>
          </a:bodyPr>
          <a:lstStyle/>
          <a:p>
            <a:pPr marL="12700" marR="5080">
              <a:lnSpc>
                <a:spcPct val="100000"/>
              </a:lnSpc>
              <a:spcBef>
                <a:spcPts val="125"/>
              </a:spcBef>
            </a:pPr>
            <a:r>
              <a:rPr sz="1450" spc="-20" dirty="0">
                <a:latin typeface="Microsoft Sans Serif"/>
                <a:cs typeface="Microsoft Sans Serif"/>
              </a:rPr>
              <a:t>Example:3</a:t>
            </a:r>
            <a:r>
              <a:rPr sz="1450" spc="-15" dirty="0">
                <a:latin typeface="Microsoft Sans Serif"/>
                <a:cs typeface="Microsoft Sans Serif"/>
              </a:rPr>
              <a:t> </a:t>
            </a:r>
            <a:r>
              <a:rPr sz="1450" spc="15" dirty="0">
                <a:latin typeface="Microsoft Sans Serif"/>
                <a:cs typeface="Microsoft Sans Serif"/>
              </a:rPr>
              <a:t>A </a:t>
            </a:r>
            <a:r>
              <a:rPr sz="1450" spc="20" dirty="0">
                <a:latin typeface="Microsoft Sans Serif"/>
                <a:cs typeface="Microsoft Sans Serif"/>
              </a:rPr>
              <a:t>400 </a:t>
            </a:r>
            <a:r>
              <a:rPr sz="1450" spc="15" dirty="0">
                <a:latin typeface="Microsoft Sans Serif"/>
                <a:cs typeface="Microsoft Sans Serif"/>
              </a:rPr>
              <a:t>V </a:t>
            </a:r>
            <a:r>
              <a:rPr sz="1450" spc="5" dirty="0">
                <a:latin typeface="Microsoft Sans Serif"/>
                <a:cs typeface="Microsoft Sans Serif"/>
              </a:rPr>
              <a:t>, 3-phase </a:t>
            </a:r>
            <a:r>
              <a:rPr sz="1450" spc="10" dirty="0">
                <a:latin typeface="Microsoft Sans Serif"/>
                <a:cs typeface="Microsoft Sans Serif"/>
              </a:rPr>
              <a:t>star </a:t>
            </a:r>
            <a:r>
              <a:rPr sz="1450" spc="5" dirty="0">
                <a:latin typeface="Microsoft Sans Serif"/>
                <a:cs typeface="Microsoft Sans Serif"/>
              </a:rPr>
              <a:t>connected </a:t>
            </a:r>
            <a:r>
              <a:rPr sz="1450" spc="-5" dirty="0">
                <a:latin typeface="Microsoft Sans Serif"/>
                <a:cs typeface="Microsoft Sans Serif"/>
              </a:rPr>
              <a:t>alternator </a:t>
            </a:r>
            <a:r>
              <a:rPr sz="1450" spc="-20" dirty="0">
                <a:latin typeface="Microsoft Sans Serif"/>
                <a:cs typeface="Microsoft Sans Serif"/>
              </a:rPr>
              <a:t>supplies </a:t>
            </a:r>
            <a:r>
              <a:rPr sz="1450" spc="15" dirty="0">
                <a:latin typeface="Microsoft Sans Serif"/>
                <a:cs typeface="Microsoft Sans Serif"/>
              </a:rPr>
              <a:t>a </a:t>
            </a:r>
            <a:r>
              <a:rPr sz="1450" dirty="0">
                <a:latin typeface="Microsoft Sans Serif"/>
                <a:cs typeface="Microsoft Sans Serif"/>
              </a:rPr>
              <a:t>delta-connected </a:t>
            </a:r>
            <a:r>
              <a:rPr sz="1450" spc="-5" dirty="0">
                <a:latin typeface="Microsoft Sans Serif"/>
                <a:cs typeface="Microsoft Sans Serif"/>
              </a:rPr>
              <a:t>load </a:t>
            </a:r>
            <a:r>
              <a:rPr sz="1450" spc="-30" dirty="0">
                <a:latin typeface="Microsoft Sans Serif"/>
                <a:cs typeface="Microsoft Sans Serif"/>
              </a:rPr>
              <a:t>with </a:t>
            </a:r>
            <a:r>
              <a:rPr sz="1450" spc="10" dirty="0">
                <a:latin typeface="Microsoft Sans Serif"/>
                <a:cs typeface="Microsoft Sans Serif"/>
              </a:rPr>
              <a:t>coil </a:t>
            </a:r>
            <a:r>
              <a:rPr sz="1450" spc="-15" dirty="0">
                <a:latin typeface="Microsoft Sans Serif"/>
                <a:cs typeface="Microsoft Sans Serif"/>
              </a:rPr>
              <a:t>having </a:t>
            </a:r>
            <a:r>
              <a:rPr sz="1450" spc="-10" dirty="0">
                <a:latin typeface="Microsoft Sans Serif"/>
                <a:cs typeface="Microsoft Sans Serif"/>
              </a:rPr>
              <a:t> </a:t>
            </a:r>
            <a:r>
              <a:rPr sz="1450" spc="15" dirty="0">
                <a:latin typeface="Microsoft Sans Serif"/>
                <a:cs typeface="Microsoft Sans Serif"/>
              </a:rPr>
              <a:t>resistance of </a:t>
            </a:r>
            <a:r>
              <a:rPr sz="1450" spc="20" dirty="0">
                <a:latin typeface="Microsoft Sans Serif"/>
                <a:cs typeface="Microsoft Sans Serif"/>
              </a:rPr>
              <a:t>30 </a:t>
            </a:r>
            <a:r>
              <a:rPr sz="1450" dirty="0">
                <a:latin typeface="Microsoft Sans Serif"/>
                <a:cs typeface="Microsoft Sans Serif"/>
              </a:rPr>
              <a:t>Ohm and </a:t>
            </a:r>
            <a:r>
              <a:rPr sz="1450" spc="-15" dirty="0">
                <a:latin typeface="Microsoft Sans Serif"/>
                <a:cs typeface="Microsoft Sans Serif"/>
              </a:rPr>
              <a:t>inductive </a:t>
            </a:r>
            <a:r>
              <a:rPr sz="1450" spc="15" dirty="0">
                <a:latin typeface="Microsoft Sans Serif"/>
                <a:cs typeface="Microsoft Sans Serif"/>
              </a:rPr>
              <a:t>reactance </a:t>
            </a:r>
            <a:r>
              <a:rPr sz="1450" spc="20" dirty="0">
                <a:latin typeface="Microsoft Sans Serif"/>
                <a:cs typeface="Microsoft Sans Serif"/>
              </a:rPr>
              <a:t>40 </a:t>
            </a:r>
            <a:r>
              <a:rPr sz="1450" spc="-15" dirty="0">
                <a:latin typeface="Microsoft Sans Serif"/>
                <a:cs typeface="Microsoft Sans Serif"/>
              </a:rPr>
              <a:t>Ohm. </a:t>
            </a:r>
            <a:r>
              <a:rPr sz="1450" spc="-10" dirty="0">
                <a:latin typeface="Microsoft Sans Serif"/>
                <a:cs typeface="Microsoft Sans Serif"/>
              </a:rPr>
              <a:t>Calculate </a:t>
            </a:r>
            <a:r>
              <a:rPr sz="1450" spc="20" dirty="0">
                <a:latin typeface="Microsoft Sans Serif"/>
                <a:cs typeface="Microsoft Sans Serif"/>
              </a:rPr>
              <a:t>(a) </a:t>
            </a:r>
            <a:r>
              <a:rPr sz="1450" spc="-20" dirty="0">
                <a:latin typeface="Microsoft Sans Serif"/>
                <a:cs typeface="Microsoft Sans Serif"/>
              </a:rPr>
              <a:t>the </a:t>
            </a:r>
            <a:r>
              <a:rPr sz="1450" spc="5" dirty="0">
                <a:latin typeface="Microsoft Sans Serif"/>
                <a:cs typeface="Microsoft Sans Serif"/>
              </a:rPr>
              <a:t>current </a:t>
            </a:r>
            <a:r>
              <a:rPr sz="1450" spc="-20" dirty="0">
                <a:latin typeface="Microsoft Sans Serif"/>
                <a:cs typeface="Microsoft Sans Serif"/>
              </a:rPr>
              <a:t>supplied </a:t>
            </a:r>
            <a:r>
              <a:rPr sz="1450" spc="-15" dirty="0">
                <a:latin typeface="Microsoft Sans Serif"/>
                <a:cs typeface="Microsoft Sans Serif"/>
              </a:rPr>
              <a:t>by </a:t>
            </a:r>
            <a:r>
              <a:rPr sz="1450" spc="-5" dirty="0">
                <a:latin typeface="Microsoft Sans Serif"/>
                <a:cs typeface="Microsoft Sans Serif"/>
              </a:rPr>
              <a:t>alternator (b)the </a:t>
            </a:r>
            <a:r>
              <a:rPr sz="1450" spc="-375" dirty="0">
                <a:latin typeface="Microsoft Sans Serif"/>
                <a:cs typeface="Microsoft Sans Serif"/>
              </a:rPr>
              <a:t> </a:t>
            </a:r>
            <a:r>
              <a:rPr sz="1450" spc="-20" dirty="0">
                <a:latin typeface="Microsoft Sans Serif"/>
                <a:cs typeface="Microsoft Sans Serif"/>
              </a:rPr>
              <a:t>output </a:t>
            </a:r>
            <a:r>
              <a:rPr sz="1450" spc="-15" dirty="0">
                <a:latin typeface="Microsoft Sans Serif"/>
                <a:cs typeface="Microsoft Sans Serif"/>
              </a:rPr>
              <a:t>power</a:t>
            </a:r>
            <a:r>
              <a:rPr sz="1450" spc="25" dirty="0">
                <a:latin typeface="Microsoft Sans Serif"/>
                <a:cs typeface="Microsoft Sans Serif"/>
              </a:rPr>
              <a:t> </a:t>
            </a:r>
            <a:r>
              <a:rPr sz="1450" dirty="0">
                <a:latin typeface="Microsoft Sans Serif"/>
                <a:cs typeface="Microsoft Sans Serif"/>
              </a:rPr>
              <a:t>and</a:t>
            </a:r>
            <a:r>
              <a:rPr sz="1450" spc="-5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40" dirty="0">
                <a:latin typeface="Microsoft Sans Serif"/>
                <a:cs typeface="Microsoft Sans Serif"/>
              </a:rPr>
              <a:t>kVA</a:t>
            </a:r>
            <a:r>
              <a:rPr sz="1450" spc="-100" dirty="0">
                <a:latin typeface="Microsoft Sans Serif"/>
                <a:cs typeface="Microsoft Sans Serif"/>
              </a:rPr>
              <a:t> </a:t>
            </a:r>
            <a:r>
              <a:rPr sz="1450" spc="15" dirty="0">
                <a:latin typeface="Microsoft Sans Serif"/>
                <a:cs typeface="Microsoft Sans Serif"/>
              </a:rPr>
              <a:t>of</a:t>
            </a:r>
            <a:r>
              <a:rPr sz="1450" spc="45"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10" dirty="0">
                <a:latin typeface="Microsoft Sans Serif"/>
                <a:cs typeface="Microsoft Sans Serif"/>
              </a:rPr>
              <a:t>alternator,</a:t>
            </a:r>
            <a:r>
              <a:rPr sz="1450" spc="-20" dirty="0">
                <a:latin typeface="Microsoft Sans Serif"/>
                <a:cs typeface="Microsoft Sans Serif"/>
              </a:rPr>
              <a:t> </a:t>
            </a:r>
            <a:r>
              <a:rPr sz="1450" spc="-15" dirty="0">
                <a:latin typeface="Microsoft Sans Serif"/>
                <a:cs typeface="Microsoft Sans Serif"/>
              </a:rPr>
              <a:t>neglecting</a:t>
            </a:r>
            <a:r>
              <a:rPr sz="1450" spc="-50" dirty="0">
                <a:latin typeface="Microsoft Sans Serif"/>
                <a:cs typeface="Microsoft Sans Serif"/>
              </a:rPr>
              <a:t> </a:t>
            </a:r>
            <a:r>
              <a:rPr sz="1450" spc="10" dirty="0">
                <a:latin typeface="Microsoft Sans Serif"/>
                <a:cs typeface="Microsoft Sans Serif"/>
              </a:rPr>
              <a:t>losses</a:t>
            </a:r>
            <a:r>
              <a:rPr sz="1450" spc="35" dirty="0">
                <a:latin typeface="Microsoft Sans Serif"/>
                <a:cs typeface="Microsoft Sans Serif"/>
              </a:rPr>
              <a:t> </a:t>
            </a:r>
            <a:r>
              <a:rPr sz="1450" dirty="0">
                <a:latin typeface="Microsoft Sans Serif"/>
                <a:cs typeface="Microsoft Sans Serif"/>
              </a:rPr>
              <a:t>in</a:t>
            </a:r>
            <a:r>
              <a:rPr sz="1450" spc="-50" dirty="0">
                <a:latin typeface="Microsoft Sans Serif"/>
                <a:cs typeface="Microsoft Sans Serif"/>
              </a:rPr>
              <a:t> </a:t>
            </a:r>
            <a:r>
              <a:rPr sz="1450" spc="-20" dirty="0">
                <a:latin typeface="Microsoft Sans Serif"/>
                <a:cs typeface="Microsoft Sans Serif"/>
              </a:rPr>
              <a:t>the</a:t>
            </a:r>
            <a:r>
              <a:rPr sz="1450" spc="20" dirty="0">
                <a:latin typeface="Microsoft Sans Serif"/>
                <a:cs typeface="Microsoft Sans Serif"/>
              </a:rPr>
              <a:t> </a:t>
            </a:r>
            <a:r>
              <a:rPr sz="1450" spc="-30" dirty="0">
                <a:latin typeface="Microsoft Sans Serif"/>
                <a:cs typeface="Microsoft Sans Serif"/>
              </a:rPr>
              <a:t>line</a:t>
            </a:r>
            <a:r>
              <a:rPr sz="1450" spc="15" dirty="0">
                <a:latin typeface="Microsoft Sans Serif"/>
                <a:cs typeface="Microsoft Sans Serif"/>
              </a:rPr>
              <a:t> </a:t>
            </a:r>
            <a:r>
              <a:rPr sz="1450" spc="-10" dirty="0">
                <a:latin typeface="Microsoft Sans Serif"/>
                <a:cs typeface="Microsoft Sans Serif"/>
              </a:rPr>
              <a:t>between</a:t>
            </a:r>
            <a:r>
              <a:rPr sz="1450" spc="-5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5" dirty="0">
                <a:latin typeface="Microsoft Sans Serif"/>
                <a:cs typeface="Microsoft Sans Serif"/>
              </a:rPr>
              <a:t>alternator</a:t>
            </a:r>
            <a:r>
              <a:rPr sz="1450" spc="30" dirty="0">
                <a:latin typeface="Microsoft Sans Serif"/>
                <a:cs typeface="Microsoft Sans Serif"/>
              </a:rPr>
              <a:t> </a:t>
            </a:r>
            <a:r>
              <a:rPr sz="1450" dirty="0">
                <a:latin typeface="Microsoft Sans Serif"/>
                <a:cs typeface="Microsoft Sans Serif"/>
              </a:rPr>
              <a:t>and</a:t>
            </a:r>
            <a:r>
              <a:rPr sz="1450" spc="-50" dirty="0">
                <a:latin typeface="Microsoft Sans Serif"/>
                <a:cs typeface="Microsoft Sans Serif"/>
              </a:rPr>
              <a:t> </a:t>
            </a:r>
            <a:r>
              <a:rPr sz="1450" spc="-15" dirty="0">
                <a:latin typeface="Microsoft Sans Serif"/>
                <a:cs typeface="Microsoft Sans Serif"/>
              </a:rPr>
              <a:t>load.</a:t>
            </a:r>
            <a:endParaRPr sz="1450">
              <a:latin typeface="Microsoft Sans Serif"/>
              <a:cs typeface="Microsoft Sans Serif"/>
            </a:endParaRPr>
          </a:p>
        </p:txBody>
      </p:sp>
      <p:grpSp>
        <p:nvGrpSpPr>
          <p:cNvPr id="3" name="object 3"/>
          <p:cNvGrpSpPr/>
          <p:nvPr/>
        </p:nvGrpSpPr>
        <p:grpSpPr>
          <a:xfrm>
            <a:off x="254521" y="791047"/>
            <a:ext cx="4572635" cy="2634615"/>
            <a:chOff x="254521" y="791047"/>
            <a:chExt cx="4572635" cy="2634615"/>
          </a:xfrm>
        </p:grpSpPr>
        <p:sp>
          <p:nvSpPr>
            <p:cNvPr id="4" name="object 4"/>
            <p:cNvSpPr/>
            <p:nvPr/>
          </p:nvSpPr>
          <p:spPr>
            <a:xfrm>
              <a:off x="733069" y="923302"/>
              <a:ext cx="103505" cy="7620"/>
            </a:xfrm>
            <a:custGeom>
              <a:avLst/>
              <a:gdLst/>
              <a:ahLst/>
              <a:cxnLst/>
              <a:rect l="l" t="t" r="r" b="b"/>
              <a:pathLst>
                <a:path w="103505" h="7619">
                  <a:moveTo>
                    <a:pt x="103314" y="3810"/>
                  </a:moveTo>
                  <a:lnTo>
                    <a:pt x="103263" y="1270"/>
                  </a:lnTo>
                  <a:lnTo>
                    <a:pt x="13284" y="1270"/>
                  </a:lnTo>
                  <a:lnTo>
                    <a:pt x="13284" y="0"/>
                  </a:lnTo>
                  <a:lnTo>
                    <a:pt x="2679" y="0"/>
                  </a:lnTo>
                  <a:lnTo>
                    <a:pt x="2679" y="1270"/>
                  </a:lnTo>
                  <a:lnTo>
                    <a:pt x="50" y="1270"/>
                  </a:lnTo>
                  <a:lnTo>
                    <a:pt x="50" y="3810"/>
                  </a:lnTo>
                  <a:lnTo>
                    <a:pt x="0" y="6350"/>
                  </a:lnTo>
                  <a:lnTo>
                    <a:pt x="2413" y="6350"/>
                  </a:lnTo>
                  <a:lnTo>
                    <a:pt x="2413" y="7620"/>
                  </a:lnTo>
                  <a:lnTo>
                    <a:pt x="46634" y="7620"/>
                  </a:lnTo>
                  <a:lnTo>
                    <a:pt x="46634" y="6350"/>
                  </a:lnTo>
                  <a:lnTo>
                    <a:pt x="103314" y="6350"/>
                  </a:lnTo>
                  <a:lnTo>
                    <a:pt x="103314" y="3810"/>
                  </a:lnTo>
                  <a:close/>
                </a:path>
              </a:pathLst>
            </a:custGeom>
            <a:solidFill>
              <a:srgbClr val="FF0000"/>
            </a:solidFill>
          </p:spPr>
          <p:txBody>
            <a:bodyPr wrap="square" lIns="0" tIns="0" rIns="0" bIns="0" rtlCol="0"/>
            <a:lstStyle/>
            <a:p>
              <a:endParaRPr/>
            </a:p>
          </p:txBody>
        </p:sp>
        <p:pic>
          <p:nvPicPr>
            <p:cNvPr id="5" name="object 5"/>
            <p:cNvPicPr/>
            <p:nvPr/>
          </p:nvPicPr>
          <p:blipFill>
            <a:blip r:embed="rId2" cstate="print"/>
            <a:stretch>
              <a:fillRect/>
            </a:stretch>
          </p:blipFill>
          <p:spPr>
            <a:xfrm>
              <a:off x="254521" y="791047"/>
              <a:ext cx="4572468" cy="2311490"/>
            </a:xfrm>
            <a:prstGeom prst="rect">
              <a:avLst/>
            </a:prstGeom>
          </p:spPr>
        </p:pic>
        <p:pic>
          <p:nvPicPr>
            <p:cNvPr id="6" name="object 6"/>
            <p:cNvPicPr/>
            <p:nvPr/>
          </p:nvPicPr>
          <p:blipFill>
            <a:blip r:embed="rId3" cstate="print"/>
            <a:stretch>
              <a:fillRect/>
            </a:stretch>
          </p:blipFill>
          <p:spPr>
            <a:xfrm>
              <a:off x="878304" y="3141314"/>
              <a:ext cx="1386094" cy="284208"/>
            </a:xfrm>
            <a:prstGeom prst="rect">
              <a:avLst/>
            </a:prstGeom>
          </p:spPr>
        </p:pic>
      </p:grpSp>
      <p:pic>
        <p:nvPicPr>
          <p:cNvPr id="7" name="object 7"/>
          <p:cNvPicPr/>
          <p:nvPr/>
        </p:nvPicPr>
        <p:blipFill>
          <a:blip r:embed="rId4" cstate="print"/>
          <a:stretch>
            <a:fillRect/>
          </a:stretch>
        </p:blipFill>
        <p:spPr>
          <a:xfrm>
            <a:off x="826383" y="3697683"/>
            <a:ext cx="165662" cy="228930"/>
          </a:xfrm>
          <a:prstGeom prst="rect">
            <a:avLst/>
          </a:prstGeom>
        </p:spPr>
      </p:pic>
      <p:pic>
        <p:nvPicPr>
          <p:cNvPr id="8" name="object 8"/>
          <p:cNvPicPr/>
          <p:nvPr/>
        </p:nvPicPr>
        <p:blipFill>
          <a:blip r:embed="rId5" cstate="print"/>
          <a:stretch>
            <a:fillRect/>
          </a:stretch>
        </p:blipFill>
        <p:spPr>
          <a:xfrm>
            <a:off x="1039613" y="3796420"/>
            <a:ext cx="295331" cy="182373"/>
          </a:xfrm>
          <a:prstGeom prst="rect">
            <a:avLst/>
          </a:prstGeom>
        </p:spPr>
      </p:pic>
      <p:pic>
        <p:nvPicPr>
          <p:cNvPr id="9" name="object 9"/>
          <p:cNvPicPr/>
          <p:nvPr/>
        </p:nvPicPr>
        <p:blipFill>
          <a:blip r:embed="rId6" cstate="print"/>
          <a:stretch>
            <a:fillRect/>
          </a:stretch>
        </p:blipFill>
        <p:spPr>
          <a:xfrm>
            <a:off x="1481234" y="3712234"/>
            <a:ext cx="678839" cy="214174"/>
          </a:xfrm>
          <a:prstGeom prst="rect">
            <a:avLst/>
          </a:prstGeom>
        </p:spPr>
      </p:pic>
      <p:pic>
        <p:nvPicPr>
          <p:cNvPr id="10" name="object 10"/>
          <p:cNvPicPr/>
          <p:nvPr/>
        </p:nvPicPr>
        <p:blipFill>
          <a:blip r:embed="rId7" cstate="print"/>
          <a:stretch>
            <a:fillRect/>
          </a:stretch>
        </p:blipFill>
        <p:spPr>
          <a:xfrm>
            <a:off x="733399" y="4195297"/>
            <a:ext cx="227686" cy="236956"/>
          </a:xfrm>
          <a:prstGeom prst="rect">
            <a:avLst/>
          </a:prstGeom>
        </p:spPr>
      </p:pic>
      <p:pic>
        <p:nvPicPr>
          <p:cNvPr id="11" name="object 11"/>
          <p:cNvPicPr/>
          <p:nvPr/>
        </p:nvPicPr>
        <p:blipFill>
          <a:blip r:embed="rId8" cstate="print"/>
          <a:stretch>
            <a:fillRect/>
          </a:stretch>
        </p:blipFill>
        <p:spPr>
          <a:xfrm>
            <a:off x="1025018" y="4270471"/>
            <a:ext cx="208778" cy="245901"/>
          </a:xfrm>
          <a:prstGeom prst="rect">
            <a:avLst/>
          </a:prstGeom>
        </p:spPr>
      </p:pic>
      <p:sp>
        <p:nvSpPr>
          <p:cNvPr id="12" name="object 12"/>
          <p:cNvSpPr/>
          <p:nvPr/>
        </p:nvSpPr>
        <p:spPr>
          <a:xfrm>
            <a:off x="1332661" y="4257408"/>
            <a:ext cx="141605" cy="111125"/>
          </a:xfrm>
          <a:custGeom>
            <a:avLst/>
            <a:gdLst/>
            <a:ahLst/>
            <a:cxnLst/>
            <a:rect l="l" t="t" r="r" b="b"/>
            <a:pathLst>
              <a:path w="141605" h="111125">
                <a:moveTo>
                  <a:pt x="119456" y="10198"/>
                </a:moveTo>
                <a:lnTo>
                  <a:pt x="118275" y="6591"/>
                </a:lnTo>
                <a:lnTo>
                  <a:pt x="117398" y="5384"/>
                </a:lnTo>
                <a:lnTo>
                  <a:pt x="115989" y="3429"/>
                </a:lnTo>
                <a:lnTo>
                  <a:pt x="113271" y="1485"/>
                </a:lnTo>
                <a:lnTo>
                  <a:pt x="112826" y="1320"/>
                </a:lnTo>
                <a:lnTo>
                  <a:pt x="110629" y="495"/>
                </a:lnTo>
                <a:lnTo>
                  <a:pt x="108127" y="76"/>
                </a:lnTo>
                <a:lnTo>
                  <a:pt x="105676" y="0"/>
                </a:lnTo>
                <a:lnTo>
                  <a:pt x="103809" y="76"/>
                </a:lnTo>
                <a:lnTo>
                  <a:pt x="103809" y="14135"/>
                </a:lnTo>
                <a:lnTo>
                  <a:pt x="103225" y="14414"/>
                </a:lnTo>
                <a:lnTo>
                  <a:pt x="101981" y="13944"/>
                </a:lnTo>
                <a:lnTo>
                  <a:pt x="100584" y="12471"/>
                </a:lnTo>
                <a:lnTo>
                  <a:pt x="99974" y="11277"/>
                </a:lnTo>
                <a:lnTo>
                  <a:pt x="101701" y="11874"/>
                </a:lnTo>
                <a:lnTo>
                  <a:pt x="102870" y="12661"/>
                </a:lnTo>
                <a:lnTo>
                  <a:pt x="103657" y="13462"/>
                </a:lnTo>
                <a:lnTo>
                  <a:pt x="103809" y="14135"/>
                </a:lnTo>
                <a:lnTo>
                  <a:pt x="103809" y="76"/>
                </a:lnTo>
                <a:lnTo>
                  <a:pt x="103009" y="101"/>
                </a:lnTo>
                <a:lnTo>
                  <a:pt x="102971" y="5384"/>
                </a:lnTo>
                <a:lnTo>
                  <a:pt x="102679" y="5486"/>
                </a:lnTo>
                <a:lnTo>
                  <a:pt x="102971" y="5384"/>
                </a:lnTo>
                <a:lnTo>
                  <a:pt x="102971" y="114"/>
                </a:lnTo>
                <a:lnTo>
                  <a:pt x="99898" y="546"/>
                </a:lnTo>
                <a:lnTo>
                  <a:pt x="99898" y="11150"/>
                </a:lnTo>
                <a:lnTo>
                  <a:pt x="99695" y="10706"/>
                </a:lnTo>
                <a:lnTo>
                  <a:pt x="99796" y="9779"/>
                </a:lnTo>
                <a:lnTo>
                  <a:pt x="99898" y="11150"/>
                </a:lnTo>
                <a:lnTo>
                  <a:pt x="99898" y="546"/>
                </a:lnTo>
                <a:lnTo>
                  <a:pt x="97929" y="812"/>
                </a:lnTo>
                <a:lnTo>
                  <a:pt x="94932" y="1320"/>
                </a:lnTo>
                <a:lnTo>
                  <a:pt x="90690" y="5486"/>
                </a:lnTo>
                <a:lnTo>
                  <a:pt x="90805" y="5727"/>
                </a:lnTo>
                <a:lnTo>
                  <a:pt x="55524" y="5892"/>
                </a:lnTo>
                <a:lnTo>
                  <a:pt x="14744" y="12395"/>
                </a:lnTo>
                <a:lnTo>
                  <a:pt x="0" y="25171"/>
                </a:lnTo>
                <a:lnTo>
                  <a:pt x="1651" y="26822"/>
                </a:lnTo>
                <a:lnTo>
                  <a:pt x="2387" y="26644"/>
                </a:lnTo>
                <a:lnTo>
                  <a:pt x="13868" y="25234"/>
                </a:lnTo>
                <a:lnTo>
                  <a:pt x="15671" y="24904"/>
                </a:lnTo>
                <a:lnTo>
                  <a:pt x="17995" y="24599"/>
                </a:lnTo>
                <a:lnTo>
                  <a:pt x="20701" y="24371"/>
                </a:lnTo>
                <a:lnTo>
                  <a:pt x="28232" y="24028"/>
                </a:lnTo>
                <a:lnTo>
                  <a:pt x="37579" y="24066"/>
                </a:lnTo>
                <a:lnTo>
                  <a:pt x="55689" y="24815"/>
                </a:lnTo>
                <a:lnTo>
                  <a:pt x="101752" y="24892"/>
                </a:lnTo>
                <a:lnTo>
                  <a:pt x="104482" y="24714"/>
                </a:lnTo>
                <a:lnTo>
                  <a:pt x="106705" y="24371"/>
                </a:lnTo>
                <a:lnTo>
                  <a:pt x="108051" y="24028"/>
                </a:lnTo>
                <a:lnTo>
                  <a:pt x="109105" y="23761"/>
                </a:lnTo>
                <a:lnTo>
                  <a:pt x="119087" y="13525"/>
                </a:lnTo>
                <a:lnTo>
                  <a:pt x="119456" y="10198"/>
                </a:lnTo>
                <a:close/>
              </a:path>
              <a:path w="141605" h="111125">
                <a:moveTo>
                  <a:pt x="141020" y="78435"/>
                </a:moveTo>
                <a:lnTo>
                  <a:pt x="130530" y="69062"/>
                </a:lnTo>
                <a:lnTo>
                  <a:pt x="130530" y="82499"/>
                </a:lnTo>
                <a:lnTo>
                  <a:pt x="130340" y="83426"/>
                </a:lnTo>
                <a:lnTo>
                  <a:pt x="130454" y="85204"/>
                </a:lnTo>
                <a:lnTo>
                  <a:pt x="130263" y="84289"/>
                </a:lnTo>
                <a:lnTo>
                  <a:pt x="130340" y="83426"/>
                </a:lnTo>
                <a:lnTo>
                  <a:pt x="129743" y="82499"/>
                </a:lnTo>
                <a:lnTo>
                  <a:pt x="129616" y="81432"/>
                </a:lnTo>
                <a:lnTo>
                  <a:pt x="129540" y="80518"/>
                </a:lnTo>
                <a:lnTo>
                  <a:pt x="130149" y="79971"/>
                </a:lnTo>
                <a:lnTo>
                  <a:pt x="130492" y="80518"/>
                </a:lnTo>
                <a:lnTo>
                  <a:pt x="130530" y="82499"/>
                </a:lnTo>
                <a:lnTo>
                  <a:pt x="130530" y="69062"/>
                </a:lnTo>
                <a:lnTo>
                  <a:pt x="127762" y="68821"/>
                </a:lnTo>
                <a:lnTo>
                  <a:pt x="124294" y="68948"/>
                </a:lnTo>
                <a:lnTo>
                  <a:pt x="118097" y="70243"/>
                </a:lnTo>
                <a:lnTo>
                  <a:pt x="91732" y="79057"/>
                </a:lnTo>
                <a:lnTo>
                  <a:pt x="85471" y="80860"/>
                </a:lnTo>
                <a:lnTo>
                  <a:pt x="77457" y="82664"/>
                </a:lnTo>
                <a:lnTo>
                  <a:pt x="39395" y="88544"/>
                </a:lnTo>
                <a:lnTo>
                  <a:pt x="12700" y="94018"/>
                </a:lnTo>
                <a:lnTo>
                  <a:pt x="8216" y="95643"/>
                </a:lnTo>
                <a:lnTo>
                  <a:pt x="6184" y="96837"/>
                </a:lnTo>
                <a:lnTo>
                  <a:pt x="6083" y="96989"/>
                </a:lnTo>
                <a:lnTo>
                  <a:pt x="4254" y="98221"/>
                </a:lnTo>
                <a:lnTo>
                  <a:pt x="2667" y="100571"/>
                </a:lnTo>
                <a:lnTo>
                  <a:pt x="2082" y="103466"/>
                </a:lnTo>
                <a:lnTo>
                  <a:pt x="2667" y="106349"/>
                </a:lnTo>
                <a:lnTo>
                  <a:pt x="4254" y="108699"/>
                </a:lnTo>
                <a:lnTo>
                  <a:pt x="6616" y="110286"/>
                </a:lnTo>
                <a:lnTo>
                  <a:pt x="7251" y="110426"/>
                </a:lnTo>
                <a:lnTo>
                  <a:pt x="7366" y="110566"/>
                </a:lnTo>
                <a:lnTo>
                  <a:pt x="8128" y="110604"/>
                </a:lnTo>
                <a:lnTo>
                  <a:pt x="9499" y="110871"/>
                </a:lnTo>
                <a:lnTo>
                  <a:pt x="11226" y="110667"/>
                </a:lnTo>
                <a:lnTo>
                  <a:pt x="12814" y="110096"/>
                </a:lnTo>
                <a:lnTo>
                  <a:pt x="11760" y="110794"/>
                </a:lnTo>
                <a:lnTo>
                  <a:pt x="15125" y="110845"/>
                </a:lnTo>
                <a:lnTo>
                  <a:pt x="80860" y="103073"/>
                </a:lnTo>
                <a:lnTo>
                  <a:pt x="124599" y="89979"/>
                </a:lnTo>
                <a:lnTo>
                  <a:pt x="131191" y="86537"/>
                </a:lnTo>
                <a:lnTo>
                  <a:pt x="131356" y="86779"/>
                </a:lnTo>
                <a:lnTo>
                  <a:pt x="134099" y="87922"/>
                </a:lnTo>
                <a:lnTo>
                  <a:pt x="136258" y="87261"/>
                </a:lnTo>
                <a:lnTo>
                  <a:pt x="137668" y="85572"/>
                </a:lnTo>
                <a:lnTo>
                  <a:pt x="139153" y="83731"/>
                </a:lnTo>
                <a:lnTo>
                  <a:pt x="139827" y="82499"/>
                </a:lnTo>
                <a:lnTo>
                  <a:pt x="140411" y="81432"/>
                </a:lnTo>
                <a:lnTo>
                  <a:pt x="140703" y="79971"/>
                </a:lnTo>
                <a:lnTo>
                  <a:pt x="141020" y="78435"/>
                </a:lnTo>
                <a:close/>
              </a:path>
            </a:pathLst>
          </a:custGeom>
          <a:solidFill>
            <a:srgbClr val="FF0000"/>
          </a:solidFill>
        </p:spPr>
        <p:txBody>
          <a:bodyPr wrap="square" lIns="0" tIns="0" rIns="0" bIns="0" rtlCol="0"/>
          <a:lstStyle/>
          <a:p>
            <a:endParaRPr/>
          </a:p>
        </p:txBody>
      </p:sp>
      <p:grpSp>
        <p:nvGrpSpPr>
          <p:cNvPr id="13" name="object 13"/>
          <p:cNvGrpSpPr/>
          <p:nvPr/>
        </p:nvGrpSpPr>
        <p:grpSpPr>
          <a:xfrm>
            <a:off x="1645809" y="4206473"/>
            <a:ext cx="330200" cy="182880"/>
            <a:chOff x="1645809" y="4206473"/>
            <a:chExt cx="330200" cy="182880"/>
          </a:xfrm>
        </p:grpSpPr>
        <p:pic>
          <p:nvPicPr>
            <p:cNvPr id="14" name="object 14"/>
            <p:cNvPicPr/>
            <p:nvPr/>
          </p:nvPicPr>
          <p:blipFill>
            <a:blip r:embed="rId9" cstate="print"/>
            <a:stretch>
              <a:fillRect/>
            </a:stretch>
          </p:blipFill>
          <p:spPr>
            <a:xfrm>
              <a:off x="1645809" y="4206473"/>
              <a:ext cx="144558" cy="182619"/>
            </a:xfrm>
            <a:prstGeom prst="rect">
              <a:avLst/>
            </a:prstGeom>
          </p:spPr>
        </p:pic>
        <p:pic>
          <p:nvPicPr>
            <p:cNvPr id="15" name="object 15"/>
            <p:cNvPicPr/>
            <p:nvPr/>
          </p:nvPicPr>
          <p:blipFill>
            <a:blip r:embed="rId10" cstate="print"/>
            <a:stretch>
              <a:fillRect/>
            </a:stretch>
          </p:blipFill>
          <p:spPr>
            <a:xfrm>
              <a:off x="1830524" y="4242457"/>
              <a:ext cx="145085" cy="116386"/>
            </a:xfrm>
            <a:prstGeom prst="rect">
              <a:avLst/>
            </a:prstGeom>
          </p:spPr>
        </p:pic>
      </p:grpSp>
      <p:pic>
        <p:nvPicPr>
          <p:cNvPr id="16" name="object 16"/>
          <p:cNvPicPr/>
          <p:nvPr/>
        </p:nvPicPr>
        <p:blipFill>
          <a:blip r:embed="rId11" cstate="print"/>
          <a:stretch>
            <a:fillRect/>
          </a:stretch>
        </p:blipFill>
        <p:spPr>
          <a:xfrm>
            <a:off x="2046930" y="4099592"/>
            <a:ext cx="727953" cy="291700"/>
          </a:xfrm>
          <a:prstGeom prst="rect">
            <a:avLst/>
          </a:prstGeom>
        </p:spPr>
      </p:pic>
      <p:pic>
        <p:nvPicPr>
          <p:cNvPr id="17" name="object 17"/>
          <p:cNvPicPr/>
          <p:nvPr/>
        </p:nvPicPr>
        <p:blipFill>
          <a:blip r:embed="rId12" cstate="print"/>
          <a:stretch>
            <a:fillRect/>
          </a:stretch>
        </p:blipFill>
        <p:spPr>
          <a:xfrm>
            <a:off x="728130" y="4718491"/>
            <a:ext cx="645232" cy="245872"/>
          </a:xfrm>
          <a:prstGeom prst="rect">
            <a:avLst/>
          </a:prstGeom>
        </p:spPr>
      </p:pic>
      <p:pic>
        <p:nvPicPr>
          <p:cNvPr id="18" name="object 18"/>
          <p:cNvPicPr/>
          <p:nvPr/>
        </p:nvPicPr>
        <p:blipFill>
          <a:blip r:embed="rId13" cstate="print"/>
          <a:stretch>
            <a:fillRect/>
          </a:stretch>
        </p:blipFill>
        <p:spPr>
          <a:xfrm>
            <a:off x="1532646" y="4662654"/>
            <a:ext cx="1253285" cy="262455"/>
          </a:xfrm>
          <a:prstGeom prst="rect">
            <a:avLst/>
          </a:prstGeom>
        </p:spPr>
      </p:pic>
      <p:pic>
        <p:nvPicPr>
          <p:cNvPr id="19" name="object 19"/>
          <p:cNvPicPr/>
          <p:nvPr/>
        </p:nvPicPr>
        <p:blipFill>
          <a:blip r:embed="rId14" cstate="print"/>
          <a:stretch>
            <a:fillRect/>
          </a:stretch>
        </p:blipFill>
        <p:spPr>
          <a:xfrm>
            <a:off x="828996" y="5110624"/>
            <a:ext cx="560039" cy="276174"/>
          </a:xfrm>
          <a:prstGeom prst="rect">
            <a:avLst/>
          </a:prstGeom>
        </p:spPr>
      </p:pic>
      <p:pic>
        <p:nvPicPr>
          <p:cNvPr id="20" name="object 20"/>
          <p:cNvPicPr/>
          <p:nvPr/>
        </p:nvPicPr>
        <p:blipFill>
          <a:blip r:embed="rId15" cstate="print"/>
          <a:stretch>
            <a:fillRect/>
          </a:stretch>
        </p:blipFill>
        <p:spPr>
          <a:xfrm>
            <a:off x="1514355" y="5062395"/>
            <a:ext cx="105161" cy="211487"/>
          </a:xfrm>
          <a:prstGeom prst="rect">
            <a:avLst/>
          </a:prstGeom>
        </p:spPr>
      </p:pic>
      <p:pic>
        <p:nvPicPr>
          <p:cNvPr id="21" name="object 21"/>
          <p:cNvPicPr/>
          <p:nvPr/>
        </p:nvPicPr>
        <p:blipFill>
          <a:blip r:embed="rId16" cstate="print"/>
          <a:stretch>
            <a:fillRect/>
          </a:stretch>
        </p:blipFill>
        <p:spPr>
          <a:xfrm>
            <a:off x="1688016" y="5150401"/>
            <a:ext cx="98193" cy="153052"/>
          </a:xfrm>
          <a:prstGeom prst="rect">
            <a:avLst/>
          </a:prstGeom>
        </p:spPr>
      </p:pic>
      <p:sp>
        <p:nvSpPr>
          <p:cNvPr id="22" name="object 22"/>
          <p:cNvSpPr/>
          <p:nvPr/>
        </p:nvSpPr>
        <p:spPr>
          <a:xfrm>
            <a:off x="1840420" y="5165509"/>
            <a:ext cx="104139" cy="23495"/>
          </a:xfrm>
          <a:custGeom>
            <a:avLst/>
            <a:gdLst/>
            <a:ahLst/>
            <a:cxnLst/>
            <a:rect l="l" t="t" r="r" b="b"/>
            <a:pathLst>
              <a:path w="104139" h="23495">
                <a:moveTo>
                  <a:pt x="103924" y="11112"/>
                </a:moveTo>
                <a:lnTo>
                  <a:pt x="103517" y="8432"/>
                </a:lnTo>
                <a:lnTo>
                  <a:pt x="102400" y="6057"/>
                </a:lnTo>
                <a:lnTo>
                  <a:pt x="102235" y="5537"/>
                </a:lnTo>
                <a:lnTo>
                  <a:pt x="101434" y="5118"/>
                </a:lnTo>
                <a:lnTo>
                  <a:pt x="101257" y="4673"/>
                </a:lnTo>
                <a:lnTo>
                  <a:pt x="99060" y="3771"/>
                </a:lnTo>
                <a:lnTo>
                  <a:pt x="84493" y="0"/>
                </a:lnTo>
                <a:lnTo>
                  <a:pt x="53124" y="50"/>
                </a:lnTo>
                <a:lnTo>
                  <a:pt x="4076" y="5816"/>
                </a:lnTo>
                <a:lnTo>
                  <a:pt x="0" y="9880"/>
                </a:lnTo>
                <a:lnTo>
                  <a:pt x="317" y="11468"/>
                </a:lnTo>
                <a:lnTo>
                  <a:pt x="53124" y="19723"/>
                </a:lnTo>
                <a:lnTo>
                  <a:pt x="81203" y="19761"/>
                </a:lnTo>
                <a:lnTo>
                  <a:pt x="81584" y="20662"/>
                </a:lnTo>
                <a:lnTo>
                  <a:pt x="87464" y="23101"/>
                </a:lnTo>
                <a:lnTo>
                  <a:pt x="90385" y="22567"/>
                </a:lnTo>
                <a:lnTo>
                  <a:pt x="95415" y="21018"/>
                </a:lnTo>
                <a:lnTo>
                  <a:pt x="98069" y="19875"/>
                </a:lnTo>
                <a:lnTo>
                  <a:pt x="100850" y="17970"/>
                </a:lnTo>
                <a:lnTo>
                  <a:pt x="101142" y="17589"/>
                </a:lnTo>
                <a:lnTo>
                  <a:pt x="101333" y="17360"/>
                </a:lnTo>
                <a:lnTo>
                  <a:pt x="102806" y="15468"/>
                </a:lnTo>
                <a:lnTo>
                  <a:pt x="103632" y="13398"/>
                </a:lnTo>
                <a:lnTo>
                  <a:pt x="103924" y="11112"/>
                </a:lnTo>
                <a:close/>
              </a:path>
            </a:pathLst>
          </a:custGeom>
          <a:solidFill>
            <a:srgbClr val="FF0000"/>
          </a:solidFill>
        </p:spPr>
        <p:txBody>
          <a:bodyPr wrap="square" lIns="0" tIns="0" rIns="0" bIns="0" rtlCol="0"/>
          <a:lstStyle/>
          <a:p>
            <a:endParaRPr/>
          </a:p>
        </p:txBody>
      </p:sp>
      <p:sp>
        <p:nvSpPr>
          <p:cNvPr id="23" name="object 23"/>
          <p:cNvSpPr/>
          <p:nvPr/>
        </p:nvSpPr>
        <p:spPr>
          <a:xfrm>
            <a:off x="1862768" y="5243310"/>
            <a:ext cx="115570" cy="30480"/>
          </a:xfrm>
          <a:custGeom>
            <a:avLst/>
            <a:gdLst/>
            <a:ahLst/>
            <a:cxnLst/>
            <a:rect l="l" t="t" r="r" b="b"/>
            <a:pathLst>
              <a:path w="115569" h="30479">
                <a:moveTo>
                  <a:pt x="114592" y="11438"/>
                </a:moveTo>
                <a:lnTo>
                  <a:pt x="14976" y="11438"/>
                </a:lnTo>
                <a:lnTo>
                  <a:pt x="17156" y="11413"/>
                </a:lnTo>
                <a:lnTo>
                  <a:pt x="23425" y="11245"/>
                </a:lnTo>
                <a:lnTo>
                  <a:pt x="31193" y="10709"/>
                </a:lnTo>
                <a:lnTo>
                  <a:pt x="49317" y="9777"/>
                </a:lnTo>
                <a:lnTo>
                  <a:pt x="57860" y="8964"/>
                </a:lnTo>
                <a:lnTo>
                  <a:pt x="65620" y="7850"/>
                </a:lnTo>
                <a:lnTo>
                  <a:pt x="97970" y="694"/>
                </a:lnTo>
                <a:lnTo>
                  <a:pt x="102153" y="110"/>
                </a:lnTo>
                <a:lnTo>
                  <a:pt x="103909" y="0"/>
                </a:lnTo>
                <a:lnTo>
                  <a:pt x="104392" y="0"/>
                </a:lnTo>
                <a:lnTo>
                  <a:pt x="111846" y="3087"/>
                </a:lnTo>
                <a:lnTo>
                  <a:pt x="114943" y="10565"/>
                </a:lnTo>
                <a:lnTo>
                  <a:pt x="114592" y="11438"/>
                </a:lnTo>
                <a:close/>
              </a:path>
              <a:path w="115569" h="30479">
                <a:moveTo>
                  <a:pt x="40755" y="30432"/>
                </a:moveTo>
                <a:lnTo>
                  <a:pt x="2411" y="19477"/>
                </a:lnTo>
                <a:lnTo>
                  <a:pt x="395" y="11521"/>
                </a:lnTo>
                <a:lnTo>
                  <a:pt x="0" y="10565"/>
                </a:lnTo>
                <a:lnTo>
                  <a:pt x="1351" y="9213"/>
                </a:lnTo>
                <a:lnTo>
                  <a:pt x="2307" y="9609"/>
                </a:lnTo>
                <a:lnTo>
                  <a:pt x="10102" y="11464"/>
                </a:lnTo>
                <a:lnTo>
                  <a:pt x="114582" y="11464"/>
                </a:lnTo>
                <a:lnTo>
                  <a:pt x="111996" y="17890"/>
                </a:lnTo>
                <a:lnTo>
                  <a:pt x="104854" y="21118"/>
                </a:lnTo>
                <a:lnTo>
                  <a:pt x="104200" y="21130"/>
                </a:lnTo>
                <a:lnTo>
                  <a:pt x="102231" y="21319"/>
                </a:lnTo>
                <a:lnTo>
                  <a:pt x="69630" y="28094"/>
                </a:lnTo>
                <a:lnTo>
                  <a:pt x="60123" y="29335"/>
                </a:lnTo>
                <a:lnTo>
                  <a:pt x="50614" y="30092"/>
                </a:lnTo>
                <a:lnTo>
                  <a:pt x="40755" y="30432"/>
                </a:lnTo>
                <a:close/>
              </a:path>
              <a:path w="115569" h="30479">
                <a:moveTo>
                  <a:pt x="114582" y="11464"/>
                </a:moveTo>
                <a:lnTo>
                  <a:pt x="10102" y="11464"/>
                </a:lnTo>
                <a:lnTo>
                  <a:pt x="10681" y="11351"/>
                </a:lnTo>
                <a:lnTo>
                  <a:pt x="11626" y="11336"/>
                </a:lnTo>
                <a:lnTo>
                  <a:pt x="14976" y="11438"/>
                </a:lnTo>
                <a:lnTo>
                  <a:pt x="114592" y="11438"/>
                </a:lnTo>
                <a:close/>
              </a:path>
              <a:path w="115569" h="30479">
                <a:moveTo>
                  <a:pt x="104827" y="21130"/>
                </a:moveTo>
                <a:lnTo>
                  <a:pt x="104326" y="21118"/>
                </a:lnTo>
                <a:lnTo>
                  <a:pt x="104854" y="21118"/>
                </a:lnTo>
                <a:close/>
              </a:path>
            </a:pathLst>
          </a:custGeom>
          <a:solidFill>
            <a:srgbClr val="FF0000"/>
          </a:solidFill>
        </p:spPr>
        <p:txBody>
          <a:bodyPr wrap="square" lIns="0" tIns="0" rIns="0" bIns="0" rtlCol="0"/>
          <a:lstStyle/>
          <a:p>
            <a:endParaRPr/>
          </a:p>
        </p:txBody>
      </p:sp>
      <p:pic>
        <p:nvPicPr>
          <p:cNvPr id="24" name="object 24"/>
          <p:cNvPicPr/>
          <p:nvPr/>
        </p:nvPicPr>
        <p:blipFill>
          <a:blip r:embed="rId17" cstate="print"/>
          <a:stretch>
            <a:fillRect/>
          </a:stretch>
        </p:blipFill>
        <p:spPr>
          <a:xfrm>
            <a:off x="2098938" y="5115755"/>
            <a:ext cx="565554" cy="249565"/>
          </a:xfrm>
          <a:prstGeom prst="rect">
            <a:avLst/>
          </a:prstGeom>
        </p:spPr>
      </p:pic>
      <p:sp>
        <p:nvSpPr>
          <p:cNvPr id="25" name="object 25"/>
          <p:cNvSpPr/>
          <p:nvPr/>
        </p:nvSpPr>
        <p:spPr>
          <a:xfrm>
            <a:off x="2980675" y="4214429"/>
            <a:ext cx="114300" cy="32384"/>
          </a:xfrm>
          <a:custGeom>
            <a:avLst/>
            <a:gdLst/>
            <a:ahLst/>
            <a:cxnLst/>
            <a:rect l="l" t="t" r="r" b="b"/>
            <a:pathLst>
              <a:path w="114300" h="32385">
                <a:moveTo>
                  <a:pt x="21538" y="32124"/>
                </a:moveTo>
                <a:lnTo>
                  <a:pt x="0" y="10947"/>
                </a:lnTo>
                <a:lnTo>
                  <a:pt x="526" y="7597"/>
                </a:lnTo>
                <a:lnTo>
                  <a:pt x="104933" y="0"/>
                </a:lnTo>
                <a:lnTo>
                  <a:pt x="111491" y="2716"/>
                </a:lnTo>
                <a:lnTo>
                  <a:pt x="114207" y="9274"/>
                </a:lnTo>
                <a:lnTo>
                  <a:pt x="113613" y="10709"/>
                </a:lnTo>
                <a:lnTo>
                  <a:pt x="13309" y="10709"/>
                </a:lnTo>
                <a:lnTo>
                  <a:pt x="13092" y="10947"/>
                </a:lnTo>
                <a:lnTo>
                  <a:pt x="13391" y="11950"/>
                </a:lnTo>
                <a:lnTo>
                  <a:pt x="13679" y="12527"/>
                </a:lnTo>
                <a:lnTo>
                  <a:pt x="13510" y="14089"/>
                </a:lnTo>
                <a:lnTo>
                  <a:pt x="12149" y="16214"/>
                </a:lnTo>
                <a:lnTo>
                  <a:pt x="11081" y="17147"/>
                </a:lnTo>
                <a:lnTo>
                  <a:pt x="10978" y="17507"/>
                </a:lnTo>
                <a:lnTo>
                  <a:pt x="11797" y="17785"/>
                </a:lnTo>
                <a:lnTo>
                  <a:pt x="17414" y="17859"/>
                </a:lnTo>
                <a:lnTo>
                  <a:pt x="23830" y="26623"/>
                </a:lnTo>
                <a:lnTo>
                  <a:pt x="24766" y="28896"/>
                </a:lnTo>
                <a:lnTo>
                  <a:pt x="23821" y="31178"/>
                </a:lnTo>
                <a:lnTo>
                  <a:pt x="21538" y="32124"/>
                </a:lnTo>
                <a:close/>
              </a:path>
              <a:path w="114300" h="32385">
                <a:moveTo>
                  <a:pt x="104933" y="18548"/>
                </a:moveTo>
                <a:lnTo>
                  <a:pt x="17414" y="17859"/>
                </a:lnTo>
                <a:lnTo>
                  <a:pt x="14045" y="13257"/>
                </a:lnTo>
                <a:lnTo>
                  <a:pt x="13679" y="12527"/>
                </a:lnTo>
                <a:lnTo>
                  <a:pt x="13766" y="11726"/>
                </a:lnTo>
                <a:lnTo>
                  <a:pt x="13309" y="10709"/>
                </a:lnTo>
                <a:lnTo>
                  <a:pt x="113613" y="10709"/>
                </a:lnTo>
                <a:lnTo>
                  <a:pt x="111491" y="15831"/>
                </a:lnTo>
                <a:lnTo>
                  <a:pt x="104933" y="18548"/>
                </a:lnTo>
                <a:close/>
              </a:path>
              <a:path w="114300" h="32385">
                <a:moveTo>
                  <a:pt x="17414" y="17859"/>
                </a:moveTo>
                <a:lnTo>
                  <a:pt x="11797" y="17785"/>
                </a:lnTo>
                <a:lnTo>
                  <a:pt x="10978" y="17507"/>
                </a:lnTo>
                <a:lnTo>
                  <a:pt x="11081" y="17147"/>
                </a:lnTo>
                <a:lnTo>
                  <a:pt x="12149" y="16214"/>
                </a:lnTo>
                <a:lnTo>
                  <a:pt x="13510" y="14089"/>
                </a:lnTo>
                <a:lnTo>
                  <a:pt x="13679" y="12527"/>
                </a:lnTo>
                <a:lnTo>
                  <a:pt x="14045" y="13257"/>
                </a:lnTo>
                <a:lnTo>
                  <a:pt x="17414" y="17859"/>
                </a:lnTo>
                <a:close/>
              </a:path>
            </a:pathLst>
          </a:custGeom>
          <a:solidFill>
            <a:srgbClr val="FF0000"/>
          </a:solidFill>
        </p:spPr>
        <p:txBody>
          <a:bodyPr wrap="square" lIns="0" tIns="0" rIns="0" bIns="0" rtlCol="0"/>
          <a:lstStyle/>
          <a:p>
            <a:endParaRPr/>
          </a:p>
        </p:txBody>
      </p:sp>
      <p:sp>
        <p:nvSpPr>
          <p:cNvPr id="26" name="object 26"/>
          <p:cNvSpPr/>
          <p:nvPr/>
        </p:nvSpPr>
        <p:spPr>
          <a:xfrm>
            <a:off x="668096" y="5684570"/>
            <a:ext cx="30480" cy="253365"/>
          </a:xfrm>
          <a:custGeom>
            <a:avLst/>
            <a:gdLst/>
            <a:ahLst/>
            <a:cxnLst/>
            <a:rect l="l" t="t" r="r" b="b"/>
            <a:pathLst>
              <a:path w="30479" h="253364">
                <a:moveTo>
                  <a:pt x="30264" y="246278"/>
                </a:moveTo>
                <a:lnTo>
                  <a:pt x="29667" y="243522"/>
                </a:lnTo>
                <a:lnTo>
                  <a:pt x="29044" y="241604"/>
                </a:lnTo>
                <a:lnTo>
                  <a:pt x="28575" y="239712"/>
                </a:lnTo>
                <a:lnTo>
                  <a:pt x="28219" y="237794"/>
                </a:lnTo>
                <a:lnTo>
                  <a:pt x="27597" y="232740"/>
                </a:lnTo>
                <a:lnTo>
                  <a:pt x="27343" y="227279"/>
                </a:lnTo>
                <a:lnTo>
                  <a:pt x="27114" y="203022"/>
                </a:lnTo>
                <a:lnTo>
                  <a:pt x="22618" y="161886"/>
                </a:lnTo>
                <a:lnTo>
                  <a:pt x="20116" y="141401"/>
                </a:lnTo>
                <a:lnTo>
                  <a:pt x="18529" y="121234"/>
                </a:lnTo>
                <a:lnTo>
                  <a:pt x="17741" y="94297"/>
                </a:lnTo>
                <a:lnTo>
                  <a:pt x="17538" y="42430"/>
                </a:lnTo>
                <a:lnTo>
                  <a:pt x="17576" y="32893"/>
                </a:lnTo>
                <a:lnTo>
                  <a:pt x="18681" y="33337"/>
                </a:lnTo>
                <a:lnTo>
                  <a:pt x="20726" y="32486"/>
                </a:lnTo>
                <a:lnTo>
                  <a:pt x="21577" y="30416"/>
                </a:lnTo>
                <a:lnTo>
                  <a:pt x="22288" y="24599"/>
                </a:lnTo>
                <a:lnTo>
                  <a:pt x="22631" y="22682"/>
                </a:lnTo>
                <a:lnTo>
                  <a:pt x="22783" y="21221"/>
                </a:lnTo>
                <a:lnTo>
                  <a:pt x="22783" y="16014"/>
                </a:lnTo>
                <a:lnTo>
                  <a:pt x="17983" y="2552"/>
                </a:lnTo>
                <a:lnTo>
                  <a:pt x="17780" y="2324"/>
                </a:lnTo>
                <a:lnTo>
                  <a:pt x="16560" y="1358"/>
                </a:lnTo>
                <a:lnTo>
                  <a:pt x="15163" y="635"/>
                </a:lnTo>
                <a:lnTo>
                  <a:pt x="12001" y="25"/>
                </a:lnTo>
                <a:lnTo>
                  <a:pt x="11264" y="0"/>
                </a:lnTo>
                <a:lnTo>
                  <a:pt x="5295" y="2476"/>
                </a:lnTo>
                <a:lnTo>
                  <a:pt x="5105" y="2946"/>
                </a:lnTo>
                <a:lnTo>
                  <a:pt x="4711" y="3124"/>
                </a:lnTo>
                <a:lnTo>
                  <a:pt x="190" y="42379"/>
                </a:lnTo>
                <a:lnTo>
                  <a:pt x="0" y="94119"/>
                </a:lnTo>
                <a:lnTo>
                  <a:pt x="787" y="122123"/>
                </a:lnTo>
                <a:lnTo>
                  <a:pt x="2425" y="143167"/>
                </a:lnTo>
                <a:lnTo>
                  <a:pt x="4927" y="163893"/>
                </a:lnTo>
                <a:lnTo>
                  <a:pt x="9359" y="204482"/>
                </a:lnTo>
                <a:lnTo>
                  <a:pt x="15062" y="244221"/>
                </a:lnTo>
                <a:lnTo>
                  <a:pt x="23583" y="252958"/>
                </a:lnTo>
                <a:lnTo>
                  <a:pt x="30264" y="246278"/>
                </a:lnTo>
                <a:close/>
              </a:path>
            </a:pathLst>
          </a:custGeom>
          <a:solidFill>
            <a:srgbClr val="FF0000"/>
          </a:solidFill>
        </p:spPr>
        <p:txBody>
          <a:bodyPr wrap="square" lIns="0" tIns="0" rIns="0" bIns="0" rtlCol="0"/>
          <a:lstStyle/>
          <a:p>
            <a:endParaRPr/>
          </a:p>
        </p:txBody>
      </p:sp>
      <p:pic>
        <p:nvPicPr>
          <p:cNvPr id="27" name="object 27"/>
          <p:cNvPicPr/>
          <p:nvPr/>
        </p:nvPicPr>
        <p:blipFill>
          <a:blip r:embed="rId18" cstate="print"/>
          <a:stretch>
            <a:fillRect/>
          </a:stretch>
        </p:blipFill>
        <p:spPr>
          <a:xfrm>
            <a:off x="791353" y="5740580"/>
            <a:ext cx="459053" cy="215152"/>
          </a:xfrm>
          <a:prstGeom prst="rect">
            <a:avLst/>
          </a:prstGeom>
        </p:spPr>
      </p:pic>
      <p:sp>
        <p:nvSpPr>
          <p:cNvPr id="28" name="object 28"/>
          <p:cNvSpPr/>
          <p:nvPr/>
        </p:nvSpPr>
        <p:spPr>
          <a:xfrm>
            <a:off x="1331163" y="5774575"/>
            <a:ext cx="84455" cy="26034"/>
          </a:xfrm>
          <a:custGeom>
            <a:avLst/>
            <a:gdLst/>
            <a:ahLst/>
            <a:cxnLst/>
            <a:rect l="l" t="t" r="r" b="b"/>
            <a:pathLst>
              <a:path w="84455" h="26035">
                <a:moveTo>
                  <a:pt x="83997" y="9105"/>
                </a:moveTo>
                <a:lnTo>
                  <a:pt x="76720" y="1841"/>
                </a:lnTo>
                <a:lnTo>
                  <a:pt x="53975" y="0"/>
                </a:lnTo>
                <a:lnTo>
                  <a:pt x="47015" y="469"/>
                </a:lnTo>
                <a:lnTo>
                  <a:pt x="8839" y="9436"/>
                </a:lnTo>
                <a:lnTo>
                  <a:pt x="0" y="18719"/>
                </a:lnTo>
                <a:lnTo>
                  <a:pt x="3429" y="24790"/>
                </a:lnTo>
                <a:lnTo>
                  <a:pt x="5981" y="25577"/>
                </a:lnTo>
                <a:lnTo>
                  <a:pt x="6819" y="25565"/>
                </a:lnTo>
                <a:lnTo>
                  <a:pt x="7073" y="25806"/>
                </a:lnTo>
                <a:lnTo>
                  <a:pt x="9829" y="25247"/>
                </a:lnTo>
                <a:lnTo>
                  <a:pt x="10223" y="24980"/>
                </a:lnTo>
                <a:lnTo>
                  <a:pt x="11049" y="24777"/>
                </a:lnTo>
                <a:lnTo>
                  <a:pt x="10604" y="25234"/>
                </a:lnTo>
                <a:lnTo>
                  <a:pt x="13157" y="24866"/>
                </a:lnTo>
                <a:lnTo>
                  <a:pt x="19329" y="23723"/>
                </a:lnTo>
                <a:lnTo>
                  <a:pt x="24892" y="22707"/>
                </a:lnTo>
                <a:lnTo>
                  <a:pt x="35864" y="20358"/>
                </a:lnTo>
                <a:lnTo>
                  <a:pt x="42443" y="19304"/>
                </a:lnTo>
                <a:lnTo>
                  <a:pt x="48666" y="18630"/>
                </a:lnTo>
                <a:lnTo>
                  <a:pt x="54254" y="18326"/>
                </a:lnTo>
                <a:lnTo>
                  <a:pt x="76746" y="16383"/>
                </a:lnTo>
                <a:lnTo>
                  <a:pt x="83997" y="9105"/>
                </a:lnTo>
                <a:close/>
              </a:path>
            </a:pathLst>
          </a:custGeom>
          <a:solidFill>
            <a:srgbClr val="FF0000"/>
          </a:solidFill>
        </p:spPr>
        <p:txBody>
          <a:bodyPr wrap="square" lIns="0" tIns="0" rIns="0" bIns="0" rtlCol="0"/>
          <a:lstStyle/>
          <a:p>
            <a:endParaRPr/>
          </a:p>
        </p:txBody>
      </p:sp>
      <p:sp>
        <p:nvSpPr>
          <p:cNvPr id="29" name="object 29"/>
          <p:cNvSpPr/>
          <p:nvPr/>
        </p:nvSpPr>
        <p:spPr>
          <a:xfrm>
            <a:off x="1339689" y="5858143"/>
            <a:ext cx="77470" cy="22860"/>
          </a:xfrm>
          <a:custGeom>
            <a:avLst/>
            <a:gdLst/>
            <a:ahLst/>
            <a:cxnLst/>
            <a:rect l="l" t="t" r="r" b="b"/>
            <a:pathLst>
              <a:path w="77469" h="22860">
                <a:moveTo>
                  <a:pt x="29163" y="22804"/>
                </a:moveTo>
                <a:lnTo>
                  <a:pt x="0" y="9115"/>
                </a:lnTo>
                <a:lnTo>
                  <a:pt x="3899" y="4023"/>
                </a:lnTo>
                <a:lnTo>
                  <a:pt x="4438" y="3484"/>
                </a:lnTo>
                <a:lnTo>
                  <a:pt x="4977" y="4023"/>
                </a:lnTo>
                <a:lnTo>
                  <a:pt x="8877" y="8742"/>
                </a:lnTo>
                <a:lnTo>
                  <a:pt x="8963" y="7483"/>
                </a:lnTo>
                <a:lnTo>
                  <a:pt x="8761" y="6518"/>
                </a:lnTo>
                <a:lnTo>
                  <a:pt x="9099" y="6173"/>
                </a:lnTo>
                <a:lnTo>
                  <a:pt x="10160" y="6077"/>
                </a:lnTo>
                <a:lnTo>
                  <a:pt x="14035" y="5930"/>
                </a:lnTo>
                <a:lnTo>
                  <a:pt x="20539" y="5582"/>
                </a:lnTo>
                <a:lnTo>
                  <a:pt x="28770" y="4864"/>
                </a:lnTo>
                <a:lnTo>
                  <a:pt x="46292" y="4124"/>
                </a:lnTo>
                <a:lnTo>
                  <a:pt x="56951" y="2623"/>
                </a:lnTo>
                <a:lnTo>
                  <a:pt x="62941" y="1210"/>
                </a:lnTo>
                <a:lnTo>
                  <a:pt x="65595" y="391"/>
                </a:lnTo>
                <a:lnTo>
                  <a:pt x="68211" y="0"/>
                </a:lnTo>
                <a:lnTo>
                  <a:pt x="74525" y="2615"/>
                </a:lnTo>
                <a:lnTo>
                  <a:pt x="77140" y="8929"/>
                </a:lnTo>
                <a:lnTo>
                  <a:pt x="70831" y="17467"/>
                </a:lnTo>
                <a:lnTo>
                  <a:pt x="67398" y="18512"/>
                </a:lnTo>
                <a:lnTo>
                  <a:pt x="60045" y="20238"/>
                </a:lnTo>
                <a:lnTo>
                  <a:pt x="47745" y="21975"/>
                </a:lnTo>
                <a:lnTo>
                  <a:pt x="29163" y="22804"/>
                </a:lnTo>
                <a:close/>
              </a:path>
            </a:pathLst>
          </a:custGeom>
          <a:solidFill>
            <a:srgbClr val="FF0000"/>
          </a:solidFill>
        </p:spPr>
        <p:txBody>
          <a:bodyPr wrap="square" lIns="0" tIns="0" rIns="0" bIns="0" rtlCol="0"/>
          <a:lstStyle/>
          <a:p>
            <a:endParaRPr/>
          </a:p>
        </p:txBody>
      </p:sp>
      <p:pic>
        <p:nvPicPr>
          <p:cNvPr id="30" name="object 30"/>
          <p:cNvPicPr/>
          <p:nvPr/>
        </p:nvPicPr>
        <p:blipFill>
          <a:blip r:embed="rId19" cstate="print"/>
          <a:stretch>
            <a:fillRect/>
          </a:stretch>
        </p:blipFill>
        <p:spPr>
          <a:xfrm>
            <a:off x="1595904" y="5549589"/>
            <a:ext cx="1300221" cy="417762"/>
          </a:xfrm>
          <a:prstGeom prst="rect">
            <a:avLst/>
          </a:prstGeom>
        </p:spPr>
      </p:pic>
      <p:pic>
        <p:nvPicPr>
          <p:cNvPr id="31" name="object 31"/>
          <p:cNvPicPr/>
          <p:nvPr/>
        </p:nvPicPr>
        <p:blipFill>
          <a:blip r:embed="rId20" cstate="print"/>
          <a:stretch>
            <a:fillRect/>
          </a:stretch>
        </p:blipFill>
        <p:spPr>
          <a:xfrm>
            <a:off x="3017570" y="5803963"/>
            <a:ext cx="220545" cy="76699"/>
          </a:xfrm>
          <a:prstGeom prst="rect">
            <a:avLst/>
          </a:prstGeom>
        </p:spPr>
      </p:pic>
      <p:pic>
        <p:nvPicPr>
          <p:cNvPr id="32" name="object 32"/>
          <p:cNvPicPr/>
          <p:nvPr/>
        </p:nvPicPr>
        <p:blipFill>
          <a:blip r:embed="rId21" cstate="print"/>
          <a:stretch>
            <a:fillRect/>
          </a:stretch>
        </p:blipFill>
        <p:spPr>
          <a:xfrm>
            <a:off x="3376338" y="5731200"/>
            <a:ext cx="671090" cy="206173"/>
          </a:xfrm>
          <a:prstGeom prst="rect">
            <a:avLst/>
          </a:prstGeom>
        </p:spPr>
      </p:pic>
      <p:pic>
        <p:nvPicPr>
          <p:cNvPr id="33" name="object 33"/>
          <p:cNvPicPr/>
          <p:nvPr/>
        </p:nvPicPr>
        <p:blipFill>
          <a:blip r:embed="rId22" cstate="print"/>
          <a:stretch>
            <a:fillRect/>
          </a:stretch>
        </p:blipFill>
        <p:spPr>
          <a:xfrm>
            <a:off x="5539732" y="1262357"/>
            <a:ext cx="709267" cy="292352"/>
          </a:xfrm>
          <a:prstGeom prst="rect">
            <a:avLst/>
          </a:prstGeom>
        </p:spPr>
      </p:pic>
      <p:sp>
        <p:nvSpPr>
          <p:cNvPr id="34" name="object 34"/>
          <p:cNvSpPr/>
          <p:nvPr/>
        </p:nvSpPr>
        <p:spPr>
          <a:xfrm>
            <a:off x="6354906" y="1349276"/>
            <a:ext cx="90805" cy="19685"/>
          </a:xfrm>
          <a:custGeom>
            <a:avLst/>
            <a:gdLst/>
            <a:ahLst/>
            <a:cxnLst/>
            <a:rect l="l" t="t" r="r" b="b"/>
            <a:pathLst>
              <a:path w="90804" h="19684">
                <a:moveTo>
                  <a:pt x="81213" y="19137"/>
                </a:moveTo>
                <a:lnTo>
                  <a:pt x="33384" y="17316"/>
                </a:lnTo>
                <a:lnTo>
                  <a:pt x="0" y="9568"/>
                </a:lnTo>
                <a:lnTo>
                  <a:pt x="797" y="7642"/>
                </a:lnTo>
                <a:lnTo>
                  <a:pt x="47904" y="461"/>
                </a:lnTo>
                <a:lnTo>
                  <a:pt x="81213" y="0"/>
                </a:lnTo>
                <a:lnTo>
                  <a:pt x="87979" y="2802"/>
                </a:lnTo>
                <a:lnTo>
                  <a:pt x="90782" y="9568"/>
                </a:lnTo>
                <a:lnTo>
                  <a:pt x="87979" y="16334"/>
                </a:lnTo>
                <a:lnTo>
                  <a:pt x="81213" y="19137"/>
                </a:lnTo>
                <a:close/>
              </a:path>
            </a:pathLst>
          </a:custGeom>
          <a:solidFill>
            <a:srgbClr val="FF0000"/>
          </a:solidFill>
        </p:spPr>
        <p:txBody>
          <a:bodyPr wrap="square" lIns="0" tIns="0" rIns="0" bIns="0" rtlCol="0"/>
          <a:lstStyle/>
          <a:p>
            <a:endParaRPr/>
          </a:p>
        </p:txBody>
      </p:sp>
      <p:sp>
        <p:nvSpPr>
          <p:cNvPr id="35" name="object 35"/>
          <p:cNvSpPr/>
          <p:nvPr/>
        </p:nvSpPr>
        <p:spPr>
          <a:xfrm>
            <a:off x="6354112" y="1415505"/>
            <a:ext cx="144780" cy="22225"/>
          </a:xfrm>
          <a:custGeom>
            <a:avLst/>
            <a:gdLst/>
            <a:ahLst/>
            <a:cxnLst/>
            <a:rect l="l" t="t" r="r" b="b"/>
            <a:pathLst>
              <a:path w="144779" h="22225">
                <a:moveTo>
                  <a:pt x="116346" y="21730"/>
                </a:moveTo>
                <a:lnTo>
                  <a:pt x="59925" y="21180"/>
                </a:lnTo>
                <a:lnTo>
                  <a:pt x="17422" y="18835"/>
                </a:lnTo>
                <a:lnTo>
                  <a:pt x="0" y="7289"/>
                </a:lnTo>
                <a:lnTo>
                  <a:pt x="1311" y="2207"/>
                </a:lnTo>
                <a:lnTo>
                  <a:pt x="1957" y="646"/>
                </a:lnTo>
                <a:lnTo>
                  <a:pt x="3518" y="0"/>
                </a:lnTo>
                <a:lnTo>
                  <a:pt x="5078" y="646"/>
                </a:lnTo>
                <a:lnTo>
                  <a:pt x="5725" y="2207"/>
                </a:lnTo>
                <a:lnTo>
                  <a:pt x="7036" y="6935"/>
                </a:lnTo>
                <a:lnTo>
                  <a:pt x="7244" y="5055"/>
                </a:lnTo>
                <a:lnTo>
                  <a:pt x="8027" y="4831"/>
                </a:lnTo>
                <a:lnTo>
                  <a:pt x="18458" y="4318"/>
                </a:lnTo>
                <a:lnTo>
                  <a:pt x="27446" y="3619"/>
                </a:lnTo>
                <a:lnTo>
                  <a:pt x="59939" y="2855"/>
                </a:lnTo>
                <a:lnTo>
                  <a:pt x="89660" y="2524"/>
                </a:lnTo>
                <a:lnTo>
                  <a:pt x="116346" y="2305"/>
                </a:lnTo>
                <a:lnTo>
                  <a:pt x="135968" y="3269"/>
                </a:lnTo>
                <a:lnTo>
                  <a:pt x="142155" y="5831"/>
                </a:lnTo>
                <a:lnTo>
                  <a:pt x="144717" y="12018"/>
                </a:lnTo>
                <a:lnTo>
                  <a:pt x="142155" y="18204"/>
                </a:lnTo>
                <a:lnTo>
                  <a:pt x="135968" y="20767"/>
                </a:lnTo>
                <a:lnTo>
                  <a:pt x="116346" y="21730"/>
                </a:lnTo>
                <a:close/>
              </a:path>
            </a:pathLst>
          </a:custGeom>
          <a:solidFill>
            <a:srgbClr val="FF0000"/>
          </a:solidFill>
        </p:spPr>
        <p:txBody>
          <a:bodyPr wrap="square" lIns="0" tIns="0" rIns="0" bIns="0" rtlCol="0"/>
          <a:lstStyle/>
          <a:p>
            <a:endParaRPr/>
          </a:p>
        </p:txBody>
      </p:sp>
      <p:pic>
        <p:nvPicPr>
          <p:cNvPr id="36" name="object 36"/>
          <p:cNvPicPr/>
          <p:nvPr/>
        </p:nvPicPr>
        <p:blipFill>
          <a:blip r:embed="rId23" cstate="print"/>
          <a:stretch>
            <a:fillRect/>
          </a:stretch>
        </p:blipFill>
        <p:spPr>
          <a:xfrm>
            <a:off x="6718699" y="1123016"/>
            <a:ext cx="606043" cy="341483"/>
          </a:xfrm>
          <a:prstGeom prst="rect">
            <a:avLst/>
          </a:prstGeom>
        </p:spPr>
      </p:pic>
      <p:pic>
        <p:nvPicPr>
          <p:cNvPr id="37" name="object 37"/>
          <p:cNvPicPr/>
          <p:nvPr/>
        </p:nvPicPr>
        <p:blipFill>
          <a:blip r:embed="rId24" cstate="print"/>
          <a:stretch>
            <a:fillRect/>
          </a:stretch>
        </p:blipFill>
        <p:spPr>
          <a:xfrm>
            <a:off x="6814784" y="1555541"/>
            <a:ext cx="416206" cy="251219"/>
          </a:xfrm>
          <a:prstGeom prst="rect">
            <a:avLst/>
          </a:prstGeom>
        </p:spPr>
      </p:pic>
      <p:sp>
        <p:nvSpPr>
          <p:cNvPr id="38" name="object 38"/>
          <p:cNvSpPr/>
          <p:nvPr/>
        </p:nvSpPr>
        <p:spPr>
          <a:xfrm>
            <a:off x="7431964" y="1372895"/>
            <a:ext cx="117475" cy="90170"/>
          </a:xfrm>
          <a:custGeom>
            <a:avLst/>
            <a:gdLst/>
            <a:ahLst/>
            <a:cxnLst/>
            <a:rect l="l" t="t" r="r" b="b"/>
            <a:pathLst>
              <a:path w="117475" h="90169">
                <a:moveTo>
                  <a:pt x="65786" y="8420"/>
                </a:moveTo>
                <a:lnTo>
                  <a:pt x="51473" y="0"/>
                </a:lnTo>
                <a:lnTo>
                  <a:pt x="44335" y="850"/>
                </a:lnTo>
                <a:lnTo>
                  <a:pt x="6235" y="8674"/>
                </a:lnTo>
                <a:lnTo>
                  <a:pt x="0" y="18961"/>
                </a:lnTo>
                <a:lnTo>
                  <a:pt x="203" y="21971"/>
                </a:lnTo>
                <a:lnTo>
                  <a:pt x="14693" y="40132"/>
                </a:lnTo>
                <a:lnTo>
                  <a:pt x="19824" y="35013"/>
                </a:lnTo>
                <a:lnTo>
                  <a:pt x="19278" y="32727"/>
                </a:lnTo>
                <a:lnTo>
                  <a:pt x="17741" y="25755"/>
                </a:lnTo>
                <a:lnTo>
                  <a:pt x="17068" y="22707"/>
                </a:lnTo>
                <a:lnTo>
                  <a:pt x="16903" y="21971"/>
                </a:lnTo>
                <a:lnTo>
                  <a:pt x="16738" y="20764"/>
                </a:lnTo>
                <a:lnTo>
                  <a:pt x="16967" y="20624"/>
                </a:lnTo>
                <a:lnTo>
                  <a:pt x="17233" y="21424"/>
                </a:lnTo>
                <a:lnTo>
                  <a:pt x="17157" y="21971"/>
                </a:lnTo>
                <a:lnTo>
                  <a:pt x="17119" y="22936"/>
                </a:lnTo>
                <a:lnTo>
                  <a:pt x="17741" y="25755"/>
                </a:lnTo>
                <a:lnTo>
                  <a:pt x="18275" y="25768"/>
                </a:lnTo>
                <a:lnTo>
                  <a:pt x="47955" y="21971"/>
                </a:lnTo>
                <a:lnTo>
                  <a:pt x="50825" y="20624"/>
                </a:lnTo>
                <a:lnTo>
                  <a:pt x="56807" y="17830"/>
                </a:lnTo>
                <a:lnTo>
                  <a:pt x="57962" y="16814"/>
                </a:lnTo>
                <a:lnTo>
                  <a:pt x="58788" y="15938"/>
                </a:lnTo>
                <a:lnTo>
                  <a:pt x="58851" y="15214"/>
                </a:lnTo>
                <a:lnTo>
                  <a:pt x="57594" y="14262"/>
                </a:lnTo>
                <a:lnTo>
                  <a:pt x="56743" y="13258"/>
                </a:lnTo>
                <a:lnTo>
                  <a:pt x="57848" y="13716"/>
                </a:lnTo>
                <a:lnTo>
                  <a:pt x="58178" y="13881"/>
                </a:lnTo>
                <a:lnTo>
                  <a:pt x="58318" y="13906"/>
                </a:lnTo>
                <a:lnTo>
                  <a:pt x="58851" y="14122"/>
                </a:lnTo>
                <a:lnTo>
                  <a:pt x="59182" y="14058"/>
                </a:lnTo>
                <a:lnTo>
                  <a:pt x="60032" y="14185"/>
                </a:lnTo>
                <a:lnTo>
                  <a:pt x="60579" y="13639"/>
                </a:lnTo>
                <a:lnTo>
                  <a:pt x="61569" y="12903"/>
                </a:lnTo>
                <a:lnTo>
                  <a:pt x="63106" y="12204"/>
                </a:lnTo>
                <a:lnTo>
                  <a:pt x="64820" y="10515"/>
                </a:lnTo>
                <a:lnTo>
                  <a:pt x="65786" y="8420"/>
                </a:lnTo>
                <a:close/>
              </a:path>
              <a:path w="117475" h="90169">
                <a:moveTo>
                  <a:pt x="117005" y="69354"/>
                </a:moveTo>
                <a:lnTo>
                  <a:pt x="114338" y="62915"/>
                </a:lnTo>
                <a:lnTo>
                  <a:pt x="107899" y="60261"/>
                </a:lnTo>
                <a:lnTo>
                  <a:pt x="105308" y="60642"/>
                </a:lnTo>
                <a:lnTo>
                  <a:pt x="82245" y="66941"/>
                </a:lnTo>
                <a:lnTo>
                  <a:pt x="71323" y="69545"/>
                </a:lnTo>
                <a:lnTo>
                  <a:pt x="64223" y="71628"/>
                </a:lnTo>
                <a:lnTo>
                  <a:pt x="56692" y="73012"/>
                </a:lnTo>
                <a:lnTo>
                  <a:pt x="48590" y="73698"/>
                </a:lnTo>
                <a:lnTo>
                  <a:pt x="39916" y="73647"/>
                </a:lnTo>
                <a:lnTo>
                  <a:pt x="30619" y="72821"/>
                </a:lnTo>
                <a:lnTo>
                  <a:pt x="5499" y="71221"/>
                </a:lnTo>
                <a:lnTo>
                  <a:pt x="4889" y="71170"/>
                </a:lnTo>
                <a:lnTo>
                  <a:pt x="2705" y="72072"/>
                </a:lnTo>
                <a:lnTo>
                  <a:pt x="1790" y="74256"/>
                </a:lnTo>
                <a:lnTo>
                  <a:pt x="2501" y="76225"/>
                </a:lnTo>
                <a:lnTo>
                  <a:pt x="47917" y="89331"/>
                </a:lnTo>
                <a:lnTo>
                  <a:pt x="57467" y="90017"/>
                </a:lnTo>
                <a:lnTo>
                  <a:pt x="66827" y="89839"/>
                </a:lnTo>
                <a:lnTo>
                  <a:pt x="75806" y="88785"/>
                </a:lnTo>
                <a:lnTo>
                  <a:pt x="87541" y="85496"/>
                </a:lnTo>
                <a:lnTo>
                  <a:pt x="110515" y="78066"/>
                </a:lnTo>
                <a:lnTo>
                  <a:pt x="117005" y="69354"/>
                </a:lnTo>
                <a:close/>
              </a:path>
            </a:pathLst>
          </a:custGeom>
          <a:solidFill>
            <a:srgbClr val="FF0000"/>
          </a:solidFill>
        </p:spPr>
        <p:txBody>
          <a:bodyPr wrap="square" lIns="0" tIns="0" rIns="0" bIns="0" rtlCol="0"/>
          <a:lstStyle/>
          <a:p>
            <a:endParaRPr/>
          </a:p>
        </p:txBody>
      </p:sp>
      <p:pic>
        <p:nvPicPr>
          <p:cNvPr id="39" name="object 39"/>
          <p:cNvPicPr/>
          <p:nvPr/>
        </p:nvPicPr>
        <p:blipFill>
          <a:blip r:embed="rId25" cstate="print"/>
          <a:stretch>
            <a:fillRect/>
          </a:stretch>
        </p:blipFill>
        <p:spPr>
          <a:xfrm>
            <a:off x="7663034" y="1140855"/>
            <a:ext cx="447947" cy="202319"/>
          </a:xfrm>
          <a:prstGeom prst="rect">
            <a:avLst/>
          </a:prstGeom>
        </p:spPr>
      </p:pic>
      <p:sp>
        <p:nvSpPr>
          <p:cNvPr id="40" name="object 40"/>
          <p:cNvSpPr/>
          <p:nvPr/>
        </p:nvSpPr>
        <p:spPr>
          <a:xfrm>
            <a:off x="7691132" y="1387804"/>
            <a:ext cx="658495" cy="46355"/>
          </a:xfrm>
          <a:custGeom>
            <a:avLst/>
            <a:gdLst/>
            <a:ahLst/>
            <a:cxnLst/>
            <a:rect l="l" t="t" r="r" b="b"/>
            <a:pathLst>
              <a:path w="658495" h="46355">
                <a:moveTo>
                  <a:pt x="629208" y="10287"/>
                </a:moveTo>
                <a:lnTo>
                  <a:pt x="626198" y="3009"/>
                </a:lnTo>
                <a:lnTo>
                  <a:pt x="624725" y="2400"/>
                </a:lnTo>
                <a:lnTo>
                  <a:pt x="618909" y="0"/>
                </a:lnTo>
                <a:lnTo>
                  <a:pt x="590118" y="292"/>
                </a:lnTo>
                <a:lnTo>
                  <a:pt x="559676" y="1041"/>
                </a:lnTo>
                <a:lnTo>
                  <a:pt x="535432" y="1638"/>
                </a:lnTo>
                <a:lnTo>
                  <a:pt x="533044" y="1943"/>
                </a:lnTo>
                <a:lnTo>
                  <a:pt x="531444" y="2108"/>
                </a:lnTo>
                <a:lnTo>
                  <a:pt x="530618" y="1943"/>
                </a:lnTo>
                <a:lnTo>
                  <a:pt x="530402" y="2159"/>
                </a:lnTo>
                <a:lnTo>
                  <a:pt x="530199" y="2159"/>
                </a:lnTo>
                <a:lnTo>
                  <a:pt x="527646" y="2590"/>
                </a:lnTo>
                <a:lnTo>
                  <a:pt x="523494" y="9067"/>
                </a:lnTo>
                <a:lnTo>
                  <a:pt x="528116" y="15735"/>
                </a:lnTo>
                <a:lnTo>
                  <a:pt x="530529" y="17068"/>
                </a:lnTo>
                <a:lnTo>
                  <a:pt x="535216" y="18072"/>
                </a:lnTo>
                <a:lnTo>
                  <a:pt x="590016" y="20294"/>
                </a:lnTo>
                <a:lnTo>
                  <a:pt x="618909" y="20586"/>
                </a:lnTo>
                <a:lnTo>
                  <a:pt x="626198" y="17576"/>
                </a:lnTo>
                <a:lnTo>
                  <a:pt x="629208" y="10287"/>
                </a:lnTo>
                <a:close/>
              </a:path>
              <a:path w="658495" h="46355">
                <a:moveTo>
                  <a:pt x="658444" y="29908"/>
                </a:moveTo>
                <a:lnTo>
                  <a:pt x="653249" y="24726"/>
                </a:lnTo>
                <a:lnTo>
                  <a:pt x="567702" y="25031"/>
                </a:lnTo>
                <a:lnTo>
                  <a:pt x="532650" y="24879"/>
                </a:lnTo>
                <a:lnTo>
                  <a:pt x="498843" y="31762"/>
                </a:lnTo>
                <a:lnTo>
                  <a:pt x="493318" y="32994"/>
                </a:lnTo>
                <a:lnTo>
                  <a:pt x="487743" y="33858"/>
                </a:lnTo>
                <a:lnTo>
                  <a:pt x="482511" y="34353"/>
                </a:lnTo>
                <a:lnTo>
                  <a:pt x="309854" y="33528"/>
                </a:lnTo>
                <a:lnTo>
                  <a:pt x="226453" y="33401"/>
                </a:lnTo>
                <a:lnTo>
                  <a:pt x="212153" y="33197"/>
                </a:lnTo>
                <a:lnTo>
                  <a:pt x="203276" y="32639"/>
                </a:lnTo>
                <a:lnTo>
                  <a:pt x="194995" y="31724"/>
                </a:lnTo>
                <a:lnTo>
                  <a:pt x="170764" y="26860"/>
                </a:lnTo>
                <a:lnTo>
                  <a:pt x="162648" y="25476"/>
                </a:lnTo>
                <a:lnTo>
                  <a:pt x="154482" y="24485"/>
                </a:lnTo>
                <a:lnTo>
                  <a:pt x="146151" y="23901"/>
                </a:lnTo>
                <a:lnTo>
                  <a:pt x="118554" y="23774"/>
                </a:lnTo>
                <a:lnTo>
                  <a:pt x="71450" y="23952"/>
                </a:lnTo>
                <a:lnTo>
                  <a:pt x="36118" y="24015"/>
                </a:lnTo>
                <a:lnTo>
                  <a:pt x="469" y="30607"/>
                </a:lnTo>
                <a:lnTo>
                  <a:pt x="355" y="30772"/>
                </a:lnTo>
                <a:lnTo>
                  <a:pt x="241" y="31559"/>
                </a:lnTo>
                <a:lnTo>
                  <a:pt x="152" y="32042"/>
                </a:lnTo>
                <a:lnTo>
                  <a:pt x="101" y="32321"/>
                </a:lnTo>
                <a:lnTo>
                  <a:pt x="0" y="33058"/>
                </a:lnTo>
                <a:lnTo>
                  <a:pt x="190" y="34391"/>
                </a:lnTo>
                <a:lnTo>
                  <a:pt x="965" y="36118"/>
                </a:lnTo>
                <a:lnTo>
                  <a:pt x="2514" y="37909"/>
                </a:lnTo>
                <a:lnTo>
                  <a:pt x="8166" y="42189"/>
                </a:lnTo>
                <a:lnTo>
                  <a:pt x="10617" y="43205"/>
                </a:lnTo>
                <a:lnTo>
                  <a:pt x="13081" y="42189"/>
                </a:lnTo>
                <a:lnTo>
                  <a:pt x="14097" y="39725"/>
                </a:lnTo>
                <a:lnTo>
                  <a:pt x="13081" y="37261"/>
                </a:lnTo>
                <a:lnTo>
                  <a:pt x="11950" y="35788"/>
                </a:lnTo>
                <a:lnTo>
                  <a:pt x="16852" y="35699"/>
                </a:lnTo>
                <a:lnTo>
                  <a:pt x="36131" y="35801"/>
                </a:lnTo>
                <a:lnTo>
                  <a:pt x="71450" y="35877"/>
                </a:lnTo>
                <a:lnTo>
                  <a:pt x="118529" y="36055"/>
                </a:lnTo>
                <a:lnTo>
                  <a:pt x="160782" y="37884"/>
                </a:lnTo>
                <a:lnTo>
                  <a:pt x="192786" y="44196"/>
                </a:lnTo>
                <a:lnTo>
                  <a:pt x="202171" y="45250"/>
                </a:lnTo>
                <a:lnTo>
                  <a:pt x="211734" y="45847"/>
                </a:lnTo>
                <a:lnTo>
                  <a:pt x="226377" y="46037"/>
                </a:lnTo>
                <a:lnTo>
                  <a:pt x="309867" y="45923"/>
                </a:lnTo>
                <a:lnTo>
                  <a:pt x="482561" y="44704"/>
                </a:lnTo>
                <a:lnTo>
                  <a:pt x="515823" y="37109"/>
                </a:lnTo>
                <a:lnTo>
                  <a:pt x="520560" y="36042"/>
                </a:lnTo>
                <a:lnTo>
                  <a:pt x="524929" y="35331"/>
                </a:lnTo>
                <a:lnTo>
                  <a:pt x="528866" y="34988"/>
                </a:lnTo>
                <a:lnTo>
                  <a:pt x="567702" y="34798"/>
                </a:lnTo>
                <a:lnTo>
                  <a:pt x="653249" y="35102"/>
                </a:lnTo>
                <a:lnTo>
                  <a:pt x="658444" y="29908"/>
                </a:lnTo>
                <a:close/>
              </a:path>
            </a:pathLst>
          </a:custGeom>
          <a:solidFill>
            <a:srgbClr val="FF0000"/>
          </a:solidFill>
        </p:spPr>
        <p:txBody>
          <a:bodyPr wrap="square" lIns="0" tIns="0" rIns="0" bIns="0" rtlCol="0"/>
          <a:lstStyle/>
          <a:p>
            <a:endParaRPr/>
          </a:p>
        </p:txBody>
      </p:sp>
      <p:pic>
        <p:nvPicPr>
          <p:cNvPr id="41" name="object 41"/>
          <p:cNvPicPr/>
          <p:nvPr/>
        </p:nvPicPr>
        <p:blipFill>
          <a:blip r:embed="rId26" cstate="print"/>
          <a:stretch>
            <a:fillRect/>
          </a:stretch>
        </p:blipFill>
        <p:spPr>
          <a:xfrm>
            <a:off x="7850420" y="1530414"/>
            <a:ext cx="349503" cy="190549"/>
          </a:xfrm>
          <a:prstGeom prst="rect">
            <a:avLst/>
          </a:prstGeom>
        </p:spPr>
      </p:pic>
      <p:pic>
        <p:nvPicPr>
          <p:cNvPr id="42" name="object 42"/>
          <p:cNvPicPr/>
          <p:nvPr/>
        </p:nvPicPr>
        <p:blipFill>
          <a:blip r:embed="rId27" cstate="print"/>
          <a:stretch>
            <a:fillRect/>
          </a:stretch>
        </p:blipFill>
        <p:spPr>
          <a:xfrm>
            <a:off x="5765165" y="1948988"/>
            <a:ext cx="654273" cy="259061"/>
          </a:xfrm>
          <a:prstGeom prst="rect">
            <a:avLst/>
          </a:prstGeom>
        </p:spPr>
      </p:pic>
      <p:grpSp>
        <p:nvGrpSpPr>
          <p:cNvPr id="43" name="object 43"/>
          <p:cNvGrpSpPr/>
          <p:nvPr/>
        </p:nvGrpSpPr>
        <p:grpSpPr>
          <a:xfrm>
            <a:off x="5646880" y="2455777"/>
            <a:ext cx="318135" cy="141605"/>
            <a:chOff x="5646880" y="2455777"/>
            <a:chExt cx="318135" cy="141605"/>
          </a:xfrm>
        </p:grpSpPr>
        <p:pic>
          <p:nvPicPr>
            <p:cNvPr id="44" name="object 44"/>
            <p:cNvPicPr/>
            <p:nvPr/>
          </p:nvPicPr>
          <p:blipFill>
            <a:blip r:embed="rId28" cstate="print"/>
            <a:stretch>
              <a:fillRect/>
            </a:stretch>
          </p:blipFill>
          <p:spPr>
            <a:xfrm>
              <a:off x="5646880" y="2455777"/>
              <a:ext cx="188651" cy="137367"/>
            </a:xfrm>
            <a:prstGeom prst="rect">
              <a:avLst/>
            </a:prstGeom>
          </p:spPr>
        </p:pic>
        <p:pic>
          <p:nvPicPr>
            <p:cNvPr id="45" name="object 45"/>
            <p:cNvPicPr/>
            <p:nvPr/>
          </p:nvPicPr>
          <p:blipFill>
            <a:blip r:embed="rId29" cstate="print"/>
            <a:stretch>
              <a:fillRect/>
            </a:stretch>
          </p:blipFill>
          <p:spPr>
            <a:xfrm>
              <a:off x="5875994" y="2473260"/>
              <a:ext cx="88393" cy="123542"/>
            </a:xfrm>
            <a:prstGeom prst="rect">
              <a:avLst/>
            </a:prstGeom>
          </p:spPr>
        </p:pic>
      </p:grpSp>
      <p:sp>
        <p:nvSpPr>
          <p:cNvPr id="46" name="object 46"/>
          <p:cNvSpPr/>
          <p:nvPr/>
        </p:nvSpPr>
        <p:spPr>
          <a:xfrm>
            <a:off x="6038329" y="2479141"/>
            <a:ext cx="121285" cy="67945"/>
          </a:xfrm>
          <a:custGeom>
            <a:avLst/>
            <a:gdLst/>
            <a:ahLst/>
            <a:cxnLst/>
            <a:rect l="l" t="t" r="r" b="b"/>
            <a:pathLst>
              <a:path w="121285" h="67944">
                <a:moveTo>
                  <a:pt x="83604" y="8826"/>
                </a:moveTo>
                <a:lnTo>
                  <a:pt x="81013" y="2578"/>
                </a:lnTo>
                <a:lnTo>
                  <a:pt x="74790" y="0"/>
                </a:lnTo>
                <a:lnTo>
                  <a:pt x="74383" y="0"/>
                </a:lnTo>
                <a:lnTo>
                  <a:pt x="72898" y="88"/>
                </a:lnTo>
                <a:lnTo>
                  <a:pt x="69494" y="571"/>
                </a:lnTo>
                <a:lnTo>
                  <a:pt x="58254" y="2984"/>
                </a:lnTo>
                <a:lnTo>
                  <a:pt x="45618" y="6438"/>
                </a:lnTo>
                <a:lnTo>
                  <a:pt x="39535" y="7975"/>
                </a:lnTo>
                <a:lnTo>
                  <a:pt x="33312" y="9207"/>
                </a:lnTo>
                <a:lnTo>
                  <a:pt x="27241" y="10134"/>
                </a:lnTo>
                <a:lnTo>
                  <a:pt x="4089" y="13004"/>
                </a:lnTo>
                <a:lnTo>
                  <a:pt x="0" y="17132"/>
                </a:lnTo>
                <a:lnTo>
                  <a:pt x="4127" y="21259"/>
                </a:lnTo>
                <a:lnTo>
                  <a:pt x="27546" y="23812"/>
                </a:lnTo>
                <a:lnTo>
                  <a:pt x="72809" y="17830"/>
                </a:lnTo>
                <a:lnTo>
                  <a:pt x="74714" y="17640"/>
                </a:lnTo>
                <a:lnTo>
                  <a:pt x="75145" y="17653"/>
                </a:lnTo>
                <a:lnTo>
                  <a:pt x="81140" y="14947"/>
                </a:lnTo>
                <a:lnTo>
                  <a:pt x="83604" y="8826"/>
                </a:lnTo>
                <a:close/>
              </a:path>
              <a:path w="121285" h="67944">
                <a:moveTo>
                  <a:pt x="120777" y="58686"/>
                </a:moveTo>
                <a:lnTo>
                  <a:pt x="118249" y="52603"/>
                </a:lnTo>
                <a:lnTo>
                  <a:pt x="112166" y="50088"/>
                </a:lnTo>
                <a:lnTo>
                  <a:pt x="99695" y="49542"/>
                </a:lnTo>
                <a:lnTo>
                  <a:pt x="81749" y="49606"/>
                </a:lnTo>
                <a:lnTo>
                  <a:pt x="38531" y="52184"/>
                </a:lnTo>
                <a:lnTo>
                  <a:pt x="17805" y="58686"/>
                </a:lnTo>
                <a:lnTo>
                  <a:pt x="18669" y="60769"/>
                </a:lnTo>
                <a:lnTo>
                  <a:pt x="62382" y="67424"/>
                </a:lnTo>
                <a:lnTo>
                  <a:pt x="99695" y="67843"/>
                </a:lnTo>
                <a:lnTo>
                  <a:pt x="112166" y="67297"/>
                </a:lnTo>
                <a:lnTo>
                  <a:pt x="118249" y="64782"/>
                </a:lnTo>
                <a:lnTo>
                  <a:pt x="120777" y="58686"/>
                </a:lnTo>
                <a:close/>
              </a:path>
            </a:pathLst>
          </a:custGeom>
          <a:solidFill>
            <a:srgbClr val="FF0000"/>
          </a:solidFill>
        </p:spPr>
        <p:txBody>
          <a:bodyPr wrap="square" lIns="0" tIns="0" rIns="0" bIns="0" rtlCol="0"/>
          <a:lstStyle/>
          <a:p>
            <a:endParaRPr/>
          </a:p>
        </p:txBody>
      </p:sp>
      <p:pic>
        <p:nvPicPr>
          <p:cNvPr id="47" name="object 47"/>
          <p:cNvPicPr/>
          <p:nvPr/>
        </p:nvPicPr>
        <p:blipFill>
          <a:blip r:embed="rId30" cstate="print"/>
          <a:stretch>
            <a:fillRect/>
          </a:stretch>
        </p:blipFill>
        <p:spPr>
          <a:xfrm>
            <a:off x="6245156" y="2388372"/>
            <a:ext cx="267545" cy="226032"/>
          </a:xfrm>
          <a:prstGeom prst="rect">
            <a:avLst/>
          </a:prstGeom>
        </p:spPr>
      </p:pic>
      <p:pic>
        <p:nvPicPr>
          <p:cNvPr id="48" name="object 48"/>
          <p:cNvPicPr/>
          <p:nvPr/>
        </p:nvPicPr>
        <p:blipFill>
          <a:blip r:embed="rId31" cstate="print"/>
          <a:stretch>
            <a:fillRect/>
          </a:stretch>
        </p:blipFill>
        <p:spPr>
          <a:xfrm>
            <a:off x="6556133" y="1974301"/>
            <a:ext cx="345087" cy="175625"/>
          </a:xfrm>
          <a:prstGeom prst="rect">
            <a:avLst/>
          </a:prstGeom>
        </p:spPr>
      </p:pic>
      <p:pic>
        <p:nvPicPr>
          <p:cNvPr id="49" name="object 49"/>
          <p:cNvPicPr/>
          <p:nvPr/>
        </p:nvPicPr>
        <p:blipFill>
          <a:blip r:embed="rId32" cstate="print"/>
          <a:stretch>
            <a:fillRect/>
          </a:stretch>
        </p:blipFill>
        <p:spPr>
          <a:xfrm>
            <a:off x="6642632" y="2453340"/>
            <a:ext cx="143151" cy="145043"/>
          </a:xfrm>
          <a:prstGeom prst="rect">
            <a:avLst/>
          </a:prstGeom>
        </p:spPr>
      </p:pic>
      <p:pic>
        <p:nvPicPr>
          <p:cNvPr id="50" name="object 50"/>
          <p:cNvPicPr/>
          <p:nvPr/>
        </p:nvPicPr>
        <p:blipFill>
          <a:blip r:embed="rId33" cstate="print"/>
          <a:stretch>
            <a:fillRect/>
          </a:stretch>
        </p:blipFill>
        <p:spPr>
          <a:xfrm>
            <a:off x="6877097" y="2426574"/>
            <a:ext cx="534425" cy="217032"/>
          </a:xfrm>
          <a:prstGeom prst="rect">
            <a:avLst/>
          </a:prstGeom>
        </p:spPr>
      </p:pic>
      <p:sp>
        <p:nvSpPr>
          <p:cNvPr id="51" name="object 51"/>
          <p:cNvSpPr/>
          <p:nvPr/>
        </p:nvSpPr>
        <p:spPr>
          <a:xfrm>
            <a:off x="6023419" y="2927870"/>
            <a:ext cx="82550" cy="19685"/>
          </a:xfrm>
          <a:custGeom>
            <a:avLst/>
            <a:gdLst/>
            <a:ahLst/>
            <a:cxnLst/>
            <a:rect l="l" t="t" r="r" b="b"/>
            <a:pathLst>
              <a:path w="82550" h="19685">
                <a:moveTo>
                  <a:pt x="81940" y="8890"/>
                </a:moveTo>
                <a:lnTo>
                  <a:pt x="81686" y="8280"/>
                </a:lnTo>
                <a:lnTo>
                  <a:pt x="79336" y="2603"/>
                </a:lnTo>
                <a:lnTo>
                  <a:pt x="73050" y="0"/>
                </a:lnTo>
                <a:lnTo>
                  <a:pt x="23139" y="50"/>
                </a:lnTo>
                <a:lnTo>
                  <a:pt x="0" y="11557"/>
                </a:lnTo>
                <a:lnTo>
                  <a:pt x="38" y="12242"/>
                </a:lnTo>
                <a:lnTo>
                  <a:pt x="927" y="14516"/>
                </a:lnTo>
                <a:lnTo>
                  <a:pt x="2832" y="16624"/>
                </a:lnTo>
                <a:lnTo>
                  <a:pt x="9245" y="18681"/>
                </a:lnTo>
                <a:lnTo>
                  <a:pt x="10718" y="19304"/>
                </a:lnTo>
                <a:lnTo>
                  <a:pt x="12204" y="18681"/>
                </a:lnTo>
                <a:lnTo>
                  <a:pt x="12814" y="17208"/>
                </a:lnTo>
                <a:lnTo>
                  <a:pt x="12700" y="16954"/>
                </a:lnTo>
                <a:lnTo>
                  <a:pt x="16306" y="17157"/>
                </a:lnTo>
                <a:lnTo>
                  <a:pt x="23241" y="17741"/>
                </a:lnTo>
                <a:lnTo>
                  <a:pt x="73050" y="17792"/>
                </a:lnTo>
                <a:lnTo>
                  <a:pt x="79336" y="15176"/>
                </a:lnTo>
                <a:lnTo>
                  <a:pt x="79489" y="14833"/>
                </a:lnTo>
                <a:lnTo>
                  <a:pt x="81940" y="8890"/>
                </a:lnTo>
                <a:close/>
              </a:path>
            </a:pathLst>
          </a:custGeom>
          <a:solidFill>
            <a:srgbClr val="FF0000"/>
          </a:solidFill>
        </p:spPr>
        <p:txBody>
          <a:bodyPr wrap="square" lIns="0" tIns="0" rIns="0" bIns="0" rtlCol="0"/>
          <a:lstStyle/>
          <a:p>
            <a:endParaRPr/>
          </a:p>
        </p:txBody>
      </p:sp>
      <p:sp>
        <p:nvSpPr>
          <p:cNvPr id="52" name="object 52"/>
          <p:cNvSpPr/>
          <p:nvPr/>
        </p:nvSpPr>
        <p:spPr>
          <a:xfrm>
            <a:off x="6041008" y="2994735"/>
            <a:ext cx="105410" cy="17145"/>
          </a:xfrm>
          <a:custGeom>
            <a:avLst/>
            <a:gdLst/>
            <a:ahLst/>
            <a:cxnLst/>
            <a:rect l="l" t="t" r="r" b="b"/>
            <a:pathLst>
              <a:path w="105410" h="17144">
                <a:moveTo>
                  <a:pt x="79074" y="17025"/>
                </a:moveTo>
                <a:lnTo>
                  <a:pt x="59626" y="16933"/>
                </a:lnTo>
                <a:lnTo>
                  <a:pt x="22226" y="13631"/>
                </a:lnTo>
                <a:lnTo>
                  <a:pt x="1449" y="9961"/>
                </a:lnTo>
                <a:lnTo>
                  <a:pt x="0" y="8512"/>
                </a:lnTo>
                <a:lnTo>
                  <a:pt x="1449" y="7063"/>
                </a:lnTo>
                <a:lnTo>
                  <a:pt x="22226" y="3394"/>
                </a:lnTo>
                <a:lnTo>
                  <a:pt x="59626" y="91"/>
                </a:lnTo>
                <a:lnTo>
                  <a:pt x="79074" y="0"/>
                </a:lnTo>
                <a:lnTo>
                  <a:pt x="97026" y="412"/>
                </a:lnTo>
                <a:lnTo>
                  <a:pt x="102753" y="2785"/>
                </a:lnTo>
                <a:lnTo>
                  <a:pt x="105126" y="8512"/>
                </a:lnTo>
                <a:lnTo>
                  <a:pt x="102753" y="14239"/>
                </a:lnTo>
                <a:lnTo>
                  <a:pt x="97026" y="16612"/>
                </a:lnTo>
                <a:lnTo>
                  <a:pt x="79074" y="17025"/>
                </a:lnTo>
                <a:close/>
              </a:path>
            </a:pathLst>
          </a:custGeom>
          <a:solidFill>
            <a:srgbClr val="FF0000"/>
          </a:solidFill>
        </p:spPr>
        <p:txBody>
          <a:bodyPr wrap="square" lIns="0" tIns="0" rIns="0" bIns="0" rtlCol="0"/>
          <a:lstStyle/>
          <a:p>
            <a:endParaRPr/>
          </a:p>
        </p:txBody>
      </p:sp>
      <p:grpSp>
        <p:nvGrpSpPr>
          <p:cNvPr id="53" name="object 53"/>
          <p:cNvGrpSpPr/>
          <p:nvPr/>
        </p:nvGrpSpPr>
        <p:grpSpPr>
          <a:xfrm>
            <a:off x="6286078" y="2778523"/>
            <a:ext cx="261620" cy="272415"/>
            <a:chOff x="6286078" y="2778523"/>
            <a:chExt cx="261620" cy="272415"/>
          </a:xfrm>
        </p:grpSpPr>
        <p:pic>
          <p:nvPicPr>
            <p:cNvPr id="54" name="object 54"/>
            <p:cNvPicPr/>
            <p:nvPr/>
          </p:nvPicPr>
          <p:blipFill>
            <a:blip r:embed="rId34" cstate="print"/>
            <a:stretch>
              <a:fillRect/>
            </a:stretch>
          </p:blipFill>
          <p:spPr>
            <a:xfrm>
              <a:off x="6286078" y="2931046"/>
              <a:ext cx="86855" cy="119269"/>
            </a:xfrm>
            <a:prstGeom prst="rect">
              <a:avLst/>
            </a:prstGeom>
          </p:spPr>
        </p:pic>
        <p:sp>
          <p:nvSpPr>
            <p:cNvPr id="55" name="object 55"/>
            <p:cNvSpPr/>
            <p:nvPr/>
          </p:nvSpPr>
          <p:spPr>
            <a:xfrm>
              <a:off x="6316396" y="2778531"/>
              <a:ext cx="225425" cy="272415"/>
            </a:xfrm>
            <a:custGeom>
              <a:avLst/>
              <a:gdLst/>
              <a:ahLst/>
              <a:cxnLst/>
              <a:rect l="l" t="t" r="r" b="b"/>
              <a:pathLst>
                <a:path w="225425" h="272414">
                  <a:moveTo>
                    <a:pt x="225412" y="33566"/>
                  </a:moveTo>
                  <a:lnTo>
                    <a:pt x="222796" y="27216"/>
                  </a:lnTo>
                  <a:lnTo>
                    <a:pt x="221399" y="26631"/>
                  </a:lnTo>
                  <a:lnTo>
                    <a:pt x="216471" y="24561"/>
                  </a:lnTo>
                  <a:lnTo>
                    <a:pt x="120954" y="24155"/>
                  </a:lnTo>
                  <a:lnTo>
                    <a:pt x="60502" y="12649"/>
                  </a:lnTo>
                  <a:lnTo>
                    <a:pt x="10731" y="254"/>
                  </a:lnTo>
                  <a:lnTo>
                    <a:pt x="8636" y="0"/>
                  </a:lnTo>
                  <a:lnTo>
                    <a:pt x="2527" y="2527"/>
                  </a:lnTo>
                  <a:lnTo>
                    <a:pt x="0" y="8636"/>
                  </a:lnTo>
                  <a:lnTo>
                    <a:pt x="444" y="11366"/>
                  </a:lnTo>
                  <a:lnTo>
                    <a:pt x="1816" y="15900"/>
                  </a:lnTo>
                  <a:lnTo>
                    <a:pt x="4356" y="23799"/>
                  </a:lnTo>
                  <a:lnTo>
                    <a:pt x="5715" y="28371"/>
                  </a:lnTo>
                  <a:lnTo>
                    <a:pt x="6743" y="32816"/>
                  </a:lnTo>
                  <a:lnTo>
                    <a:pt x="7467" y="37236"/>
                  </a:lnTo>
                  <a:lnTo>
                    <a:pt x="7899" y="41541"/>
                  </a:lnTo>
                  <a:lnTo>
                    <a:pt x="8089" y="48971"/>
                  </a:lnTo>
                  <a:lnTo>
                    <a:pt x="8534" y="55740"/>
                  </a:lnTo>
                  <a:lnTo>
                    <a:pt x="18935" y="114134"/>
                  </a:lnTo>
                  <a:lnTo>
                    <a:pt x="27101" y="158432"/>
                  </a:lnTo>
                  <a:lnTo>
                    <a:pt x="36068" y="206489"/>
                  </a:lnTo>
                  <a:lnTo>
                    <a:pt x="38379" y="216750"/>
                  </a:lnTo>
                  <a:lnTo>
                    <a:pt x="39446" y="223329"/>
                  </a:lnTo>
                  <a:lnTo>
                    <a:pt x="40233" y="230352"/>
                  </a:lnTo>
                  <a:lnTo>
                    <a:pt x="40703" y="237744"/>
                  </a:lnTo>
                  <a:lnTo>
                    <a:pt x="40855" y="245503"/>
                  </a:lnTo>
                  <a:lnTo>
                    <a:pt x="40792" y="252323"/>
                  </a:lnTo>
                  <a:lnTo>
                    <a:pt x="40347" y="257873"/>
                  </a:lnTo>
                  <a:lnTo>
                    <a:pt x="41351" y="256413"/>
                  </a:lnTo>
                  <a:lnTo>
                    <a:pt x="42532" y="255295"/>
                  </a:lnTo>
                  <a:lnTo>
                    <a:pt x="38531" y="262788"/>
                  </a:lnTo>
                  <a:lnTo>
                    <a:pt x="41160" y="269151"/>
                  </a:lnTo>
                  <a:lnTo>
                    <a:pt x="47523" y="271792"/>
                  </a:lnTo>
                  <a:lnTo>
                    <a:pt x="50177" y="271399"/>
                  </a:lnTo>
                  <a:lnTo>
                    <a:pt x="51396" y="270916"/>
                  </a:lnTo>
                  <a:lnTo>
                    <a:pt x="59042" y="255295"/>
                  </a:lnTo>
                  <a:lnTo>
                    <a:pt x="59258" y="253301"/>
                  </a:lnTo>
                  <a:lnTo>
                    <a:pt x="59524" y="245503"/>
                  </a:lnTo>
                  <a:lnTo>
                    <a:pt x="59347" y="236969"/>
                  </a:lnTo>
                  <a:lnTo>
                    <a:pt x="58813" y="228739"/>
                  </a:lnTo>
                  <a:lnTo>
                    <a:pt x="57937" y="220802"/>
                  </a:lnTo>
                  <a:lnTo>
                    <a:pt x="56680" y="213080"/>
                  </a:lnTo>
                  <a:lnTo>
                    <a:pt x="54343" y="202895"/>
                  </a:lnTo>
                  <a:lnTo>
                    <a:pt x="45008" y="155041"/>
                  </a:lnTo>
                  <a:lnTo>
                    <a:pt x="36550" y="110909"/>
                  </a:lnTo>
                  <a:lnTo>
                    <a:pt x="26098" y="52781"/>
                  </a:lnTo>
                  <a:lnTo>
                    <a:pt x="25920" y="48971"/>
                  </a:lnTo>
                  <a:lnTo>
                    <a:pt x="25654" y="40551"/>
                  </a:lnTo>
                  <a:lnTo>
                    <a:pt x="25082" y="34886"/>
                  </a:lnTo>
                  <a:lnTo>
                    <a:pt x="24155" y="29337"/>
                  </a:lnTo>
                  <a:lnTo>
                    <a:pt x="22847" y="23799"/>
                  </a:lnTo>
                  <a:lnTo>
                    <a:pt x="21958" y="20891"/>
                  </a:lnTo>
                  <a:lnTo>
                    <a:pt x="56502" y="29552"/>
                  </a:lnTo>
                  <a:lnTo>
                    <a:pt x="98552" y="38785"/>
                  </a:lnTo>
                  <a:lnTo>
                    <a:pt x="197497" y="42392"/>
                  </a:lnTo>
                  <a:lnTo>
                    <a:pt x="198031" y="43637"/>
                  </a:lnTo>
                  <a:lnTo>
                    <a:pt x="199783" y="44373"/>
                  </a:lnTo>
                  <a:lnTo>
                    <a:pt x="200901" y="44107"/>
                  </a:lnTo>
                  <a:lnTo>
                    <a:pt x="207010" y="42481"/>
                  </a:lnTo>
                  <a:lnTo>
                    <a:pt x="216344" y="42570"/>
                  </a:lnTo>
                  <a:lnTo>
                    <a:pt x="218668" y="41617"/>
                  </a:lnTo>
                  <a:lnTo>
                    <a:pt x="220433" y="41617"/>
                  </a:lnTo>
                  <a:lnTo>
                    <a:pt x="221018" y="40665"/>
                  </a:lnTo>
                  <a:lnTo>
                    <a:pt x="222783" y="39941"/>
                  </a:lnTo>
                  <a:lnTo>
                    <a:pt x="225412" y="33566"/>
                  </a:lnTo>
                  <a:close/>
                </a:path>
              </a:pathLst>
            </a:custGeom>
            <a:solidFill>
              <a:srgbClr val="FF0000"/>
            </a:solidFill>
          </p:spPr>
          <p:txBody>
            <a:bodyPr wrap="square" lIns="0" tIns="0" rIns="0" bIns="0" rtlCol="0"/>
            <a:lstStyle/>
            <a:p>
              <a:endParaRPr/>
            </a:p>
          </p:txBody>
        </p:sp>
        <p:pic>
          <p:nvPicPr>
            <p:cNvPr id="56" name="object 56"/>
            <p:cNvPicPr/>
            <p:nvPr/>
          </p:nvPicPr>
          <p:blipFill>
            <a:blip r:embed="rId35" cstate="print"/>
            <a:stretch>
              <a:fillRect/>
            </a:stretch>
          </p:blipFill>
          <p:spPr>
            <a:xfrm>
              <a:off x="6424886" y="2870049"/>
              <a:ext cx="122661" cy="158360"/>
            </a:xfrm>
            <a:prstGeom prst="rect">
              <a:avLst/>
            </a:prstGeom>
          </p:spPr>
        </p:pic>
      </p:grpSp>
      <p:pic>
        <p:nvPicPr>
          <p:cNvPr id="57" name="object 57"/>
          <p:cNvPicPr/>
          <p:nvPr/>
        </p:nvPicPr>
        <p:blipFill>
          <a:blip r:embed="rId36" cstate="print"/>
          <a:stretch>
            <a:fillRect/>
          </a:stretch>
        </p:blipFill>
        <p:spPr>
          <a:xfrm>
            <a:off x="6678514" y="2849187"/>
            <a:ext cx="195121" cy="168528"/>
          </a:xfrm>
          <a:prstGeom prst="rect">
            <a:avLst/>
          </a:prstGeom>
        </p:spPr>
      </p:pic>
      <p:pic>
        <p:nvPicPr>
          <p:cNvPr id="58" name="object 58"/>
          <p:cNvPicPr/>
          <p:nvPr/>
        </p:nvPicPr>
        <p:blipFill>
          <a:blip r:embed="rId37" cstate="print"/>
          <a:stretch>
            <a:fillRect/>
          </a:stretch>
        </p:blipFill>
        <p:spPr>
          <a:xfrm>
            <a:off x="6957656" y="2813089"/>
            <a:ext cx="144445" cy="210820"/>
          </a:xfrm>
          <a:prstGeom prst="rect">
            <a:avLst/>
          </a:prstGeom>
        </p:spPr>
      </p:pic>
      <p:grpSp>
        <p:nvGrpSpPr>
          <p:cNvPr id="59" name="object 59"/>
          <p:cNvGrpSpPr/>
          <p:nvPr/>
        </p:nvGrpSpPr>
        <p:grpSpPr>
          <a:xfrm>
            <a:off x="5859162" y="3305613"/>
            <a:ext cx="321310" cy="189230"/>
            <a:chOff x="5859162" y="3305613"/>
            <a:chExt cx="321310" cy="189230"/>
          </a:xfrm>
        </p:grpSpPr>
        <p:pic>
          <p:nvPicPr>
            <p:cNvPr id="60" name="object 60"/>
            <p:cNvPicPr/>
            <p:nvPr/>
          </p:nvPicPr>
          <p:blipFill>
            <a:blip r:embed="rId38" cstate="print"/>
            <a:stretch>
              <a:fillRect/>
            </a:stretch>
          </p:blipFill>
          <p:spPr>
            <a:xfrm>
              <a:off x="5859162" y="3305613"/>
              <a:ext cx="186021" cy="171447"/>
            </a:xfrm>
            <a:prstGeom prst="rect">
              <a:avLst/>
            </a:prstGeom>
          </p:spPr>
        </p:pic>
        <p:pic>
          <p:nvPicPr>
            <p:cNvPr id="61" name="object 61"/>
            <p:cNvPicPr/>
            <p:nvPr/>
          </p:nvPicPr>
          <p:blipFill>
            <a:blip r:embed="rId39" cstate="print"/>
            <a:stretch>
              <a:fillRect/>
            </a:stretch>
          </p:blipFill>
          <p:spPr>
            <a:xfrm>
              <a:off x="6067421" y="3342634"/>
              <a:ext cx="112987" cy="151796"/>
            </a:xfrm>
            <a:prstGeom prst="rect">
              <a:avLst/>
            </a:prstGeom>
          </p:spPr>
        </p:pic>
      </p:grpSp>
      <p:sp>
        <p:nvSpPr>
          <p:cNvPr id="62" name="object 62"/>
          <p:cNvSpPr/>
          <p:nvPr/>
        </p:nvSpPr>
        <p:spPr>
          <a:xfrm>
            <a:off x="6228042" y="3343427"/>
            <a:ext cx="106045" cy="20320"/>
          </a:xfrm>
          <a:custGeom>
            <a:avLst/>
            <a:gdLst/>
            <a:ahLst/>
            <a:cxnLst/>
            <a:rect l="l" t="t" r="r" b="b"/>
            <a:pathLst>
              <a:path w="106045" h="20320">
                <a:moveTo>
                  <a:pt x="105879" y="8890"/>
                </a:moveTo>
                <a:lnTo>
                  <a:pt x="103276" y="2603"/>
                </a:lnTo>
                <a:lnTo>
                  <a:pt x="96989" y="0"/>
                </a:lnTo>
                <a:lnTo>
                  <a:pt x="86931" y="63"/>
                </a:lnTo>
                <a:lnTo>
                  <a:pt x="30416" y="139"/>
                </a:lnTo>
                <a:lnTo>
                  <a:pt x="0" y="12814"/>
                </a:lnTo>
                <a:lnTo>
                  <a:pt x="2832" y="17208"/>
                </a:lnTo>
                <a:lnTo>
                  <a:pt x="3632" y="19138"/>
                </a:lnTo>
                <a:lnTo>
                  <a:pt x="5562" y="19939"/>
                </a:lnTo>
                <a:lnTo>
                  <a:pt x="7493" y="19138"/>
                </a:lnTo>
                <a:lnTo>
                  <a:pt x="8293" y="17208"/>
                </a:lnTo>
                <a:lnTo>
                  <a:pt x="11137" y="13284"/>
                </a:lnTo>
                <a:lnTo>
                  <a:pt x="10922" y="15125"/>
                </a:lnTo>
                <a:lnTo>
                  <a:pt x="10274" y="16395"/>
                </a:lnTo>
                <a:lnTo>
                  <a:pt x="10198" y="16840"/>
                </a:lnTo>
                <a:lnTo>
                  <a:pt x="10858" y="16941"/>
                </a:lnTo>
                <a:lnTo>
                  <a:pt x="19177" y="17157"/>
                </a:lnTo>
                <a:lnTo>
                  <a:pt x="30492" y="17640"/>
                </a:lnTo>
                <a:lnTo>
                  <a:pt x="56921" y="17653"/>
                </a:lnTo>
                <a:lnTo>
                  <a:pt x="96989" y="17780"/>
                </a:lnTo>
                <a:lnTo>
                  <a:pt x="103276" y="15176"/>
                </a:lnTo>
                <a:lnTo>
                  <a:pt x="105879" y="8890"/>
                </a:lnTo>
                <a:close/>
              </a:path>
            </a:pathLst>
          </a:custGeom>
          <a:solidFill>
            <a:srgbClr val="FF0000"/>
          </a:solidFill>
        </p:spPr>
        <p:txBody>
          <a:bodyPr wrap="square" lIns="0" tIns="0" rIns="0" bIns="0" rtlCol="0"/>
          <a:lstStyle/>
          <a:p>
            <a:endParaRPr/>
          </a:p>
        </p:txBody>
      </p:sp>
      <p:sp>
        <p:nvSpPr>
          <p:cNvPr id="63" name="object 63"/>
          <p:cNvSpPr/>
          <p:nvPr/>
        </p:nvSpPr>
        <p:spPr>
          <a:xfrm>
            <a:off x="6248768" y="3417341"/>
            <a:ext cx="136525" cy="27305"/>
          </a:xfrm>
          <a:custGeom>
            <a:avLst/>
            <a:gdLst/>
            <a:ahLst/>
            <a:cxnLst/>
            <a:rect l="l" t="t" r="r" b="b"/>
            <a:pathLst>
              <a:path w="136525" h="27304">
                <a:moveTo>
                  <a:pt x="135902" y="9779"/>
                </a:moveTo>
                <a:lnTo>
                  <a:pt x="133045" y="2857"/>
                </a:lnTo>
                <a:lnTo>
                  <a:pt x="126123" y="0"/>
                </a:lnTo>
                <a:lnTo>
                  <a:pt x="123748" y="292"/>
                </a:lnTo>
                <a:lnTo>
                  <a:pt x="110375" y="3746"/>
                </a:lnTo>
                <a:lnTo>
                  <a:pt x="100888" y="6070"/>
                </a:lnTo>
                <a:lnTo>
                  <a:pt x="48933" y="9105"/>
                </a:lnTo>
                <a:lnTo>
                  <a:pt x="22415" y="9715"/>
                </a:lnTo>
                <a:lnTo>
                  <a:pt x="2768" y="812"/>
                </a:lnTo>
                <a:lnTo>
                  <a:pt x="1460" y="12"/>
                </a:lnTo>
                <a:lnTo>
                  <a:pt x="0" y="1473"/>
                </a:lnTo>
                <a:lnTo>
                  <a:pt x="165" y="2120"/>
                </a:lnTo>
                <a:lnTo>
                  <a:pt x="1358" y="12014"/>
                </a:lnTo>
                <a:lnTo>
                  <a:pt x="48895" y="27063"/>
                </a:lnTo>
                <a:lnTo>
                  <a:pt x="76301" y="27266"/>
                </a:lnTo>
                <a:lnTo>
                  <a:pt x="83375" y="27178"/>
                </a:lnTo>
                <a:lnTo>
                  <a:pt x="128498" y="19265"/>
                </a:lnTo>
                <a:lnTo>
                  <a:pt x="131495" y="17335"/>
                </a:lnTo>
                <a:lnTo>
                  <a:pt x="133045" y="16687"/>
                </a:lnTo>
                <a:lnTo>
                  <a:pt x="133235" y="16205"/>
                </a:lnTo>
                <a:lnTo>
                  <a:pt x="133794" y="15849"/>
                </a:lnTo>
                <a:lnTo>
                  <a:pt x="135902" y="9779"/>
                </a:lnTo>
                <a:close/>
              </a:path>
            </a:pathLst>
          </a:custGeom>
          <a:solidFill>
            <a:srgbClr val="FF0000"/>
          </a:solidFill>
        </p:spPr>
        <p:txBody>
          <a:bodyPr wrap="square" lIns="0" tIns="0" rIns="0" bIns="0" rtlCol="0"/>
          <a:lstStyle/>
          <a:p>
            <a:endParaRPr/>
          </a:p>
        </p:txBody>
      </p:sp>
      <p:pic>
        <p:nvPicPr>
          <p:cNvPr id="64" name="object 64"/>
          <p:cNvPicPr/>
          <p:nvPr/>
        </p:nvPicPr>
        <p:blipFill>
          <a:blip r:embed="rId40" cstate="print"/>
          <a:stretch>
            <a:fillRect/>
          </a:stretch>
        </p:blipFill>
        <p:spPr>
          <a:xfrm>
            <a:off x="5329113" y="3216373"/>
            <a:ext cx="272547" cy="301101"/>
          </a:xfrm>
          <a:prstGeom prst="rect">
            <a:avLst/>
          </a:prstGeom>
        </p:spPr>
      </p:pic>
      <p:pic>
        <p:nvPicPr>
          <p:cNvPr id="65" name="object 65"/>
          <p:cNvPicPr/>
          <p:nvPr/>
        </p:nvPicPr>
        <p:blipFill>
          <a:blip r:embed="rId41" cstate="print"/>
          <a:stretch>
            <a:fillRect/>
          </a:stretch>
        </p:blipFill>
        <p:spPr>
          <a:xfrm>
            <a:off x="6486165" y="3237556"/>
            <a:ext cx="270740" cy="198430"/>
          </a:xfrm>
          <a:prstGeom prst="rect">
            <a:avLst/>
          </a:prstGeom>
        </p:spPr>
      </p:pic>
      <p:pic>
        <p:nvPicPr>
          <p:cNvPr id="66" name="object 66"/>
          <p:cNvPicPr/>
          <p:nvPr/>
        </p:nvPicPr>
        <p:blipFill>
          <a:blip r:embed="rId42" cstate="print"/>
          <a:stretch>
            <a:fillRect/>
          </a:stretch>
        </p:blipFill>
        <p:spPr>
          <a:xfrm>
            <a:off x="6831176" y="3258299"/>
            <a:ext cx="133691" cy="156855"/>
          </a:xfrm>
          <a:prstGeom prst="rect">
            <a:avLst/>
          </a:prstGeom>
        </p:spPr>
      </p:pic>
      <p:pic>
        <p:nvPicPr>
          <p:cNvPr id="67" name="object 67"/>
          <p:cNvPicPr/>
          <p:nvPr/>
        </p:nvPicPr>
        <p:blipFill>
          <a:blip r:embed="rId43" cstate="print"/>
          <a:stretch>
            <a:fillRect/>
          </a:stretch>
        </p:blipFill>
        <p:spPr>
          <a:xfrm>
            <a:off x="7049138" y="3253760"/>
            <a:ext cx="103298" cy="163830"/>
          </a:xfrm>
          <a:prstGeom prst="rect">
            <a:avLst/>
          </a:prstGeom>
        </p:spPr>
      </p:pic>
      <p:sp>
        <p:nvSpPr>
          <p:cNvPr id="68" name="object 68"/>
          <p:cNvSpPr/>
          <p:nvPr/>
        </p:nvSpPr>
        <p:spPr>
          <a:xfrm>
            <a:off x="7272046" y="3279139"/>
            <a:ext cx="114300" cy="82550"/>
          </a:xfrm>
          <a:custGeom>
            <a:avLst/>
            <a:gdLst/>
            <a:ahLst/>
            <a:cxnLst/>
            <a:rect l="l" t="t" r="r" b="b"/>
            <a:pathLst>
              <a:path w="114300" h="82550">
                <a:moveTo>
                  <a:pt x="96253" y="14998"/>
                </a:moveTo>
                <a:lnTo>
                  <a:pt x="93751" y="8966"/>
                </a:lnTo>
                <a:lnTo>
                  <a:pt x="87718" y="6451"/>
                </a:lnTo>
                <a:lnTo>
                  <a:pt x="86067" y="6489"/>
                </a:lnTo>
                <a:lnTo>
                  <a:pt x="84467" y="6654"/>
                </a:lnTo>
                <a:lnTo>
                  <a:pt x="82664" y="6985"/>
                </a:lnTo>
                <a:lnTo>
                  <a:pt x="79248" y="7912"/>
                </a:lnTo>
                <a:lnTo>
                  <a:pt x="71831" y="11226"/>
                </a:lnTo>
                <a:lnTo>
                  <a:pt x="72491" y="10426"/>
                </a:lnTo>
                <a:lnTo>
                  <a:pt x="73101" y="9296"/>
                </a:lnTo>
                <a:lnTo>
                  <a:pt x="73634" y="6692"/>
                </a:lnTo>
                <a:lnTo>
                  <a:pt x="73101" y="4089"/>
                </a:lnTo>
                <a:lnTo>
                  <a:pt x="68249" y="266"/>
                </a:lnTo>
                <a:lnTo>
                  <a:pt x="68249" y="13119"/>
                </a:lnTo>
                <a:lnTo>
                  <a:pt x="67437" y="13550"/>
                </a:lnTo>
                <a:lnTo>
                  <a:pt x="65836" y="14274"/>
                </a:lnTo>
                <a:lnTo>
                  <a:pt x="61404" y="15659"/>
                </a:lnTo>
                <a:lnTo>
                  <a:pt x="56273" y="16764"/>
                </a:lnTo>
                <a:lnTo>
                  <a:pt x="50266" y="17564"/>
                </a:lnTo>
                <a:lnTo>
                  <a:pt x="37604" y="19824"/>
                </a:lnTo>
                <a:lnTo>
                  <a:pt x="29527" y="16611"/>
                </a:lnTo>
                <a:lnTo>
                  <a:pt x="45593" y="12954"/>
                </a:lnTo>
                <a:lnTo>
                  <a:pt x="52146" y="12585"/>
                </a:lnTo>
                <a:lnTo>
                  <a:pt x="66954" y="13385"/>
                </a:lnTo>
                <a:lnTo>
                  <a:pt x="68249" y="13119"/>
                </a:lnTo>
                <a:lnTo>
                  <a:pt x="68249" y="266"/>
                </a:lnTo>
                <a:lnTo>
                  <a:pt x="66916" y="0"/>
                </a:lnTo>
                <a:lnTo>
                  <a:pt x="51803" y="876"/>
                </a:lnTo>
                <a:lnTo>
                  <a:pt x="43395" y="1752"/>
                </a:lnTo>
                <a:lnTo>
                  <a:pt x="25755" y="6400"/>
                </a:lnTo>
                <a:lnTo>
                  <a:pt x="21082" y="7785"/>
                </a:lnTo>
                <a:lnTo>
                  <a:pt x="17068" y="8750"/>
                </a:lnTo>
                <a:lnTo>
                  <a:pt x="13436" y="9398"/>
                </a:lnTo>
                <a:lnTo>
                  <a:pt x="10236" y="9740"/>
                </a:lnTo>
                <a:lnTo>
                  <a:pt x="5232" y="10160"/>
                </a:lnTo>
                <a:lnTo>
                  <a:pt x="4597" y="10401"/>
                </a:lnTo>
                <a:lnTo>
                  <a:pt x="0" y="14998"/>
                </a:lnTo>
                <a:lnTo>
                  <a:pt x="4597" y="19608"/>
                </a:lnTo>
                <a:lnTo>
                  <a:pt x="5295" y="19850"/>
                </a:lnTo>
                <a:lnTo>
                  <a:pt x="10680" y="20180"/>
                </a:lnTo>
                <a:lnTo>
                  <a:pt x="14795" y="19850"/>
                </a:lnTo>
                <a:lnTo>
                  <a:pt x="17919" y="19367"/>
                </a:lnTo>
                <a:lnTo>
                  <a:pt x="21551" y="19939"/>
                </a:lnTo>
                <a:lnTo>
                  <a:pt x="31280" y="22352"/>
                </a:lnTo>
                <a:lnTo>
                  <a:pt x="30886" y="23317"/>
                </a:lnTo>
                <a:lnTo>
                  <a:pt x="31711" y="25298"/>
                </a:lnTo>
                <a:lnTo>
                  <a:pt x="33693" y="26123"/>
                </a:lnTo>
                <a:lnTo>
                  <a:pt x="50355" y="29070"/>
                </a:lnTo>
                <a:lnTo>
                  <a:pt x="56984" y="29527"/>
                </a:lnTo>
                <a:lnTo>
                  <a:pt x="63157" y="29629"/>
                </a:lnTo>
                <a:lnTo>
                  <a:pt x="68694" y="29362"/>
                </a:lnTo>
                <a:lnTo>
                  <a:pt x="71589" y="29006"/>
                </a:lnTo>
                <a:lnTo>
                  <a:pt x="74218" y="28549"/>
                </a:lnTo>
                <a:lnTo>
                  <a:pt x="76860" y="27914"/>
                </a:lnTo>
                <a:lnTo>
                  <a:pt x="85788" y="24168"/>
                </a:lnTo>
                <a:lnTo>
                  <a:pt x="87020" y="23774"/>
                </a:lnTo>
                <a:lnTo>
                  <a:pt x="88125" y="23533"/>
                </a:lnTo>
                <a:lnTo>
                  <a:pt x="93891" y="20904"/>
                </a:lnTo>
                <a:lnTo>
                  <a:pt x="96253" y="14998"/>
                </a:lnTo>
                <a:close/>
              </a:path>
              <a:path w="114300" h="82550">
                <a:moveTo>
                  <a:pt x="113677" y="65239"/>
                </a:moveTo>
                <a:lnTo>
                  <a:pt x="111239" y="59334"/>
                </a:lnTo>
                <a:lnTo>
                  <a:pt x="108864" y="58280"/>
                </a:lnTo>
                <a:lnTo>
                  <a:pt x="108216" y="57327"/>
                </a:lnTo>
                <a:lnTo>
                  <a:pt x="106337" y="56921"/>
                </a:lnTo>
                <a:lnTo>
                  <a:pt x="105587" y="56921"/>
                </a:lnTo>
                <a:lnTo>
                  <a:pt x="105333" y="56807"/>
                </a:lnTo>
                <a:lnTo>
                  <a:pt x="105079" y="56921"/>
                </a:lnTo>
                <a:lnTo>
                  <a:pt x="104838" y="56908"/>
                </a:lnTo>
                <a:lnTo>
                  <a:pt x="104330" y="56896"/>
                </a:lnTo>
                <a:lnTo>
                  <a:pt x="100164" y="58623"/>
                </a:lnTo>
                <a:lnTo>
                  <a:pt x="100304" y="58483"/>
                </a:lnTo>
                <a:lnTo>
                  <a:pt x="100495" y="58216"/>
                </a:lnTo>
                <a:lnTo>
                  <a:pt x="100279" y="58204"/>
                </a:lnTo>
                <a:lnTo>
                  <a:pt x="88671" y="61633"/>
                </a:lnTo>
                <a:lnTo>
                  <a:pt x="84251" y="62661"/>
                </a:lnTo>
                <a:lnTo>
                  <a:pt x="79844" y="63398"/>
                </a:lnTo>
                <a:lnTo>
                  <a:pt x="75755" y="63830"/>
                </a:lnTo>
                <a:lnTo>
                  <a:pt x="62445" y="64033"/>
                </a:lnTo>
                <a:lnTo>
                  <a:pt x="43167" y="64084"/>
                </a:lnTo>
                <a:lnTo>
                  <a:pt x="24879" y="65062"/>
                </a:lnTo>
                <a:lnTo>
                  <a:pt x="14249" y="66954"/>
                </a:lnTo>
                <a:lnTo>
                  <a:pt x="12369" y="68376"/>
                </a:lnTo>
                <a:lnTo>
                  <a:pt x="7569" y="73177"/>
                </a:lnTo>
                <a:lnTo>
                  <a:pt x="12369" y="77990"/>
                </a:lnTo>
                <a:lnTo>
                  <a:pt x="14249" y="79413"/>
                </a:lnTo>
                <a:lnTo>
                  <a:pt x="24879" y="81305"/>
                </a:lnTo>
                <a:lnTo>
                  <a:pt x="43167" y="82270"/>
                </a:lnTo>
                <a:lnTo>
                  <a:pt x="62534" y="82334"/>
                </a:lnTo>
                <a:lnTo>
                  <a:pt x="76403" y="82194"/>
                </a:lnTo>
                <a:lnTo>
                  <a:pt x="110947" y="71272"/>
                </a:lnTo>
                <a:lnTo>
                  <a:pt x="111239" y="71145"/>
                </a:lnTo>
                <a:lnTo>
                  <a:pt x="113677" y="65239"/>
                </a:lnTo>
                <a:close/>
              </a:path>
            </a:pathLst>
          </a:custGeom>
          <a:solidFill>
            <a:srgbClr val="FF0000"/>
          </a:solidFill>
        </p:spPr>
        <p:txBody>
          <a:bodyPr wrap="square" lIns="0" tIns="0" rIns="0" bIns="0" rtlCol="0"/>
          <a:lstStyle/>
          <a:p>
            <a:endParaRPr/>
          </a:p>
        </p:txBody>
      </p:sp>
      <p:sp>
        <p:nvSpPr>
          <p:cNvPr id="69" name="object 69"/>
          <p:cNvSpPr/>
          <p:nvPr/>
        </p:nvSpPr>
        <p:spPr>
          <a:xfrm>
            <a:off x="7496695" y="3236925"/>
            <a:ext cx="29209" cy="148590"/>
          </a:xfrm>
          <a:custGeom>
            <a:avLst/>
            <a:gdLst/>
            <a:ahLst/>
            <a:cxnLst/>
            <a:rect l="l" t="t" r="r" b="b"/>
            <a:pathLst>
              <a:path w="29209" h="148589">
                <a:moveTo>
                  <a:pt x="28892" y="140322"/>
                </a:moveTo>
                <a:lnTo>
                  <a:pt x="22529" y="132562"/>
                </a:lnTo>
                <a:lnTo>
                  <a:pt x="23101" y="132753"/>
                </a:lnTo>
                <a:lnTo>
                  <a:pt x="24345" y="133375"/>
                </a:lnTo>
                <a:lnTo>
                  <a:pt x="24714" y="133642"/>
                </a:lnTo>
                <a:lnTo>
                  <a:pt x="24231" y="132562"/>
                </a:lnTo>
                <a:lnTo>
                  <a:pt x="17056" y="90500"/>
                </a:lnTo>
                <a:lnTo>
                  <a:pt x="17005" y="63030"/>
                </a:lnTo>
                <a:lnTo>
                  <a:pt x="16662" y="29413"/>
                </a:lnTo>
                <a:lnTo>
                  <a:pt x="15341" y="10464"/>
                </a:lnTo>
                <a:lnTo>
                  <a:pt x="14351" y="5854"/>
                </a:lnTo>
                <a:lnTo>
                  <a:pt x="8509" y="0"/>
                </a:lnTo>
                <a:lnTo>
                  <a:pt x="2654" y="5854"/>
                </a:lnTo>
                <a:lnTo>
                  <a:pt x="1676" y="10464"/>
                </a:lnTo>
                <a:lnTo>
                  <a:pt x="355" y="29413"/>
                </a:lnTo>
                <a:lnTo>
                  <a:pt x="0" y="63030"/>
                </a:lnTo>
                <a:lnTo>
                  <a:pt x="114" y="96685"/>
                </a:lnTo>
                <a:lnTo>
                  <a:pt x="7162" y="134683"/>
                </a:lnTo>
                <a:lnTo>
                  <a:pt x="20967" y="148247"/>
                </a:lnTo>
                <a:lnTo>
                  <a:pt x="26568" y="145923"/>
                </a:lnTo>
                <a:lnTo>
                  <a:pt x="28892" y="140322"/>
                </a:lnTo>
                <a:close/>
              </a:path>
            </a:pathLst>
          </a:custGeom>
          <a:solidFill>
            <a:srgbClr val="FF0000"/>
          </a:solidFill>
        </p:spPr>
        <p:txBody>
          <a:bodyPr wrap="square" lIns="0" tIns="0" rIns="0" bIns="0" rtlCol="0"/>
          <a:lstStyle/>
          <a:p>
            <a:endParaRPr/>
          </a:p>
        </p:txBody>
      </p:sp>
      <p:pic>
        <p:nvPicPr>
          <p:cNvPr id="70" name="object 70"/>
          <p:cNvPicPr/>
          <p:nvPr/>
        </p:nvPicPr>
        <p:blipFill>
          <a:blip r:embed="rId44" cstate="print"/>
          <a:stretch>
            <a:fillRect/>
          </a:stretch>
        </p:blipFill>
        <p:spPr>
          <a:xfrm>
            <a:off x="7592134" y="3239401"/>
            <a:ext cx="95043" cy="161964"/>
          </a:xfrm>
          <a:prstGeom prst="rect">
            <a:avLst/>
          </a:prstGeom>
        </p:spPr>
      </p:pic>
      <p:sp>
        <p:nvSpPr>
          <p:cNvPr id="71" name="object 71"/>
          <p:cNvSpPr/>
          <p:nvPr/>
        </p:nvSpPr>
        <p:spPr>
          <a:xfrm>
            <a:off x="7751039" y="3310292"/>
            <a:ext cx="29209" cy="31115"/>
          </a:xfrm>
          <a:custGeom>
            <a:avLst/>
            <a:gdLst/>
            <a:ahLst/>
            <a:cxnLst/>
            <a:rect l="l" t="t" r="r" b="b"/>
            <a:pathLst>
              <a:path w="29209" h="31114">
                <a:moveTo>
                  <a:pt x="28905" y="8788"/>
                </a:moveTo>
                <a:lnTo>
                  <a:pt x="26327" y="2565"/>
                </a:lnTo>
                <a:lnTo>
                  <a:pt x="20116" y="0"/>
                </a:lnTo>
                <a:lnTo>
                  <a:pt x="12306" y="4749"/>
                </a:lnTo>
                <a:lnTo>
                  <a:pt x="8636" y="12090"/>
                </a:lnTo>
                <a:lnTo>
                  <a:pt x="7696" y="12268"/>
                </a:lnTo>
                <a:lnTo>
                  <a:pt x="3492" y="13589"/>
                </a:lnTo>
                <a:lnTo>
                  <a:pt x="0" y="17094"/>
                </a:lnTo>
                <a:lnTo>
                  <a:pt x="3492" y="20599"/>
                </a:lnTo>
                <a:lnTo>
                  <a:pt x="4483" y="20929"/>
                </a:lnTo>
                <a:lnTo>
                  <a:pt x="4279" y="21463"/>
                </a:lnTo>
                <a:lnTo>
                  <a:pt x="4013" y="21196"/>
                </a:lnTo>
                <a:lnTo>
                  <a:pt x="3759" y="22580"/>
                </a:lnTo>
                <a:lnTo>
                  <a:pt x="3721" y="22860"/>
                </a:lnTo>
                <a:lnTo>
                  <a:pt x="4584" y="26111"/>
                </a:lnTo>
                <a:lnTo>
                  <a:pt x="6286" y="28511"/>
                </a:lnTo>
                <a:lnTo>
                  <a:pt x="12179" y="30949"/>
                </a:lnTo>
                <a:lnTo>
                  <a:pt x="13360" y="30873"/>
                </a:lnTo>
                <a:lnTo>
                  <a:pt x="28651" y="10883"/>
                </a:lnTo>
                <a:lnTo>
                  <a:pt x="28905" y="8788"/>
                </a:lnTo>
                <a:close/>
              </a:path>
            </a:pathLst>
          </a:custGeom>
          <a:solidFill>
            <a:srgbClr val="FF0000"/>
          </a:solidFill>
        </p:spPr>
        <p:txBody>
          <a:bodyPr wrap="square" lIns="0" tIns="0" rIns="0" bIns="0" rtlCol="0"/>
          <a:lstStyle/>
          <a:p>
            <a:endParaRPr/>
          </a:p>
        </p:txBody>
      </p:sp>
      <p:pic>
        <p:nvPicPr>
          <p:cNvPr id="72" name="object 72"/>
          <p:cNvPicPr/>
          <p:nvPr/>
        </p:nvPicPr>
        <p:blipFill>
          <a:blip r:embed="rId45" cstate="print"/>
          <a:stretch>
            <a:fillRect/>
          </a:stretch>
        </p:blipFill>
        <p:spPr>
          <a:xfrm>
            <a:off x="7865402" y="3237393"/>
            <a:ext cx="236769" cy="161281"/>
          </a:xfrm>
          <a:prstGeom prst="rect">
            <a:avLst/>
          </a:prstGeom>
        </p:spPr>
      </p:pic>
      <p:pic>
        <p:nvPicPr>
          <p:cNvPr id="73" name="object 73"/>
          <p:cNvPicPr/>
          <p:nvPr/>
        </p:nvPicPr>
        <p:blipFill>
          <a:blip r:embed="rId46" cstate="print"/>
          <a:stretch>
            <a:fillRect/>
          </a:stretch>
        </p:blipFill>
        <p:spPr>
          <a:xfrm>
            <a:off x="8169692" y="3256590"/>
            <a:ext cx="128985" cy="137247"/>
          </a:xfrm>
          <a:prstGeom prst="rect">
            <a:avLst/>
          </a:prstGeom>
        </p:spPr>
      </p:pic>
      <p:pic>
        <p:nvPicPr>
          <p:cNvPr id="74" name="object 74"/>
          <p:cNvPicPr/>
          <p:nvPr/>
        </p:nvPicPr>
        <p:blipFill>
          <a:blip r:embed="rId47" cstate="print"/>
          <a:stretch>
            <a:fillRect/>
          </a:stretch>
        </p:blipFill>
        <p:spPr>
          <a:xfrm>
            <a:off x="5404308" y="3714198"/>
            <a:ext cx="239272" cy="327043"/>
          </a:xfrm>
          <a:prstGeom prst="rect">
            <a:avLst/>
          </a:prstGeom>
        </p:spPr>
      </p:pic>
      <p:pic>
        <p:nvPicPr>
          <p:cNvPr id="75" name="object 75"/>
          <p:cNvPicPr/>
          <p:nvPr/>
        </p:nvPicPr>
        <p:blipFill>
          <a:blip r:embed="rId48" cstate="print"/>
          <a:stretch>
            <a:fillRect/>
          </a:stretch>
        </p:blipFill>
        <p:spPr>
          <a:xfrm>
            <a:off x="5876536" y="3777994"/>
            <a:ext cx="392888" cy="269458"/>
          </a:xfrm>
          <a:prstGeom prst="rect">
            <a:avLst/>
          </a:prstGeom>
        </p:spPr>
      </p:pic>
      <p:sp>
        <p:nvSpPr>
          <p:cNvPr id="76" name="object 76"/>
          <p:cNvSpPr/>
          <p:nvPr/>
        </p:nvSpPr>
        <p:spPr>
          <a:xfrm>
            <a:off x="6438874" y="3846728"/>
            <a:ext cx="107314" cy="93345"/>
          </a:xfrm>
          <a:custGeom>
            <a:avLst/>
            <a:gdLst/>
            <a:ahLst/>
            <a:cxnLst/>
            <a:rect l="l" t="t" r="r" b="b"/>
            <a:pathLst>
              <a:path w="107315" h="93345">
                <a:moveTo>
                  <a:pt x="94030" y="8407"/>
                </a:moveTo>
                <a:lnTo>
                  <a:pt x="91567" y="2463"/>
                </a:lnTo>
                <a:lnTo>
                  <a:pt x="85623" y="0"/>
                </a:lnTo>
                <a:lnTo>
                  <a:pt x="83820" y="190"/>
                </a:lnTo>
                <a:lnTo>
                  <a:pt x="82156" y="749"/>
                </a:lnTo>
                <a:lnTo>
                  <a:pt x="80695" y="1422"/>
                </a:lnTo>
                <a:lnTo>
                  <a:pt x="79311" y="1943"/>
                </a:lnTo>
                <a:lnTo>
                  <a:pt x="27406" y="4279"/>
                </a:lnTo>
                <a:lnTo>
                  <a:pt x="13068" y="5130"/>
                </a:lnTo>
                <a:lnTo>
                  <a:pt x="7327" y="5994"/>
                </a:lnTo>
                <a:lnTo>
                  <a:pt x="5994" y="6565"/>
                </a:lnTo>
                <a:lnTo>
                  <a:pt x="0" y="12573"/>
                </a:lnTo>
                <a:lnTo>
                  <a:pt x="5994" y="18567"/>
                </a:lnTo>
                <a:lnTo>
                  <a:pt x="7327" y="19138"/>
                </a:lnTo>
                <a:lnTo>
                  <a:pt x="13068" y="20002"/>
                </a:lnTo>
                <a:lnTo>
                  <a:pt x="27406" y="20853"/>
                </a:lnTo>
                <a:lnTo>
                  <a:pt x="46761" y="20866"/>
                </a:lnTo>
                <a:lnTo>
                  <a:pt x="67221" y="20726"/>
                </a:lnTo>
                <a:lnTo>
                  <a:pt x="89090" y="16078"/>
                </a:lnTo>
                <a:lnTo>
                  <a:pt x="94030" y="8407"/>
                </a:lnTo>
                <a:close/>
              </a:path>
              <a:path w="107315" h="93345">
                <a:moveTo>
                  <a:pt x="106959" y="70739"/>
                </a:moveTo>
                <a:lnTo>
                  <a:pt x="104355" y="64465"/>
                </a:lnTo>
                <a:lnTo>
                  <a:pt x="98082" y="61874"/>
                </a:lnTo>
                <a:lnTo>
                  <a:pt x="96164" y="62001"/>
                </a:lnTo>
                <a:lnTo>
                  <a:pt x="92468" y="62661"/>
                </a:lnTo>
                <a:lnTo>
                  <a:pt x="71221" y="69227"/>
                </a:lnTo>
                <a:lnTo>
                  <a:pt x="59778" y="72593"/>
                </a:lnTo>
                <a:lnTo>
                  <a:pt x="47269" y="76187"/>
                </a:lnTo>
                <a:lnTo>
                  <a:pt x="39027" y="78867"/>
                </a:lnTo>
                <a:lnTo>
                  <a:pt x="34493" y="80225"/>
                </a:lnTo>
                <a:lnTo>
                  <a:pt x="30607" y="81280"/>
                </a:lnTo>
                <a:lnTo>
                  <a:pt x="27368" y="82029"/>
                </a:lnTo>
                <a:lnTo>
                  <a:pt x="19126" y="84734"/>
                </a:lnTo>
                <a:lnTo>
                  <a:pt x="17272" y="85496"/>
                </a:lnTo>
                <a:lnTo>
                  <a:pt x="16497" y="87363"/>
                </a:lnTo>
                <a:lnTo>
                  <a:pt x="17272" y="89230"/>
                </a:lnTo>
                <a:lnTo>
                  <a:pt x="19126" y="90004"/>
                </a:lnTo>
                <a:lnTo>
                  <a:pt x="27520" y="92710"/>
                </a:lnTo>
                <a:lnTo>
                  <a:pt x="31597" y="93116"/>
                </a:lnTo>
                <a:lnTo>
                  <a:pt x="36347" y="93179"/>
                </a:lnTo>
                <a:lnTo>
                  <a:pt x="41783" y="92875"/>
                </a:lnTo>
                <a:lnTo>
                  <a:pt x="51003" y="91821"/>
                </a:lnTo>
                <a:lnTo>
                  <a:pt x="64173" y="88836"/>
                </a:lnTo>
                <a:lnTo>
                  <a:pt x="75996" y="85559"/>
                </a:lnTo>
                <a:lnTo>
                  <a:pt x="97218" y="79578"/>
                </a:lnTo>
                <a:lnTo>
                  <a:pt x="98488" y="79603"/>
                </a:lnTo>
                <a:lnTo>
                  <a:pt x="104495" y="76885"/>
                </a:lnTo>
                <a:lnTo>
                  <a:pt x="106959" y="70739"/>
                </a:lnTo>
                <a:close/>
              </a:path>
            </a:pathLst>
          </a:custGeom>
          <a:solidFill>
            <a:srgbClr val="FF0000"/>
          </a:solidFill>
        </p:spPr>
        <p:txBody>
          <a:bodyPr wrap="square" lIns="0" tIns="0" rIns="0" bIns="0" rtlCol="0"/>
          <a:lstStyle/>
          <a:p>
            <a:endParaRPr/>
          </a:p>
        </p:txBody>
      </p:sp>
      <p:pic>
        <p:nvPicPr>
          <p:cNvPr id="77" name="object 77"/>
          <p:cNvPicPr/>
          <p:nvPr/>
        </p:nvPicPr>
        <p:blipFill>
          <a:blip r:embed="rId49" cstate="print"/>
          <a:stretch>
            <a:fillRect/>
          </a:stretch>
        </p:blipFill>
        <p:spPr>
          <a:xfrm>
            <a:off x="6677490" y="3695094"/>
            <a:ext cx="276297" cy="291545"/>
          </a:xfrm>
          <a:prstGeom prst="rect">
            <a:avLst/>
          </a:prstGeom>
        </p:spPr>
      </p:pic>
      <p:pic>
        <p:nvPicPr>
          <p:cNvPr id="78" name="object 78"/>
          <p:cNvPicPr/>
          <p:nvPr/>
        </p:nvPicPr>
        <p:blipFill>
          <a:blip r:embed="rId50" cstate="print"/>
          <a:stretch>
            <a:fillRect/>
          </a:stretch>
        </p:blipFill>
        <p:spPr>
          <a:xfrm>
            <a:off x="7091881" y="3772244"/>
            <a:ext cx="108331" cy="161225"/>
          </a:xfrm>
          <a:prstGeom prst="rect">
            <a:avLst/>
          </a:prstGeom>
        </p:spPr>
      </p:pic>
      <p:grpSp>
        <p:nvGrpSpPr>
          <p:cNvPr id="79" name="object 79"/>
          <p:cNvGrpSpPr/>
          <p:nvPr/>
        </p:nvGrpSpPr>
        <p:grpSpPr>
          <a:xfrm>
            <a:off x="7262172" y="3733683"/>
            <a:ext cx="194945" cy="193675"/>
            <a:chOff x="7262172" y="3733683"/>
            <a:chExt cx="194945" cy="193675"/>
          </a:xfrm>
        </p:grpSpPr>
        <p:pic>
          <p:nvPicPr>
            <p:cNvPr id="80" name="object 80"/>
            <p:cNvPicPr/>
            <p:nvPr/>
          </p:nvPicPr>
          <p:blipFill>
            <a:blip r:embed="rId51" cstate="print"/>
            <a:stretch>
              <a:fillRect/>
            </a:stretch>
          </p:blipFill>
          <p:spPr>
            <a:xfrm>
              <a:off x="7262172" y="3733683"/>
              <a:ext cx="86063" cy="163418"/>
            </a:xfrm>
            <a:prstGeom prst="rect">
              <a:avLst/>
            </a:prstGeom>
          </p:spPr>
        </p:pic>
        <p:pic>
          <p:nvPicPr>
            <p:cNvPr id="81" name="object 81"/>
            <p:cNvPicPr/>
            <p:nvPr/>
          </p:nvPicPr>
          <p:blipFill>
            <a:blip r:embed="rId52" cstate="print"/>
            <a:stretch>
              <a:fillRect/>
            </a:stretch>
          </p:blipFill>
          <p:spPr>
            <a:xfrm>
              <a:off x="7389585" y="3790177"/>
              <a:ext cx="66916" cy="136760"/>
            </a:xfrm>
            <a:prstGeom prst="rect">
              <a:avLst/>
            </a:prstGeom>
          </p:spPr>
        </p:pic>
      </p:grpSp>
      <p:grpSp>
        <p:nvGrpSpPr>
          <p:cNvPr id="82" name="object 82"/>
          <p:cNvGrpSpPr/>
          <p:nvPr/>
        </p:nvGrpSpPr>
        <p:grpSpPr>
          <a:xfrm>
            <a:off x="7585179" y="3738074"/>
            <a:ext cx="482600" cy="186055"/>
            <a:chOff x="7585179" y="3738074"/>
            <a:chExt cx="482600" cy="186055"/>
          </a:xfrm>
        </p:grpSpPr>
        <p:pic>
          <p:nvPicPr>
            <p:cNvPr id="83" name="object 83"/>
            <p:cNvPicPr/>
            <p:nvPr/>
          </p:nvPicPr>
          <p:blipFill>
            <a:blip r:embed="rId53" cstate="print"/>
            <a:stretch>
              <a:fillRect/>
            </a:stretch>
          </p:blipFill>
          <p:spPr>
            <a:xfrm>
              <a:off x="7585179" y="3738074"/>
              <a:ext cx="96793" cy="165910"/>
            </a:xfrm>
            <a:prstGeom prst="rect">
              <a:avLst/>
            </a:prstGeom>
          </p:spPr>
        </p:pic>
        <p:pic>
          <p:nvPicPr>
            <p:cNvPr id="84" name="object 84"/>
            <p:cNvPicPr/>
            <p:nvPr/>
          </p:nvPicPr>
          <p:blipFill>
            <a:blip r:embed="rId54" cstate="print"/>
            <a:stretch>
              <a:fillRect/>
            </a:stretch>
          </p:blipFill>
          <p:spPr>
            <a:xfrm>
              <a:off x="7715816" y="3752108"/>
              <a:ext cx="201969" cy="171907"/>
            </a:xfrm>
            <a:prstGeom prst="rect">
              <a:avLst/>
            </a:prstGeom>
          </p:spPr>
        </p:pic>
        <p:pic>
          <p:nvPicPr>
            <p:cNvPr id="85" name="object 85"/>
            <p:cNvPicPr/>
            <p:nvPr/>
          </p:nvPicPr>
          <p:blipFill>
            <a:blip r:embed="rId55" cstate="print"/>
            <a:stretch>
              <a:fillRect/>
            </a:stretch>
          </p:blipFill>
          <p:spPr>
            <a:xfrm>
              <a:off x="7942791" y="3765151"/>
              <a:ext cx="124753" cy="149747"/>
            </a:xfrm>
            <a:prstGeom prst="rect">
              <a:avLst/>
            </a:prstGeom>
          </p:spPr>
        </p:pic>
      </p:grpSp>
      <p:pic>
        <p:nvPicPr>
          <p:cNvPr id="86" name="object 86"/>
          <p:cNvPicPr/>
          <p:nvPr/>
        </p:nvPicPr>
        <p:blipFill>
          <a:blip r:embed="rId56" cstate="print"/>
          <a:stretch>
            <a:fillRect/>
          </a:stretch>
        </p:blipFill>
        <p:spPr>
          <a:xfrm>
            <a:off x="8163848" y="3724195"/>
            <a:ext cx="274758" cy="181188"/>
          </a:xfrm>
          <a:prstGeom prst="rect">
            <a:avLst/>
          </a:prstGeom>
        </p:spPr>
      </p:pic>
      <p:grpSp>
        <p:nvGrpSpPr>
          <p:cNvPr id="87" name="object 87"/>
          <p:cNvGrpSpPr/>
          <p:nvPr/>
        </p:nvGrpSpPr>
        <p:grpSpPr>
          <a:xfrm>
            <a:off x="8540163" y="3688920"/>
            <a:ext cx="148590" cy="305435"/>
            <a:chOff x="8540163" y="3688920"/>
            <a:chExt cx="148590" cy="305435"/>
          </a:xfrm>
        </p:grpSpPr>
        <p:pic>
          <p:nvPicPr>
            <p:cNvPr id="88" name="object 88"/>
            <p:cNvPicPr/>
            <p:nvPr/>
          </p:nvPicPr>
          <p:blipFill>
            <a:blip r:embed="rId57" cstate="print"/>
            <a:stretch>
              <a:fillRect/>
            </a:stretch>
          </p:blipFill>
          <p:spPr>
            <a:xfrm>
              <a:off x="8540163" y="3775576"/>
              <a:ext cx="148328" cy="132679"/>
            </a:xfrm>
            <a:prstGeom prst="rect">
              <a:avLst/>
            </a:prstGeom>
          </p:spPr>
        </p:pic>
        <p:sp>
          <p:nvSpPr>
            <p:cNvPr id="89" name="object 89"/>
            <p:cNvSpPr/>
            <p:nvPr/>
          </p:nvSpPr>
          <p:spPr>
            <a:xfrm>
              <a:off x="8613157" y="3688920"/>
              <a:ext cx="34925" cy="305435"/>
            </a:xfrm>
            <a:custGeom>
              <a:avLst/>
              <a:gdLst/>
              <a:ahLst/>
              <a:cxnLst/>
              <a:rect l="l" t="t" r="r" b="b"/>
              <a:pathLst>
                <a:path w="34925" h="305435">
                  <a:moveTo>
                    <a:pt x="5736" y="304927"/>
                  </a:moveTo>
                  <a:lnTo>
                    <a:pt x="0" y="299190"/>
                  </a:lnTo>
                  <a:lnTo>
                    <a:pt x="359" y="297186"/>
                  </a:lnTo>
                  <a:lnTo>
                    <a:pt x="2986" y="288818"/>
                  </a:lnTo>
                  <a:lnTo>
                    <a:pt x="7268" y="271105"/>
                  </a:lnTo>
                  <a:lnTo>
                    <a:pt x="11028" y="246992"/>
                  </a:lnTo>
                  <a:lnTo>
                    <a:pt x="12229" y="237211"/>
                  </a:lnTo>
                  <a:lnTo>
                    <a:pt x="14336" y="101632"/>
                  </a:lnTo>
                  <a:lnTo>
                    <a:pt x="14618" y="49815"/>
                  </a:lnTo>
                  <a:lnTo>
                    <a:pt x="15615" y="33965"/>
                  </a:lnTo>
                  <a:lnTo>
                    <a:pt x="30669" y="0"/>
                  </a:lnTo>
                  <a:lnTo>
                    <a:pt x="34816" y="4147"/>
                  </a:lnTo>
                  <a:lnTo>
                    <a:pt x="34379" y="6001"/>
                  </a:lnTo>
                  <a:lnTo>
                    <a:pt x="31627" y="14941"/>
                  </a:lnTo>
                  <a:lnTo>
                    <a:pt x="31267" y="16323"/>
                  </a:lnTo>
                  <a:lnTo>
                    <a:pt x="30908" y="18184"/>
                  </a:lnTo>
                  <a:lnTo>
                    <a:pt x="30603" y="20390"/>
                  </a:lnTo>
                  <a:lnTo>
                    <a:pt x="30069" y="26704"/>
                  </a:lnTo>
                  <a:lnTo>
                    <a:pt x="29849" y="34584"/>
                  </a:lnTo>
                  <a:lnTo>
                    <a:pt x="30099" y="49900"/>
                  </a:lnTo>
                  <a:lnTo>
                    <a:pt x="30381" y="101806"/>
                  </a:lnTo>
                  <a:lnTo>
                    <a:pt x="28415" y="237583"/>
                  </a:lnTo>
                  <a:lnTo>
                    <a:pt x="14802" y="292608"/>
                  </a:lnTo>
                  <a:lnTo>
                    <a:pt x="11112" y="301193"/>
                  </a:lnTo>
                  <a:lnTo>
                    <a:pt x="5736" y="304927"/>
                  </a:lnTo>
                  <a:close/>
                </a:path>
              </a:pathLst>
            </a:custGeom>
            <a:solidFill>
              <a:srgbClr val="FF0000"/>
            </a:solidFill>
          </p:spPr>
          <p:txBody>
            <a:bodyPr wrap="square" lIns="0" tIns="0" rIns="0" bIns="0" rtlCol="0"/>
            <a:lstStyle/>
            <a:p>
              <a:endParaRPr/>
            </a:p>
          </p:txBody>
        </p:sp>
      </p:grpSp>
      <p:pic>
        <p:nvPicPr>
          <p:cNvPr id="90" name="object 90"/>
          <p:cNvPicPr/>
          <p:nvPr/>
        </p:nvPicPr>
        <p:blipFill>
          <a:blip r:embed="rId58" cstate="print"/>
          <a:stretch>
            <a:fillRect/>
          </a:stretch>
        </p:blipFill>
        <p:spPr>
          <a:xfrm>
            <a:off x="6134942" y="4186434"/>
            <a:ext cx="531749" cy="287142"/>
          </a:xfrm>
          <a:prstGeom prst="rect">
            <a:avLst/>
          </a:prstGeom>
        </p:spPr>
      </p:pic>
      <p:sp>
        <p:nvSpPr>
          <p:cNvPr id="91" name="object 91"/>
          <p:cNvSpPr/>
          <p:nvPr/>
        </p:nvSpPr>
        <p:spPr>
          <a:xfrm>
            <a:off x="6735584" y="4259884"/>
            <a:ext cx="96520" cy="85725"/>
          </a:xfrm>
          <a:custGeom>
            <a:avLst/>
            <a:gdLst/>
            <a:ahLst/>
            <a:cxnLst/>
            <a:rect l="l" t="t" r="r" b="b"/>
            <a:pathLst>
              <a:path w="96520" h="85725">
                <a:moveTo>
                  <a:pt x="86448" y="2501"/>
                </a:moveTo>
                <a:lnTo>
                  <a:pt x="85712" y="736"/>
                </a:lnTo>
                <a:lnTo>
                  <a:pt x="83959" y="0"/>
                </a:lnTo>
                <a:lnTo>
                  <a:pt x="81241" y="927"/>
                </a:lnTo>
                <a:lnTo>
                  <a:pt x="79971" y="1193"/>
                </a:lnTo>
                <a:lnTo>
                  <a:pt x="74142" y="2146"/>
                </a:lnTo>
                <a:lnTo>
                  <a:pt x="68656" y="2806"/>
                </a:lnTo>
                <a:lnTo>
                  <a:pt x="49263" y="5930"/>
                </a:lnTo>
                <a:lnTo>
                  <a:pt x="2806" y="27101"/>
                </a:lnTo>
                <a:lnTo>
                  <a:pt x="0" y="31584"/>
                </a:lnTo>
                <a:lnTo>
                  <a:pt x="5003" y="36588"/>
                </a:lnTo>
                <a:lnTo>
                  <a:pt x="7200" y="36080"/>
                </a:lnTo>
                <a:lnTo>
                  <a:pt x="31191" y="26022"/>
                </a:lnTo>
                <a:lnTo>
                  <a:pt x="37846" y="23533"/>
                </a:lnTo>
                <a:lnTo>
                  <a:pt x="45034" y="21272"/>
                </a:lnTo>
                <a:lnTo>
                  <a:pt x="52489" y="19342"/>
                </a:lnTo>
                <a:lnTo>
                  <a:pt x="71323" y="13817"/>
                </a:lnTo>
                <a:lnTo>
                  <a:pt x="85547" y="4419"/>
                </a:lnTo>
                <a:lnTo>
                  <a:pt x="86448" y="2501"/>
                </a:lnTo>
                <a:close/>
              </a:path>
              <a:path w="96520" h="85725">
                <a:moveTo>
                  <a:pt x="96329" y="68986"/>
                </a:moveTo>
                <a:lnTo>
                  <a:pt x="92265" y="64922"/>
                </a:lnTo>
                <a:lnTo>
                  <a:pt x="91173" y="65074"/>
                </a:lnTo>
                <a:lnTo>
                  <a:pt x="58077" y="71170"/>
                </a:lnTo>
                <a:lnTo>
                  <a:pt x="55981" y="71666"/>
                </a:lnTo>
                <a:lnTo>
                  <a:pt x="53403" y="72085"/>
                </a:lnTo>
                <a:lnTo>
                  <a:pt x="50888" y="72301"/>
                </a:lnTo>
                <a:lnTo>
                  <a:pt x="48450" y="72313"/>
                </a:lnTo>
                <a:lnTo>
                  <a:pt x="46062" y="72110"/>
                </a:lnTo>
                <a:lnTo>
                  <a:pt x="43713" y="71704"/>
                </a:lnTo>
                <a:lnTo>
                  <a:pt x="41376" y="71069"/>
                </a:lnTo>
                <a:lnTo>
                  <a:pt x="39077" y="70218"/>
                </a:lnTo>
                <a:lnTo>
                  <a:pt x="36741" y="69088"/>
                </a:lnTo>
                <a:lnTo>
                  <a:pt x="22936" y="62865"/>
                </a:lnTo>
                <a:lnTo>
                  <a:pt x="21615" y="62471"/>
                </a:lnTo>
                <a:lnTo>
                  <a:pt x="19951" y="63157"/>
                </a:lnTo>
                <a:lnTo>
                  <a:pt x="19253" y="64833"/>
                </a:lnTo>
                <a:lnTo>
                  <a:pt x="20307" y="66802"/>
                </a:lnTo>
                <a:lnTo>
                  <a:pt x="53759" y="85255"/>
                </a:lnTo>
                <a:lnTo>
                  <a:pt x="57404" y="85255"/>
                </a:lnTo>
                <a:lnTo>
                  <a:pt x="61709" y="84848"/>
                </a:lnTo>
                <a:lnTo>
                  <a:pt x="93357" y="72910"/>
                </a:lnTo>
                <a:lnTo>
                  <a:pt x="94551" y="72351"/>
                </a:lnTo>
                <a:lnTo>
                  <a:pt x="95491" y="71462"/>
                </a:lnTo>
                <a:lnTo>
                  <a:pt x="96329" y="68986"/>
                </a:lnTo>
                <a:close/>
              </a:path>
            </a:pathLst>
          </a:custGeom>
          <a:solidFill>
            <a:srgbClr val="FF0000"/>
          </a:solidFill>
        </p:spPr>
        <p:txBody>
          <a:bodyPr wrap="square" lIns="0" tIns="0" rIns="0" bIns="0" rtlCol="0"/>
          <a:lstStyle/>
          <a:p>
            <a:endParaRPr/>
          </a:p>
        </p:txBody>
      </p:sp>
      <p:pic>
        <p:nvPicPr>
          <p:cNvPr id="92" name="object 92"/>
          <p:cNvPicPr/>
          <p:nvPr/>
        </p:nvPicPr>
        <p:blipFill>
          <a:blip r:embed="rId59" cstate="print"/>
          <a:stretch>
            <a:fillRect/>
          </a:stretch>
        </p:blipFill>
        <p:spPr>
          <a:xfrm>
            <a:off x="7002494" y="4071027"/>
            <a:ext cx="198882" cy="409798"/>
          </a:xfrm>
          <a:prstGeom prst="rect">
            <a:avLst/>
          </a:prstGeom>
        </p:spPr>
      </p:pic>
      <p:sp>
        <p:nvSpPr>
          <p:cNvPr id="93" name="object 93"/>
          <p:cNvSpPr/>
          <p:nvPr/>
        </p:nvSpPr>
        <p:spPr>
          <a:xfrm>
            <a:off x="7330999" y="4195826"/>
            <a:ext cx="97790" cy="118745"/>
          </a:xfrm>
          <a:custGeom>
            <a:avLst/>
            <a:gdLst/>
            <a:ahLst/>
            <a:cxnLst/>
            <a:rect l="l" t="t" r="r" b="b"/>
            <a:pathLst>
              <a:path w="97790" h="118745">
                <a:moveTo>
                  <a:pt x="74053" y="8382"/>
                </a:moveTo>
                <a:lnTo>
                  <a:pt x="71742" y="2794"/>
                </a:lnTo>
                <a:lnTo>
                  <a:pt x="66154" y="482"/>
                </a:lnTo>
                <a:lnTo>
                  <a:pt x="64528" y="647"/>
                </a:lnTo>
                <a:lnTo>
                  <a:pt x="63004" y="1130"/>
                </a:lnTo>
                <a:lnTo>
                  <a:pt x="59639" y="2616"/>
                </a:lnTo>
                <a:lnTo>
                  <a:pt x="52717" y="4876"/>
                </a:lnTo>
                <a:lnTo>
                  <a:pt x="35433" y="8928"/>
                </a:lnTo>
                <a:lnTo>
                  <a:pt x="28486" y="10388"/>
                </a:lnTo>
                <a:lnTo>
                  <a:pt x="25908" y="10744"/>
                </a:lnTo>
                <a:lnTo>
                  <a:pt x="23520" y="10909"/>
                </a:lnTo>
                <a:lnTo>
                  <a:pt x="21590" y="10909"/>
                </a:lnTo>
                <a:lnTo>
                  <a:pt x="11760" y="2336"/>
                </a:lnTo>
                <a:lnTo>
                  <a:pt x="10236" y="647"/>
                </a:lnTo>
                <a:lnTo>
                  <a:pt x="7988" y="0"/>
                </a:lnTo>
                <a:lnTo>
                  <a:pt x="3759" y="4229"/>
                </a:lnTo>
                <a:lnTo>
                  <a:pt x="4203" y="6108"/>
                </a:lnTo>
                <a:lnTo>
                  <a:pt x="26289" y="25387"/>
                </a:lnTo>
                <a:lnTo>
                  <a:pt x="30353" y="25323"/>
                </a:lnTo>
                <a:lnTo>
                  <a:pt x="38696" y="24460"/>
                </a:lnTo>
                <a:lnTo>
                  <a:pt x="56743" y="20193"/>
                </a:lnTo>
                <a:lnTo>
                  <a:pt x="65036" y="17475"/>
                </a:lnTo>
                <a:lnTo>
                  <a:pt x="69316" y="15621"/>
                </a:lnTo>
                <a:lnTo>
                  <a:pt x="74053" y="8382"/>
                </a:lnTo>
                <a:close/>
              </a:path>
              <a:path w="97790" h="118745">
                <a:moveTo>
                  <a:pt x="97218" y="95567"/>
                </a:moveTo>
                <a:lnTo>
                  <a:pt x="91097" y="89446"/>
                </a:lnTo>
                <a:lnTo>
                  <a:pt x="88785" y="89877"/>
                </a:lnTo>
                <a:lnTo>
                  <a:pt x="86868" y="91097"/>
                </a:lnTo>
                <a:lnTo>
                  <a:pt x="85166" y="92417"/>
                </a:lnTo>
                <a:lnTo>
                  <a:pt x="83477" y="93522"/>
                </a:lnTo>
                <a:lnTo>
                  <a:pt x="52070" y="101866"/>
                </a:lnTo>
                <a:lnTo>
                  <a:pt x="45072" y="101854"/>
                </a:lnTo>
                <a:lnTo>
                  <a:pt x="15989" y="87376"/>
                </a:lnTo>
                <a:lnTo>
                  <a:pt x="15417" y="81800"/>
                </a:lnTo>
                <a:lnTo>
                  <a:pt x="15163" y="77571"/>
                </a:lnTo>
                <a:lnTo>
                  <a:pt x="15011" y="75819"/>
                </a:lnTo>
                <a:lnTo>
                  <a:pt x="14909" y="75272"/>
                </a:lnTo>
                <a:lnTo>
                  <a:pt x="14782" y="74993"/>
                </a:lnTo>
                <a:lnTo>
                  <a:pt x="14300" y="75031"/>
                </a:lnTo>
                <a:lnTo>
                  <a:pt x="13296" y="75272"/>
                </a:lnTo>
                <a:lnTo>
                  <a:pt x="12293" y="75171"/>
                </a:lnTo>
                <a:lnTo>
                  <a:pt x="16294" y="72809"/>
                </a:lnTo>
                <a:lnTo>
                  <a:pt x="17780" y="72199"/>
                </a:lnTo>
                <a:lnTo>
                  <a:pt x="18389" y="70713"/>
                </a:lnTo>
                <a:lnTo>
                  <a:pt x="17780" y="69227"/>
                </a:lnTo>
                <a:lnTo>
                  <a:pt x="16294" y="68618"/>
                </a:lnTo>
                <a:lnTo>
                  <a:pt x="11988" y="66255"/>
                </a:lnTo>
                <a:lnTo>
                  <a:pt x="0" y="87299"/>
                </a:lnTo>
                <a:lnTo>
                  <a:pt x="228" y="91605"/>
                </a:lnTo>
                <a:lnTo>
                  <a:pt x="35877" y="117678"/>
                </a:lnTo>
                <a:lnTo>
                  <a:pt x="44361" y="118364"/>
                </a:lnTo>
                <a:lnTo>
                  <a:pt x="52565" y="118325"/>
                </a:lnTo>
                <a:lnTo>
                  <a:pt x="89077" y="105943"/>
                </a:lnTo>
                <a:lnTo>
                  <a:pt x="93738" y="101879"/>
                </a:lnTo>
                <a:lnTo>
                  <a:pt x="95313" y="100190"/>
                </a:lnTo>
                <a:lnTo>
                  <a:pt x="96761" y="98171"/>
                </a:lnTo>
                <a:lnTo>
                  <a:pt x="97116" y="96494"/>
                </a:lnTo>
                <a:lnTo>
                  <a:pt x="97218" y="95567"/>
                </a:lnTo>
                <a:close/>
              </a:path>
            </a:pathLst>
          </a:custGeom>
          <a:solidFill>
            <a:srgbClr val="FF0000"/>
          </a:solidFill>
        </p:spPr>
        <p:txBody>
          <a:bodyPr wrap="square" lIns="0" tIns="0" rIns="0" bIns="0" rtlCol="0"/>
          <a:lstStyle/>
          <a:p>
            <a:endParaRPr/>
          </a:p>
        </p:txBody>
      </p:sp>
      <p:pic>
        <p:nvPicPr>
          <p:cNvPr id="94" name="object 94"/>
          <p:cNvPicPr/>
          <p:nvPr/>
        </p:nvPicPr>
        <p:blipFill>
          <a:blip r:embed="rId60" cstate="print"/>
          <a:stretch>
            <a:fillRect/>
          </a:stretch>
        </p:blipFill>
        <p:spPr>
          <a:xfrm>
            <a:off x="7610337" y="4084795"/>
            <a:ext cx="339090" cy="406325"/>
          </a:xfrm>
          <a:prstGeom prst="rect">
            <a:avLst/>
          </a:prstGeom>
        </p:spPr>
      </p:pic>
      <p:sp>
        <p:nvSpPr>
          <p:cNvPr id="95" name="object 95"/>
          <p:cNvSpPr/>
          <p:nvPr/>
        </p:nvSpPr>
        <p:spPr>
          <a:xfrm>
            <a:off x="8068018" y="4208436"/>
            <a:ext cx="69215" cy="16510"/>
          </a:xfrm>
          <a:custGeom>
            <a:avLst/>
            <a:gdLst/>
            <a:ahLst/>
            <a:cxnLst/>
            <a:rect l="l" t="t" r="r" b="b"/>
            <a:pathLst>
              <a:path w="69215" h="16510">
                <a:moveTo>
                  <a:pt x="68745" y="8229"/>
                </a:moveTo>
                <a:lnTo>
                  <a:pt x="66332" y="2413"/>
                </a:lnTo>
                <a:lnTo>
                  <a:pt x="60515" y="0"/>
                </a:lnTo>
                <a:lnTo>
                  <a:pt x="27266" y="38"/>
                </a:lnTo>
                <a:lnTo>
                  <a:pt x="11976" y="1028"/>
                </a:lnTo>
                <a:lnTo>
                  <a:pt x="6616" y="1778"/>
                </a:lnTo>
                <a:lnTo>
                  <a:pt x="5956" y="2286"/>
                </a:lnTo>
                <a:lnTo>
                  <a:pt x="0" y="8229"/>
                </a:lnTo>
                <a:lnTo>
                  <a:pt x="5956" y="14185"/>
                </a:lnTo>
                <a:lnTo>
                  <a:pt x="6616" y="14681"/>
                </a:lnTo>
                <a:lnTo>
                  <a:pt x="11976" y="15443"/>
                </a:lnTo>
                <a:lnTo>
                  <a:pt x="27266" y="16433"/>
                </a:lnTo>
                <a:lnTo>
                  <a:pt x="60515" y="16471"/>
                </a:lnTo>
                <a:lnTo>
                  <a:pt x="66332" y="14058"/>
                </a:lnTo>
                <a:lnTo>
                  <a:pt x="68745" y="8229"/>
                </a:lnTo>
                <a:close/>
              </a:path>
            </a:pathLst>
          </a:custGeom>
          <a:solidFill>
            <a:srgbClr val="FF0000"/>
          </a:solidFill>
        </p:spPr>
        <p:txBody>
          <a:bodyPr wrap="square" lIns="0" tIns="0" rIns="0" bIns="0" rtlCol="0"/>
          <a:lstStyle/>
          <a:p>
            <a:endParaRPr/>
          </a:p>
        </p:txBody>
      </p:sp>
      <p:sp>
        <p:nvSpPr>
          <p:cNvPr id="96" name="object 96"/>
          <p:cNvSpPr/>
          <p:nvPr/>
        </p:nvSpPr>
        <p:spPr>
          <a:xfrm>
            <a:off x="8065423" y="4286526"/>
            <a:ext cx="99695" cy="22225"/>
          </a:xfrm>
          <a:custGeom>
            <a:avLst/>
            <a:gdLst/>
            <a:ahLst/>
            <a:cxnLst/>
            <a:rect l="l" t="t" r="r" b="b"/>
            <a:pathLst>
              <a:path w="99695" h="22225">
                <a:moveTo>
                  <a:pt x="63116" y="21818"/>
                </a:moveTo>
                <a:lnTo>
                  <a:pt x="4037" y="9794"/>
                </a:lnTo>
                <a:lnTo>
                  <a:pt x="0" y="4938"/>
                </a:lnTo>
                <a:lnTo>
                  <a:pt x="4938" y="0"/>
                </a:lnTo>
                <a:lnTo>
                  <a:pt x="5839" y="82"/>
                </a:lnTo>
                <a:lnTo>
                  <a:pt x="42945" y="4399"/>
                </a:lnTo>
                <a:lnTo>
                  <a:pt x="49862" y="4785"/>
                </a:lnTo>
                <a:lnTo>
                  <a:pt x="56691" y="4892"/>
                </a:lnTo>
                <a:lnTo>
                  <a:pt x="63116" y="4681"/>
                </a:lnTo>
                <a:lnTo>
                  <a:pt x="69161" y="4761"/>
                </a:lnTo>
                <a:lnTo>
                  <a:pt x="74730" y="4550"/>
                </a:lnTo>
                <a:lnTo>
                  <a:pt x="82875" y="3609"/>
                </a:lnTo>
                <a:lnTo>
                  <a:pt x="87713" y="2632"/>
                </a:lnTo>
                <a:lnTo>
                  <a:pt x="90006" y="2035"/>
                </a:lnTo>
                <a:lnTo>
                  <a:pt x="92205" y="1701"/>
                </a:lnTo>
                <a:lnTo>
                  <a:pt x="97432" y="3866"/>
                </a:lnTo>
                <a:lnTo>
                  <a:pt x="99598" y="9094"/>
                </a:lnTo>
                <a:lnTo>
                  <a:pt x="94407" y="16154"/>
                </a:lnTo>
                <a:lnTo>
                  <a:pt x="91626" y="17135"/>
                </a:lnTo>
                <a:lnTo>
                  <a:pt x="85826" y="18817"/>
                </a:lnTo>
                <a:lnTo>
                  <a:pt x="76767" y="20619"/>
                </a:lnTo>
                <a:lnTo>
                  <a:pt x="70037" y="21405"/>
                </a:lnTo>
                <a:lnTo>
                  <a:pt x="63116" y="21818"/>
                </a:lnTo>
                <a:close/>
              </a:path>
            </a:pathLst>
          </a:custGeom>
          <a:solidFill>
            <a:srgbClr val="FF0000"/>
          </a:solidFill>
        </p:spPr>
        <p:txBody>
          <a:bodyPr wrap="square" lIns="0" tIns="0" rIns="0" bIns="0" rtlCol="0"/>
          <a:lstStyle/>
          <a:p>
            <a:endParaRPr/>
          </a:p>
        </p:txBody>
      </p:sp>
      <p:pic>
        <p:nvPicPr>
          <p:cNvPr id="97" name="object 97"/>
          <p:cNvPicPr/>
          <p:nvPr/>
        </p:nvPicPr>
        <p:blipFill>
          <a:blip r:embed="rId61" cstate="print"/>
          <a:stretch>
            <a:fillRect/>
          </a:stretch>
        </p:blipFill>
        <p:spPr>
          <a:xfrm>
            <a:off x="8228976" y="4143343"/>
            <a:ext cx="323802" cy="186758"/>
          </a:xfrm>
          <a:prstGeom prst="rect">
            <a:avLst/>
          </a:prstGeom>
        </p:spPr>
      </p:pic>
      <p:pic>
        <p:nvPicPr>
          <p:cNvPr id="98" name="object 98"/>
          <p:cNvPicPr/>
          <p:nvPr/>
        </p:nvPicPr>
        <p:blipFill>
          <a:blip r:embed="rId62" cstate="print"/>
          <a:stretch>
            <a:fillRect/>
          </a:stretch>
        </p:blipFill>
        <p:spPr>
          <a:xfrm>
            <a:off x="5993284" y="4576968"/>
            <a:ext cx="421510" cy="238261"/>
          </a:xfrm>
          <a:prstGeom prst="rect">
            <a:avLst/>
          </a:prstGeom>
        </p:spPr>
      </p:pic>
      <p:pic>
        <p:nvPicPr>
          <p:cNvPr id="99" name="object 99"/>
          <p:cNvPicPr/>
          <p:nvPr/>
        </p:nvPicPr>
        <p:blipFill>
          <a:blip r:embed="rId63" cstate="print"/>
          <a:stretch>
            <a:fillRect/>
          </a:stretch>
        </p:blipFill>
        <p:spPr>
          <a:xfrm>
            <a:off x="6496541" y="4679653"/>
            <a:ext cx="85853" cy="75182"/>
          </a:xfrm>
          <a:prstGeom prst="rect">
            <a:avLst/>
          </a:prstGeom>
        </p:spPr>
      </p:pic>
      <p:pic>
        <p:nvPicPr>
          <p:cNvPr id="100" name="object 100"/>
          <p:cNvPicPr/>
          <p:nvPr/>
        </p:nvPicPr>
        <p:blipFill>
          <a:blip r:embed="rId64" cstate="print"/>
          <a:stretch>
            <a:fillRect/>
          </a:stretch>
        </p:blipFill>
        <p:spPr>
          <a:xfrm>
            <a:off x="6693692" y="4590395"/>
            <a:ext cx="437263" cy="179406"/>
          </a:xfrm>
          <a:prstGeom prst="rect">
            <a:avLst/>
          </a:prstGeom>
        </p:spPr>
      </p:pic>
      <p:pic>
        <p:nvPicPr>
          <p:cNvPr id="101" name="object 101"/>
          <p:cNvPicPr/>
          <p:nvPr/>
        </p:nvPicPr>
        <p:blipFill>
          <a:blip r:embed="rId65" cstate="print"/>
          <a:stretch>
            <a:fillRect/>
          </a:stretch>
        </p:blipFill>
        <p:spPr>
          <a:xfrm>
            <a:off x="7197488" y="4579997"/>
            <a:ext cx="1478224" cy="223755"/>
          </a:xfrm>
          <a:prstGeom prst="rect">
            <a:avLst/>
          </a:prstGeom>
        </p:spPr>
      </p:pic>
      <p:pic>
        <p:nvPicPr>
          <p:cNvPr id="102" name="object 102"/>
          <p:cNvPicPr/>
          <p:nvPr/>
        </p:nvPicPr>
        <p:blipFill>
          <a:blip r:embed="rId66" cstate="print"/>
          <a:stretch>
            <a:fillRect/>
          </a:stretch>
        </p:blipFill>
        <p:spPr>
          <a:xfrm>
            <a:off x="5952215" y="4964732"/>
            <a:ext cx="526092" cy="243974"/>
          </a:xfrm>
          <a:prstGeom prst="rect">
            <a:avLst/>
          </a:prstGeom>
        </p:spPr>
      </p:pic>
      <p:sp>
        <p:nvSpPr>
          <p:cNvPr id="103" name="object 103"/>
          <p:cNvSpPr/>
          <p:nvPr/>
        </p:nvSpPr>
        <p:spPr>
          <a:xfrm>
            <a:off x="6607276" y="5020373"/>
            <a:ext cx="128905" cy="129539"/>
          </a:xfrm>
          <a:custGeom>
            <a:avLst/>
            <a:gdLst/>
            <a:ahLst/>
            <a:cxnLst/>
            <a:rect l="l" t="t" r="r" b="b"/>
            <a:pathLst>
              <a:path w="128904" h="129539">
                <a:moveTo>
                  <a:pt x="96685" y="2946"/>
                </a:moveTo>
                <a:lnTo>
                  <a:pt x="95821" y="863"/>
                </a:lnTo>
                <a:lnTo>
                  <a:pt x="93738" y="0"/>
                </a:lnTo>
                <a:lnTo>
                  <a:pt x="90576" y="635"/>
                </a:lnTo>
                <a:lnTo>
                  <a:pt x="61836" y="4978"/>
                </a:lnTo>
                <a:lnTo>
                  <a:pt x="2222" y="42722"/>
                </a:lnTo>
                <a:lnTo>
                  <a:pt x="0" y="47091"/>
                </a:lnTo>
                <a:lnTo>
                  <a:pt x="5435" y="52527"/>
                </a:lnTo>
                <a:lnTo>
                  <a:pt x="7162" y="52247"/>
                </a:lnTo>
                <a:lnTo>
                  <a:pt x="8661" y="51473"/>
                </a:lnTo>
                <a:lnTo>
                  <a:pt x="37299" y="33108"/>
                </a:lnTo>
                <a:lnTo>
                  <a:pt x="44500" y="28968"/>
                </a:lnTo>
                <a:lnTo>
                  <a:pt x="51841" y="25450"/>
                </a:lnTo>
                <a:lnTo>
                  <a:pt x="59105" y="22694"/>
                </a:lnTo>
                <a:lnTo>
                  <a:pt x="66776" y="20535"/>
                </a:lnTo>
                <a:lnTo>
                  <a:pt x="92773" y="7213"/>
                </a:lnTo>
                <a:lnTo>
                  <a:pt x="95008" y="5600"/>
                </a:lnTo>
                <a:lnTo>
                  <a:pt x="96685" y="2946"/>
                </a:lnTo>
                <a:close/>
              </a:path>
              <a:path w="128904" h="129539">
                <a:moveTo>
                  <a:pt x="128473" y="96151"/>
                </a:moveTo>
                <a:lnTo>
                  <a:pt x="123177" y="90843"/>
                </a:lnTo>
                <a:lnTo>
                  <a:pt x="121043" y="91287"/>
                </a:lnTo>
                <a:lnTo>
                  <a:pt x="67335" y="110210"/>
                </a:lnTo>
                <a:lnTo>
                  <a:pt x="63614" y="111264"/>
                </a:lnTo>
                <a:lnTo>
                  <a:pt x="60159" y="111988"/>
                </a:lnTo>
                <a:lnTo>
                  <a:pt x="56946" y="112369"/>
                </a:lnTo>
                <a:lnTo>
                  <a:pt x="53962" y="112445"/>
                </a:lnTo>
                <a:lnTo>
                  <a:pt x="51193" y="112229"/>
                </a:lnTo>
                <a:lnTo>
                  <a:pt x="48590" y="111721"/>
                </a:lnTo>
                <a:lnTo>
                  <a:pt x="46126" y="110921"/>
                </a:lnTo>
                <a:lnTo>
                  <a:pt x="27559" y="102222"/>
                </a:lnTo>
                <a:lnTo>
                  <a:pt x="25057" y="101473"/>
                </a:lnTo>
                <a:lnTo>
                  <a:pt x="20561" y="105968"/>
                </a:lnTo>
                <a:lnTo>
                  <a:pt x="21120" y="108115"/>
                </a:lnTo>
                <a:lnTo>
                  <a:pt x="22567" y="109702"/>
                </a:lnTo>
                <a:lnTo>
                  <a:pt x="56946" y="128993"/>
                </a:lnTo>
                <a:lnTo>
                  <a:pt x="61772" y="128981"/>
                </a:lnTo>
                <a:lnTo>
                  <a:pt x="125298" y="101015"/>
                </a:lnTo>
                <a:lnTo>
                  <a:pt x="127584" y="99085"/>
                </a:lnTo>
                <a:lnTo>
                  <a:pt x="128473" y="96151"/>
                </a:lnTo>
                <a:close/>
              </a:path>
            </a:pathLst>
          </a:custGeom>
          <a:solidFill>
            <a:srgbClr val="FF0000"/>
          </a:solidFill>
        </p:spPr>
        <p:txBody>
          <a:bodyPr wrap="square" lIns="0" tIns="0" rIns="0" bIns="0" rtlCol="0"/>
          <a:lstStyle/>
          <a:p>
            <a:endParaRPr/>
          </a:p>
        </p:txBody>
      </p:sp>
      <p:grpSp>
        <p:nvGrpSpPr>
          <p:cNvPr id="104" name="object 104"/>
          <p:cNvGrpSpPr/>
          <p:nvPr/>
        </p:nvGrpSpPr>
        <p:grpSpPr>
          <a:xfrm>
            <a:off x="6858703" y="4985099"/>
            <a:ext cx="146050" cy="190500"/>
            <a:chOff x="6858703" y="4985099"/>
            <a:chExt cx="146050" cy="190500"/>
          </a:xfrm>
        </p:grpSpPr>
        <p:pic>
          <p:nvPicPr>
            <p:cNvPr id="105" name="object 105"/>
            <p:cNvPicPr/>
            <p:nvPr/>
          </p:nvPicPr>
          <p:blipFill>
            <a:blip r:embed="rId67" cstate="print"/>
            <a:stretch>
              <a:fillRect/>
            </a:stretch>
          </p:blipFill>
          <p:spPr>
            <a:xfrm>
              <a:off x="6858703" y="4985099"/>
              <a:ext cx="146026" cy="189884"/>
            </a:xfrm>
            <a:prstGeom prst="rect">
              <a:avLst/>
            </a:prstGeom>
          </p:spPr>
        </p:pic>
        <p:sp>
          <p:nvSpPr>
            <p:cNvPr id="106" name="object 106"/>
            <p:cNvSpPr/>
            <p:nvPr/>
          </p:nvSpPr>
          <p:spPr>
            <a:xfrm>
              <a:off x="6863359" y="5022240"/>
              <a:ext cx="116839" cy="33655"/>
            </a:xfrm>
            <a:custGeom>
              <a:avLst/>
              <a:gdLst/>
              <a:ahLst/>
              <a:cxnLst/>
              <a:rect l="l" t="t" r="r" b="b"/>
              <a:pathLst>
                <a:path w="116840" h="33654">
                  <a:moveTo>
                    <a:pt x="116497" y="15798"/>
                  </a:moveTo>
                  <a:lnTo>
                    <a:pt x="100965" y="7708"/>
                  </a:lnTo>
                  <a:lnTo>
                    <a:pt x="100799" y="6985"/>
                  </a:lnTo>
                  <a:lnTo>
                    <a:pt x="100698" y="6604"/>
                  </a:lnTo>
                  <a:lnTo>
                    <a:pt x="99136" y="3708"/>
                  </a:lnTo>
                  <a:lnTo>
                    <a:pt x="95758" y="939"/>
                  </a:lnTo>
                  <a:lnTo>
                    <a:pt x="91516" y="0"/>
                  </a:lnTo>
                  <a:lnTo>
                    <a:pt x="88328" y="571"/>
                  </a:lnTo>
                  <a:lnTo>
                    <a:pt x="86550" y="1435"/>
                  </a:lnTo>
                  <a:lnTo>
                    <a:pt x="86550" y="6997"/>
                  </a:lnTo>
                  <a:lnTo>
                    <a:pt x="86233" y="7124"/>
                  </a:lnTo>
                  <a:lnTo>
                    <a:pt x="86499" y="6985"/>
                  </a:lnTo>
                  <a:lnTo>
                    <a:pt x="86550" y="1435"/>
                  </a:lnTo>
                  <a:lnTo>
                    <a:pt x="81127" y="7454"/>
                  </a:lnTo>
                  <a:lnTo>
                    <a:pt x="8178" y="7620"/>
                  </a:lnTo>
                  <a:lnTo>
                    <a:pt x="2400" y="10020"/>
                  </a:lnTo>
                  <a:lnTo>
                    <a:pt x="0" y="15798"/>
                  </a:lnTo>
                  <a:lnTo>
                    <a:pt x="2400" y="21577"/>
                  </a:lnTo>
                  <a:lnTo>
                    <a:pt x="8178" y="23964"/>
                  </a:lnTo>
                  <a:lnTo>
                    <a:pt x="43840" y="24015"/>
                  </a:lnTo>
                  <a:lnTo>
                    <a:pt x="42252" y="25603"/>
                  </a:lnTo>
                  <a:lnTo>
                    <a:pt x="47421" y="30772"/>
                  </a:lnTo>
                  <a:lnTo>
                    <a:pt x="51422" y="32346"/>
                  </a:lnTo>
                  <a:lnTo>
                    <a:pt x="64617" y="33337"/>
                  </a:lnTo>
                  <a:lnTo>
                    <a:pt x="71234" y="32702"/>
                  </a:lnTo>
                  <a:lnTo>
                    <a:pt x="77622" y="31648"/>
                  </a:lnTo>
                  <a:lnTo>
                    <a:pt x="84010" y="30162"/>
                  </a:lnTo>
                  <a:lnTo>
                    <a:pt x="89928" y="28409"/>
                  </a:lnTo>
                  <a:lnTo>
                    <a:pt x="107454" y="23863"/>
                  </a:lnTo>
                  <a:lnTo>
                    <a:pt x="115862" y="18935"/>
                  </a:lnTo>
                  <a:lnTo>
                    <a:pt x="116497" y="15798"/>
                  </a:lnTo>
                  <a:close/>
                </a:path>
              </a:pathLst>
            </a:custGeom>
            <a:solidFill>
              <a:srgbClr val="FF0000"/>
            </a:solidFill>
          </p:spPr>
          <p:txBody>
            <a:bodyPr wrap="square" lIns="0" tIns="0" rIns="0" bIns="0" rtlCol="0"/>
            <a:lstStyle/>
            <a:p>
              <a:endParaRPr/>
            </a:p>
          </p:txBody>
        </p:sp>
      </p:grpSp>
      <p:pic>
        <p:nvPicPr>
          <p:cNvPr id="107" name="object 107"/>
          <p:cNvPicPr/>
          <p:nvPr/>
        </p:nvPicPr>
        <p:blipFill>
          <a:blip r:embed="rId68" cstate="print"/>
          <a:stretch>
            <a:fillRect/>
          </a:stretch>
        </p:blipFill>
        <p:spPr>
          <a:xfrm>
            <a:off x="7071390" y="5003643"/>
            <a:ext cx="145311" cy="180326"/>
          </a:xfrm>
          <a:prstGeom prst="rect">
            <a:avLst/>
          </a:prstGeom>
        </p:spPr>
      </p:pic>
      <p:pic>
        <p:nvPicPr>
          <p:cNvPr id="108" name="object 108"/>
          <p:cNvPicPr/>
          <p:nvPr/>
        </p:nvPicPr>
        <p:blipFill>
          <a:blip r:embed="rId69" cstate="print"/>
          <a:stretch>
            <a:fillRect/>
          </a:stretch>
        </p:blipFill>
        <p:spPr>
          <a:xfrm>
            <a:off x="7290707" y="4984497"/>
            <a:ext cx="141746" cy="199989"/>
          </a:xfrm>
          <a:prstGeom prst="rect">
            <a:avLst/>
          </a:prstGeom>
        </p:spPr>
      </p:pic>
      <p:sp>
        <p:nvSpPr>
          <p:cNvPr id="109" name="object 109"/>
          <p:cNvSpPr/>
          <p:nvPr/>
        </p:nvSpPr>
        <p:spPr>
          <a:xfrm>
            <a:off x="7515415" y="5009019"/>
            <a:ext cx="44450" cy="205740"/>
          </a:xfrm>
          <a:custGeom>
            <a:avLst/>
            <a:gdLst/>
            <a:ahLst/>
            <a:cxnLst/>
            <a:rect l="l" t="t" r="r" b="b"/>
            <a:pathLst>
              <a:path w="44450" h="205739">
                <a:moveTo>
                  <a:pt x="43967" y="200710"/>
                </a:moveTo>
                <a:lnTo>
                  <a:pt x="43268" y="198208"/>
                </a:lnTo>
                <a:lnTo>
                  <a:pt x="40525" y="191770"/>
                </a:lnTo>
                <a:lnTo>
                  <a:pt x="38366" y="185343"/>
                </a:lnTo>
                <a:lnTo>
                  <a:pt x="35775" y="174917"/>
                </a:lnTo>
                <a:lnTo>
                  <a:pt x="34188" y="164249"/>
                </a:lnTo>
                <a:lnTo>
                  <a:pt x="24434" y="115468"/>
                </a:lnTo>
                <a:lnTo>
                  <a:pt x="22771" y="104013"/>
                </a:lnTo>
                <a:lnTo>
                  <a:pt x="20866" y="84721"/>
                </a:lnTo>
                <a:lnTo>
                  <a:pt x="19837" y="63728"/>
                </a:lnTo>
                <a:lnTo>
                  <a:pt x="19380" y="22529"/>
                </a:lnTo>
                <a:lnTo>
                  <a:pt x="19545" y="22593"/>
                </a:lnTo>
                <a:lnTo>
                  <a:pt x="21945" y="21602"/>
                </a:lnTo>
                <a:lnTo>
                  <a:pt x="22936" y="19202"/>
                </a:lnTo>
                <a:lnTo>
                  <a:pt x="23126" y="14274"/>
                </a:lnTo>
                <a:lnTo>
                  <a:pt x="23380" y="12941"/>
                </a:lnTo>
                <a:lnTo>
                  <a:pt x="16484" y="3035"/>
                </a:lnTo>
                <a:lnTo>
                  <a:pt x="16370" y="2755"/>
                </a:lnTo>
                <a:lnTo>
                  <a:pt x="9740" y="0"/>
                </a:lnTo>
                <a:lnTo>
                  <a:pt x="3098" y="2755"/>
                </a:lnTo>
                <a:lnTo>
                  <a:pt x="342" y="9398"/>
                </a:lnTo>
                <a:lnTo>
                  <a:pt x="203" y="12928"/>
                </a:lnTo>
                <a:lnTo>
                  <a:pt x="0" y="28663"/>
                </a:lnTo>
                <a:lnTo>
                  <a:pt x="38" y="64160"/>
                </a:lnTo>
                <a:lnTo>
                  <a:pt x="2984" y="106286"/>
                </a:lnTo>
                <a:lnTo>
                  <a:pt x="14719" y="168503"/>
                </a:lnTo>
                <a:lnTo>
                  <a:pt x="35077" y="203225"/>
                </a:lnTo>
                <a:lnTo>
                  <a:pt x="39166" y="205511"/>
                </a:lnTo>
                <a:lnTo>
                  <a:pt x="43967" y="200710"/>
                </a:lnTo>
                <a:close/>
              </a:path>
            </a:pathLst>
          </a:custGeom>
          <a:solidFill>
            <a:srgbClr val="FF0000"/>
          </a:solidFill>
        </p:spPr>
        <p:txBody>
          <a:bodyPr wrap="square" lIns="0" tIns="0" rIns="0" bIns="0" rtlCol="0"/>
          <a:lstStyle/>
          <a:p>
            <a:endParaRPr/>
          </a:p>
        </p:txBody>
      </p:sp>
      <p:sp>
        <p:nvSpPr>
          <p:cNvPr id="110" name="object 110"/>
          <p:cNvSpPr/>
          <p:nvPr/>
        </p:nvSpPr>
        <p:spPr>
          <a:xfrm>
            <a:off x="7636116" y="5091595"/>
            <a:ext cx="51435" cy="41275"/>
          </a:xfrm>
          <a:custGeom>
            <a:avLst/>
            <a:gdLst/>
            <a:ahLst/>
            <a:cxnLst/>
            <a:rect l="l" t="t" r="r" b="b"/>
            <a:pathLst>
              <a:path w="51434" h="41275">
                <a:moveTo>
                  <a:pt x="51320" y="10210"/>
                </a:moveTo>
                <a:lnTo>
                  <a:pt x="48336" y="2984"/>
                </a:lnTo>
                <a:lnTo>
                  <a:pt x="41109" y="0"/>
                </a:lnTo>
                <a:lnTo>
                  <a:pt x="33896" y="2971"/>
                </a:lnTo>
                <a:lnTo>
                  <a:pt x="22987" y="13766"/>
                </a:lnTo>
                <a:lnTo>
                  <a:pt x="21818" y="12915"/>
                </a:lnTo>
                <a:lnTo>
                  <a:pt x="19189" y="11950"/>
                </a:lnTo>
                <a:lnTo>
                  <a:pt x="16230" y="11772"/>
                </a:lnTo>
                <a:lnTo>
                  <a:pt x="13398" y="12420"/>
                </a:lnTo>
                <a:lnTo>
                  <a:pt x="88" y="30543"/>
                </a:lnTo>
                <a:lnTo>
                  <a:pt x="114" y="31127"/>
                </a:lnTo>
                <a:lnTo>
                  <a:pt x="0" y="31407"/>
                </a:lnTo>
                <a:lnTo>
                  <a:pt x="152" y="31838"/>
                </a:lnTo>
                <a:lnTo>
                  <a:pt x="203" y="32715"/>
                </a:lnTo>
                <a:lnTo>
                  <a:pt x="368" y="33959"/>
                </a:lnTo>
                <a:lnTo>
                  <a:pt x="1155" y="34569"/>
                </a:lnTo>
                <a:lnTo>
                  <a:pt x="2235" y="37465"/>
                </a:lnTo>
                <a:lnTo>
                  <a:pt x="2819" y="37807"/>
                </a:lnTo>
                <a:lnTo>
                  <a:pt x="2959" y="38112"/>
                </a:lnTo>
                <a:lnTo>
                  <a:pt x="4584" y="38798"/>
                </a:lnTo>
                <a:lnTo>
                  <a:pt x="8064" y="40741"/>
                </a:lnTo>
                <a:lnTo>
                  <a:pt x="20040" y="35420"/>
                </a:lnTo>
                <a:lnTo>
                  <a:pt x="20624" y="35064"/>
                </a:lnTo>
                <a:lnTo>
                  <a:pt x="23291" y="34734"/>
                </a:lnTo>
                <a:lnTo>
                  <a:pt x="25400" y="34480"/>
                </a:lnTo>
                <a:lnTo>
                  <a:pt x="48310" y="17449"/>
                </a:lnTo>
                <a:lnTo>
                  <a:pt x="51320" y="10210"/>
                </a:lnTo>
                <a:close/>
              </a:path>
            </a:pathLst>
          </a:custGeom>
          <a:solidFill>
            <a:srgbClr val="FF0000"/>
          </a:solidFill>
        </p:spPr>
        <p:txBody>
          <a:bodyPr wrap="square" lIns="0" tIns="0" rIns="0" bIns="0" rtlCol="0"/>
          <a:lstStyle/>
          <a:p>
            <a:endParaRPr/>
          </a:p>
        </p:txBody>
      </p:sp>
      <p:pic>
        <p:nvPicPr>
          <p:cNvPr id="111" name="object 111"/>
          <p:cNvPicPr/>
          <p:nvPr/>
        </p:nvPicPr>
        <p:blipFill>
          <a:blip r:embed="rId70" cstate="print"/>
          <a:stretch>
            <a:fillRect/>
          </a:stretch>
        </p:blipFill>
        <p:spPr>
          <a:xfrm>
            <a:off x="7751573" y="5029382"/>
            <a:ext cx="159949" cy="160937"/>
          </a:xfrm>
          <a:prstGeom prst="rect">
            <a:avLst/>
          </a:prstGeom>
        </p:spPr>
      </p:pic>
      <p:pic>
        <p:nvPicPr>
          <p:cNvPr id="112" name="object 112"/>
          <p:cNvPicPr/>
          <p:nvPr/>
        </p:nvPicPr>
        <p:blipFill>
          <a:blip r:embed="rId71" cstate="print"/>
          <a:stretch>
            <a:fillRect/>
          </a:stretch>
        </p:blipFill>
        <p:spPr>
          <a:xfrm>
            <a:off x="8010590" y="5032413"/>
            <a:ext cx="588498" cy="196174"/>
          </a:xfrm>
          <a:prstGeom prst="rect">
            <a:avLst/>
          </a:prstGeom>
        </p:spPr>
      </p:pic>
      <p:grpSp>
        <p:nvGrpSpPr>
          <p:cNvPr id="113" name="object 113"/>
          <p:cNvGrpSpPr/>
          <p:nvPr/>
        </p:nvGrpSpPr>
        <p:grpSpPr>
          <a:xfrm>
            <a:off x="5484602" y="5355976"/>
            <a:ext cx="285115" cy="336550"/>
            <a:chOff x="5484602" y="5355976"/>
            <a:chExt cx="285115" cy="336550"/>
          </a:xfrm>
        </p:grpSpPr>
        <p:pic>
          <p:nvPicPr>
            <p:cNvPr id="114" name="object 114"/>
            <p:cNvPicPr/>
            <p:nvPr/>
          </p:nvPicPr>
          <p:blipFill>
            <a:blip r:embed="rId72" cstate="print"/>
            <a:stretch>
              <a:fillRect/>
            </a:stretch>
          </p:blipFill>
          <p:spPr>
            <a:xfrm>
              <a:off x="5573972" y="5445410"/>
              <a:ext cx="99976" cy="111680"/>
            </a:xfrm>
            <a:prstGeom prst="rect">
              <a:avLst/>
            </a:prstGeom>
          </p:spPr>
        </p:pic>
        <p:sp>
          <p:nvSpPr>
            <p:cNvPr id="115" name="object 115"/>
            <p:cNvSpPr/>
            <p:nvPr/>
          </p:nvSpPr>
          <p:spPr>
            <a:xfrm>
              <a:off x="5484602" y="5355976"/>
              <a:ext cx="285115" cy="336550"/>
            </a:xfrm>
            <a:custGeom>
              <a:avLst/>
              <a:gdLst/>
              <a:ahLst/>
              <a:cxnLst/>
              <a:rect l="l" t="t" r="r" b="b"/>
              <a:pathLst>
                <a:path w="285114" h="336550">
                  <a:moveTo>
                    <a:pt x="152558" y="336167"/>
                  </a:moveTo>
                  <a:lnTo>
                    <a:pt x="114616" y="329243"/>
                  </a:lnTo>
                  <a:lnTo>
                    <a:pt x="77596" y="308406"/>
                  </a:lnTo>
                  <a:lnTo>
                    <a:pt x="46319" y="274403"/>
                  </a:lnTo>
                  <a:lnTo>
                    <a:pt x="21878" y="234683"/>
                  </a:lnTo>
                  <a:lnTo>
                    <a:pt x="5485" y="191723"/>
                  </a:lnTo>
                  <a:lnTo>
                    <a:pt x="77" y="151726"/>
                  </a:lnTo>
                  <a:lnTo>
                    <a:pt x="0" y="145667"/>
                  </a:lnTo>
                  <a:lnTo>
                    <a:pt x="527" y="127915"/>
                  </a:lnTo>
                  <a:lnTo>
                    <a:pt x="5499" y="87447"/>
                  </a:lnTo>
                  <a:lnTo>
                    <a:pt x="24322" y="51350"/>
                  </a:lnTo>
                  <a:lnTo>
                    <a:pt x="58277" y="24255"/>
                  </a:lnTo>
                  <a:lnTo>
                    <a:pt x="125408" y="2417"/>
                  </a:lnTo>
                  <a:lnTo>
                    <a:pt x="144549" y="0"/>
                  </a:lnTo>
                  <a:lnTo>
                    <a:pt x="147980" y="172"/>
                  </a:lnTo>
                  <a:lnTo>
                    <a:pt x="175763" y="16549"/>
                  </a:lnTo>
                  <a:lnTo>
                    <a:pt x="144549" y="16549"/>
                  </a:lnTo>
                  <a:lnTo>
                    <a:pt x="142262" y="16666"/>
                  </a:lnTo>
                  <a:lnTo>
                    <a:pt x="90257" y="28863"/>
                  </a:lnTo>
                  <a:lnTo>
                    <a:pt x="49442" y="52025"/>
                  </a:lnTo>
                  <a:lnTo>
                    <a:pt x="25864" y="82813"/>
                  </a:lnTo>
                  <a:lnTo>
                    <a:pt x="19648" y="128811"/>
                  </a:lnTo>
                  <a:lnTo>
                    <a:pt x="19369" y="148126"/>
                  </a:lnTo>
                  <a:lnTo>
                    <a:pt x="19935" y="160988"/>
                  </a:lnTo>
                  <a:lnTo>
                    <a:pt x="28319" y="199853"/>
                  </a:lnTo>
                  <a:lnTo>
                    <a:pt x="46198" y="238559"/>
                  </a:lnTo>
                  <a:lnTo>
                    <a:pt x="71088" y="274205"/>
                  </a:lnTo>
                  <a:lnTo>
                    <a:pt x="100143" y="300489"/>
                  </a:lnTo>
                  <a:lnTo>
                    <a:pt x="142426" y="315443"/>
                  </a:lnTo>
                  <a:lnTo>
                    <a:pt x="153219" y="316341"/>
                  </a:lnTo>
                  <a:lnTo>
                    <a:pt x="224947" y="316341"/>
                  </a:lnTo>
                  <a:lnTo>
                    <a:pt x="214591" y="322372"/>
                  </a:lnTo>
                  <a:lnTo>
                    <a:pt x="178080" y="334468"/>
                  </a:lnTo>
                  <a:lnTo>
                    <a:pt x="165322" y="335956"/>
                  </a:lnTo>
                  <a:lnTo>
                    <a:pt x="152558" y="336167"/>
                  </a:lnTo>
                  <a:close/>
                </a:path>
                <a:path w="285114" h="336550">
                  <a:moveTo>
                    <a:pt x="196058" y="48725"/>
                  </a:moveTo>
                  <a:lnTo>
                    <a:pt x="193466" y="47654"/>
                  </a:lnTo>
                  <a:lnTo>
                    <a:pt x="168706" y="26843"/>
                  </a:lnTo>
                  <a:lnTo>
                    <a:pt x="163680" y="23299"/>
                  </a:lnTo>
                  <a:lnTo>
                    <a:pt x="159024" y="20472"/>
                  </a:lnTo>
                  <a:lnTo>
                    <a:pt x="154819" y="18432"/>
                  </a:lnTo>
                  <a:lnTo>
                    <a:pt x="153336" y="17942"/>
                  </a:lnTo>
                  <a:lnTo>
                    <a:pt x="151998" y="17421"/>
                  </a:lnTo>
                  <a:lnTo>
                    <a:pt x="150528" y="17030"/>
                  </a:lnTo>
                  <a:lnTo>
                    <a:pt x="148802" y="16740"/>
                  </a:lnTo>
                  <a:lnTo>
                    <a:pt x="146809" y="16573"/>
                  </a:lnTo>
                  <a:lnTo>
                    <a:pt x="144549" y="16549"/>
                  </a:lnTo>
                  <a:lnTo>
                    <a:pt x="175763" y="16549"/>
                  </a:lnTo>
                  <a:lnTo>
                    <a:pt x="177200" y="17962"/>
                  </a:lnTo>
                  <a:lnTo>
                    <a:pt x="198620" y="42454"/>
                  </a:lnTo>
                  <a:lnTo>
                    <a:pt x="199717" y="45066"/>
                  </a:lnTo>
                  <a:lnTo>
                    <a:pt x="198645" y="47654"/>
                  </a:lnTo>
                  <a:lnTo>
                    <a:pt x="196058" y="48725"/>
                  </a:lnTo>
                  <a:close/>
                </a:path>
                <a:path w="285114" h="336550">
                  <a:moveTo>
                    <a:pt x="135400" y="32313"/>
                  </a:moveTo>
                  <a:lnTo>
                    <a:pt x="112760" y="32313"/>
                  </a:lnTo>
                  <a:lnTo>
                    <a:pt x="115890" y="31725"/>
                  </a:lnTo>
                  <a:lnTo>
                    <a:pt x="119283" y="31352"/>
                  </a:lnTo>
                  <a:lnTo>
                    <a:pt x="122962" y="31223"/>
                  </a:lnTo>
                  <a:lnTo>
                    <a:pt x="130366" y="31547"/>
                  </a:lnTo>
                  <a:lnTo>
                    <a:pt x="135400" y="32313"/>
                  </a:lnTo>
                  <a:close/>
                </a:path>
                <a:path w="285114" h="336550">
                  <a:moveTo>
                    <a:pt x="224947" y="316341"/>
                  </a:moveTo>
                  <a:lnTo>
                    <a:pt x="153219" y="316341"/>
                  </a:lnTo>
                  <a:lnTo>
                    <a:pt x="164002" y="316160"/>
                  </a:lnTo>
                  <a:lnTo>
                    <a:pt x="174791" y="314900"/>
                  </a:lnTo>
                  <a:lnTo>
                    <a:pt x="214907" y="299031"/>
                  </a:lnTo>
                  <a:lnTo>
                    <a:pt x="246646" y="270300"/>
                  </a:lnTo>
                  <a:lnTo>
                    <a:pt x="263460" y="231910"/>
                  </a:lnTo>
                  <a:lnTo>
                    <a:pt x="263997" y="226106"/>
                  </a:lnTo>
                  <a:lnTo>
                    <a:pt x="263967" y="217153"/>
                  </a:lnTo>
                  <a:lnTo>
                    <a:pt x="254775" y="175852"/>
                  </a:lnTo>
                  <a:lnTo>
                    <a:pt x="237328" y="137859"/>
                  </a:lnTo>
                  <a:lnTo>
                    <a:pt x="203205" y="96662"/>
                  </a:lnTo>
                  <a:lnTo>
                    <a:pt x="153316" y="59742"/>
                  </a:lnTo>
                  <a:lnTo>
                    <a:pt x="139152" y="51475"/>
                  </a:lnTo>
                  <a:lnTo>
                    <a:pt x="132913" y="47351"/>
                  </a:lnTo>
                  <a:lnTo>
                    <a:pt x="112567" y="38197"/>
                  </a:lnTo>
                  <a:lnTo>
                    <a:pt x="110550" y="37304"/>
                  </a:lnTo>
                  <a:lnTo>
                    <a:pt x="109720" y="35255"/>
                  </a:lnTo>
                  <a:lnTo>
                    <a:pt x="110582" y="33174"/>
                  </a:lnTo>
                  <a:lnTo>
                    <a:pt x="112663" y="32312"/>
                  </a:lnTo>
                  <a:lnTo>
                    <a:pt x="135400" y="32313"/>
                  </a:lnTo>
                  <a:lnTo>
                    <a:pt x="190156" y="57759"/>
                  </a:lnTo>
                  <a:lnTo>
                    <a:pt x="236573" y="101930"/>
                  </a:lnTo>
                  <a:lnTo>
                    <a:pt x="260504" y="135980"/>
                  </a:lnTo>
                  <a:lnTo>
                    <a:pt x="281158" y="192100"/>
                  </a:lnTo>
                  <a:lnTo>
                    <a:pt x="284841" y="217153"/>
                  </a:lnTo>
                  <a:lnTo>
                    <a:pt x="284806" y="226106"/>
                  </a:lnTo>
                  <a:lnTo>
                    <a:pt x="271532" y="269660"/>
                  </a:lnTo>
                  <a:lnTo>
                    <a:pt x="246388" y="299753"/>
                  </a:lnTo>
                  <a:lnTo>
                    <a:pt x="225873" y="315802"/>
                  </a:lnTo>
                  <a:lnTo>
                    <a:pt x="224947" y="316341"/>
                  </a:lnTo>
                  <a:close/>
                </a:path>
              </a:pathLst>
            </a:custGeom>
            <a:solidFill>
              <a:srgbClr val="FF0000"/>
            </a:solidFill>
          </p:spPr>
          <p:txBody>
            <a:bodyPr wrap="square" lIns="0" tIns="0" rIns="0" bIns="0" rtlCol="0"/>
            <a:lstStyle/>
            <a:p>
              <a:endParaRPr/>
            </a:p>
          </p:txBody>
        </p:sp>
      </p:grpSp>
      <p:pic>
        <p:nvPicPr>
          <p:cNvPr id="116" name="object 116"/>
          <p:cNvPicPr/>
          <p:nvPr/>
        </p:nvPicPr>
        <p:blipFill>
          <a:blip r:embed="rId73" cstate="print"/>
          <a:stretch>
            <a:fillRect/>
          </a:stretch>
        </p:blipFill>
        <p:spPr>
          <a:xfrm>
            <a:off x="5977420" y="5435125"/>
            <a:ext cx="497774" cy="196244"/>
          </a:xfrm>
          <a:prstGeom prst="rect">
            <a:avLst/>
          </a:prstGeom>
        </p:spPr>
      </p:pic>
      <p:sp>
        <p:nvSpPr>
          <p:cNvPr id="117" name="object 117"/>
          <p:cNvSpPr/>
          <p:nvPr/>
        </p:nvSpPr>
        <p:spPr>
          <a:xfrm>
            <a:off x="6624015" y="5312143"/>
            <a:ext cx="281940" cy="288290"/>
          </a:xfrm>
          <a:custGeom>
            <a:avLst/>
            <a:gdLst/>
            <a:ahLst/>
            <a:cxnLst/>
            <a:rect l="l" t="t" r="r" b="b"/>
            <a:pathLst>
              <a:path w="281940" h="288289">
                <a:moveTo>
                  <a:pt x="281647" y="182118"/>
                </a:moveTo>
                <a:lnTo>
                  <a:pt x="280619" y="179616"/>
                </a:lnTo>
                <a:lnTo>
                  <a:pt x="278130" y="178587"/>
                </a:lnTo>
                <a:lnTo>
                  <a:pt x="253199" y="182257"/>
                </a:lnTo>
                <a:lnTo>
                  <a:pt x="241871" y="183667"/>
                </a:lnTo>
                <a:lnTo>
                  <a:pt x="234594" y="185407"/>
                </a:lnTo>
                <a:lnTo>
                  <a:pt x="232727" y="185661"/>
                </a:lnTo>
                <a:lnTo>
                  <a:pt x="227291" y="172720"/>
                </a:lnTo>
                <a:lnTo>
                  <a:pt x="214490" y="130810"/>
                </a:lnTo>
                <a:lnTo>
                  <a:pt x="213626" y="127952"/>
                </a:lnTo>
                <a:lnTo>
                  <a:pt x="219710" y="125730"/>
                </a:lnTo>
                <a:lnTo>
                  <a:pt x="223088" y="123190"/>
                </a:lnTo>
                <a:lnTo>
                  <a:pt x="226288" y="120650"/>
                </a:lnTo>
                <a:lnTo>
                  <a:pt x="229273" y="119380"/>
                </a:lnTo>
                <a:lnTo>
                  <a:pt x="232079" y="116840"/>
                </a:lnTo>
                <a:lnTo>
                  <a:pt x="234683" y="114300"/>
                </a:lnTo>
                <a:lnTo>
                  <a:pt x="237070" y="110490"/>
                </a:lnTo>
                <a:lnTo>
                  <a:pt x="239268" y="107950"/>
                </a:lnTo>
                <a:lnTo>
                  <a:pt x="241236" y="105410"/>
                </a:lnTo>
                <a:lnTo>
                  <a:pt x="242976" y="101600"/>
                </a:lnTo>
                <a:lnTo>
                  <a:pt x="244500" y="99060"/>
                </a:lnTo>
                <a:lnTo>
                  <a:pt x="251942" y="59690"/>
                </a:lnTo>
                <a:lnTo>
                  <a:pt x="252069" y="48260"/>
                </a:lnTo>
                <a:lnTo>
                  <a:pt x="251383" y="39370"/>
                </a:lnTo>
                <a:lnTo>
                  <a:pt x="235407" y="2794"/>
                </a:lnTo>
                <a:lnTo>
                  <a:pt x="235407" y="53340"/>
                </a:lnTo>
                <a:lnTo>
                  <a:pt x="235305" y="63500"/>
                </a:lnTo>
                <a:lnTo>
                  <a:pt x="234810" y="74930"/>
                </a:lnTo>
                <a:lnTo>
                  <a:pt x="233324" y="85090"/>
                </a:lnTo>
                <a:lnTo>
                  <a:pt x="231927" y="91440"/>
                </a:lnTo>
                <a:lnTo>
                  <a:pt x="231114" y="92710"/>
                </a:lnTo>
                <a:lnTo>
                  <a:pt x="230073" y="95250"/>
                </a:lnTo>
                <a:lnTo>
                  <a:pt x="228879" y="97790"/>
                </a:lnTo>
                <a:lnTo>
                  <a:pt x="227520" y="100330"/>
                </a:lnTo>
                <a:lnTo>
                  <a:pt x="225971" y="101600"/>
                </a:lnTo>
                <a:lnTo>
                  <a:pt x="224256" y="104140"/>
                </a:lnTo>
                <a:lnTo>
                  <a:pt x="222338" y="106680"/>
                </a:lnTo>
                <a:lnTo>
                  <a:pt x="220230" y="107950"/>
                </a:lnTo>
                <a:lnTo>
                  <a:pt x="217932" y="110490"/>
                </a:lnTo>
                <a:lnTo>
                  <a:pt x="212928" y="113030"/>
                </a:lnTo>
                <a:lnTo>
                  <a:pt x="209842" y="114655"/>
                </a:lnTo>
                <a:lnTo>
                  <a:pt x="205714" y="91440"/>
                </a:lnTo>
                <a:lnTo>
                  <a:pt x="204393" y="74930"/>
                </a:lnTo>
                <a:lnTo>
                  <a:pt x="204406" y="62230"/>
                </a:lnTo>
                <a:lnTo>
                  <a:pt x="204673" y="58420"/>
                </a:lnTo>
                <a:lnTo>
                  <a:pt x="205308" y="53340"/>
                </a:lnTo>
                <a:lnTo>
                  <a:pt x="206197" y="48260"/>
                </a:lnTo>
                <a:lnTo>
                  <a:pt x="207340" y="44450"/>
                </a:lnTo>
                <a:lnTo>
                  <a:pt x="208724" y="40640"/>
                </a:lnTo>
                <a:lnTo>
                  <a:pt x="210362" y="35560"/>
                </a:lnTo>
                <a:lnTo>
                  <a:pt x="212255" y="31750"/>
                </a:lnTo>
                <a:lnTo>
                  <a:pt x="214388" y="29210"/>
                </a:lnTo>
                <a:lnTo>
                  <a:pt x="216789" y="25400"/>
                </a:lnTo>
                <a:lnTo>
                  <a:pt x="219214" y="21590"/>
                </a:lnTo>
                <a:lnTo>
                  <a:pt x="221361" y="20320"/>
                </a:lnTo>
                <a:lnTo>
                  <a:pt x="223088" y="17780"/>
                </a:lnTo>
                <a:lnTo>
                  <a:pt x="225298" y="17780"/>
                </a:lnTo>
                <a:lnTo>
                  <a:pt x="226555" y="20320"/>
                </a:lnTo>
                <a:lnTo>
                  <a:pt x="228053" y="21590"/>
                </a:lnTo>
                <a:lnTo>
                  <a:pt x="229489" y="24130"/>
                </a:lnTo>
                <a:lnTo>
                  <a:pt x="230784" y="27940"/>
                </a:lnTo>
                <a:lnTo>
                  <a:pt x="231927" y="30480"/>
                </a:lnTo>
                <a:lnTo>
                  <a:pt x="232930" y="34290"/>
                </a:lnTo>
                <a:lnTo>
                  <a:pt x="233781" y="38100"/>
                </a:lnTo>
                <a:lnTo>
                  <a:pt x="234429" y="40640"/>
                </a:lnTo>
                <a:lnTo>
                  <a:pt x="235318" y="49530"/>
                </a:lnTo>
                <a:lnTo>
                  <a:pt x="235407" y="53340"/>
                </a:lnTo>
                <a:lnTo>
                  <a:pt x="235407" y="2794"/>
                </a:lnTo>
                <a:lnTo>
                  <a:pt x="235178" y="2540"/>
                </a:lnTo>
                <a:lnTo>
                  <a:pt x="230949" y="0"/>
                </a:lnTo>
                <a:lnTo>
                  <a:pt x="221157" y="0"/>
                </a:lnTo>
                <a:lnTo>
                  <a:pt x="198920" y="19050"/>
                </a:lnTo>
                <a:lnTo>
                  <a:pt x="196049" y="22860"/>
                </a:lnTo>
                <a:lnTo>
                  <a:pt x="193522" y="27940"/>
                </a:lnTo>
                <a:lnTo>
                  <a:pt x="191338" y="33020"/>
                </a:lnTo>
                <a:lnTo>
                  <a:pt x="189484" y="39370"/>
                </a:lnTo>
                <a:lnTo>
                  <a:pt x="187985" y="44450"/>
                </a:lnTo>
                <a:lnTo>
                  <a:pt x="186804" y="50800"/>
                </a:lnTo>
                <a:lnTo>
                  <a:pt x="185966" y="55880"/>
                </a:lnTo>
                <a:lnTo>
                  <a:pt x="185445" y="62230"/>
                </a:lnTo>
                <a:lnTo>
                  <a:pt x="185572" y="77470"/>
                </a:lnTo>
                <a:lnTo>
                  <a:pt x="186893" y="93980"/>
                </a:lnTo>
                <a:lnTo>
                  <a:pt x="190766" y="116052"/>
                </a:lnTo>
                <a:lnTo>
                  <a:pt x="188607" y="115570"/>
                </a:lnTo>
                <a:lnTo>
                  <a:pt x="169837" y="111760"/>
                </a:lnTo>
                <a:lnTo>
                  <a:pt x="130911" y="111760"/>
                </a:lnTo>
                <a:lnTo>
                  <a:pt x="125082" y="113030"/>
                </a:lnTo>
                <a:lnTo>
                  <a:pt x="120027" y="114300"/>
                </a:lnTo>
                <a:lnTo>
                  <a:pt x="117551" y="114300"/>
                </a:lnTo>
                <a:lnTo>
                  <a:pt x="115379" y="115570"/>
                </a:lnTo>
                <a:lnTo>
                  <a:pt x="113372" y="115570"/>
                </a:lnTo>
                <a:lnTo>
                  <a:pt x="111544" y="116840"/>
                </a:lnTo>
                <a:lnTo>
                  <a:pt x="109753" y="118110"/>
                </a:lnTo>
                <a:lnTo>
                  <a:pt x="107581" y="120650"/>
                </a:lnTo>
                <a:lnTo>
                  <a:pt x="104990" y="123190"/>
                </a:lnTo>
                <a:lnTo>
                  <a:pt x="48234" y="154012"/>
                </a:lnTo>
                <a:lnTo>
                  <a:pt x="47561" y="153670"/>
                </a:lnTo>
                <a:lnTo>
                  <a:pt x="45974" y="153670"/>
                </a:lnTo>
                <a:lnTo>
                  <a:pt x="44742" y="154940"/>
                </a:lnTo>
                <a:lnTo>
                  <a:pt x="44221" y="155511"/>
                </a:lnTo>
                <a:lnTo>
                  <a:pt x="37922" y="157480"/>
                </a:lnTo>
                <a:lnTo>
                  <a:pt x="23926" y="173990"/>
                </a:lnTo>
                <a:lnTo>
                  <a:pt x="25222" y="176441"/>
                </a:lnTo>
                <a:lnTo>
                  <a:pt x="15900" y="186690"/>
                </a:lnTo>
                <a:lnTo>
                  <a:pt x="9601" y="195580"/>
                </a:lnTo>
                <a:lnTo>
                  <a:pt x="6946" y="200660"/>
                </a:lnTo>
                <a:lnTo>
                  <a:pt x="4749" y="204470"/>
                </a:lnTo>
                <a:lnTo>
                  <a:pt x="2933" y="208280"/>
                </a:lnTo>
                <a:lnTo>
                  <a:pt x="1511" y="212090"/>
                </a:lnTo>
                <a:lnTo>
                  <a:pt x="520" y="217170"/>
                </a:lnTo>
                <a:lnTo>
                  <a:pt x="0" y="220980"/>
                </a:lnTo>
                <a:lnTo>
                  <a:pt x="368" y="224790"/>
                </a:lnTo>
                <a:lnTo>
                  <a:pt x="15494" y="240030"/>
                </a:lnTo>
                <a:lnTo>
                  <a:pt x="29565" y="240030"/>
                </a:lnTo>
                <a:lnTo>
                  <a:pt x="39547" y="237490"/>
                </a:lnTo>
                <a:lnTo>
                  <a:pt x="48869" y="234950"/>
                </a:lnTo>
                <a:lnTo>
                  <a:pt x="60909" y="231140"/>
                </a:lnTo>
                <a:lnTo>
                  <a:pt x="64427" y="228600"/>
                </a:lnTo>
                <a:lnTo>
                  <a:pt x="67703" y="227330"/>
                </a:lnTo>
                <a:lnTo>
                  <a:pt x="70726" y="224790"/>
                </a:lnTo>
                <a:lnTo>
                  <a:pt x="72059" y="223520"/>
                </a:lnTo>
                <a:lnTo>
                  <a:pt x="73406" y="222250"/>
                </a:lnTo>
                <a:lnTo>
                  <a:pt x="86296" y="196850"/>
                </a:lnTo>
                <a:lnTo>
                  <a:pt x="86360" y="195580"/>
                </a:lnTo>
                <a:lnTo>
                  <a:pt x="67640" y="175234"/>
                </a:lnTo>
                <a:lnTo>
                  <a:pt x="67640" y="196507"/>
                </a:lnTo>
                <a:lnTo>
                  <a:pt x="67513" y="198120"/>
                </a:lnTo>
                <a:lnTo>
                  <a:pt x="63703" y="205740"/>
                </a:lnTo>
                <a:lnTo>
                  <a:pt x="62407" y="208280"/>
                </a:lnTo>
                <a:lnTo>
                  <a:pt x="26822" y="222250"/>
                </a:lnTo>
                <a:lnTo>
                  <a:pt x="23596" y="223520"/>
                </a:lnTo>
                <a:lnTo>
                  <a:pt x="18808" y="223520"/>
                </a:lnTo>
                <a:lnTo>
                  <a:pt x="17589" y="222250"/>
                </a:lnTo>
                <a:lnTo>
                  <a:pt x="16764" y="222250"/>
                </a:lnTo>
                <a:lnTo>
                  <a:pt x="16637" y="220980"/>
                </a:lnTo>
                <a:lnTo>
                  <a:pt x="16611" y="217170"/>
                </a:lnTo>
                <a:lnTo>
                  <a:pt x="16700" y="215900"/>
                </a:lnTo>
                <a:lnTo>
                  <a:pt x="17246" y="213360"/>
                </a:lnTo>
                <a:lnTo>
                  <a:pt x="18173" y="210820"/>
                </a:lnTo>
                <a:lnTo>
                  <a:pt x="19507" y="207010"/>
                </a:lnTo>
                <a:lnTo>
                  <a:pt x="21170" y="203200"/>
                </a:lnTo>
                <a:lnTo>
                  <a:pt x="25857" y="194310"/>
                </a:lnTo>
                <a:lnTo>
                  <a:pt x="33553" y="183172"/>
                </a:lnTo>
                <a:lnTo>
                  <a:pt x="36207" y="184150"/>
                </a:lnTo>
                <a:lnTo>
                  <a:pt x="58267" y="191770"/>
                </a:lnTo>
                <a:lnTo>
                  <a:pt x="61150" y="193040"/>
                </a:lnTo>
                <a:lnTo>
                  <a:pt x="63436" y="193040"/>
                </a:lnTo>
                <a:lnTo>
                  <a:pt x="65214" y="194310"/>
                </a:lnTo>
                <a:lnTo>
                  <a:pt x="66471" y="195580"/>
                </a:lnTo>
                <a:lnTo>
                  <a:pt x="67576" y="195580"/>
                </a:lnTo>
                <a:lnTo>
                  <a:pt x="67640" y="196507"/>
                </a:lnTo>
                <a:lnTo>
                  <a:pt x="67640" y="175234"/>
                </a:lnTo>
                <a:lnTo>
                  <a:pt x="63944" y="173990"/>
                </a:lnTo>
                <a:lnTo>
                  <a:pt x="44538" y="167233"/>
                </a:lnTo>
                <a:lnTo>
                  <a:pt x="45720" y="165519"/>
                </a:lnTo>
                <a:lnTo>
                  <a:pt x="49682" y="162560"/>
                </a:lnTo>
                <a:lnTo>
                  <a:pt x="76149" y="151130"/>
                </a:lnTo>
                <a:lnTo>
                  <a:pt x="83858" y="146050"/>
                </a:lnTo>
                <a:lnTo>
                  <a:pt x="90690" y="142240"/>
                </a:lnTo>
                <a:lnTo>
                  <a:pt x="99377" y="137160"/>
                </a:lnTo>
                <a:lnTo>
                  <a:pt x="106311" y="132080"/>
                </a:lnTo>
                <a:lnTo>
                  <a:pt x="110032" y="129540"/>
                </a:lnTo>
                <a:lnTo>
                  <a:pt x="115087" y="124460"/>
                </a:lnTo>
                <a:lnTo>
                  <a:pt x="116954" y="124460"/>
                </a:lnTo>
                <a:lnTo>
                  <a:pt x="118287" y="123190"/>
                </a:lnTo>
                <a:lnTo>
                  <a:pt x="131013" y="123190"/>
                </a:lnTo>
                <a:lnTo>
                  <a:pt x="163220" y="124460"/>
                </a:lnTo>
                <a:lnTo>
                  <a:pt x="174091" y="124460"/>
                </a:lnTo>
                <a:lnTo>
                  <a:pt x="179578" y="125730"/>
                </a:lnTo>
                <a:lnTo>
                  <a:pt x="185166" y="128270"/>
                </a:lnTo>
                <a:lnTo>
                  <a:pt x="191160" y="129540"/>
                </a:lnTo>
                <a:lnTo>
                  <a:pt x="194475" y="130683"/>
                </a:lnTo>
                <a:lnTo>
                  <a:pt x="209270" y="179070"/>
                </a:lnTo>
                <a:lnTo>
                  <a:pt x="212344" y="186436"/>
                </a:lnTo>
                <a:lnTo>
                  <a:pt x="210451" y="186347"/>
                </a:lnTo>
                <a:lnTo>
                  <a:pt x="175971" y="182499"/>
                </a:lnTo>
                <a:lnTo>
                  <a:pt x="175107" y="182422"/>
                </a:lnTo>
                <a:lnTo>
                  <a:pt x="170510" y="187020"/>
                </a:lnTo>
                <a:lnTo>
                  <a:pt x="174256" y="191541"/>
                </a:lnTo>
                <a:lnTo>
                  <a:pt x="208051" y="200647"/>
                </a:lnTo>
                <a:lnTo>
                  <a:pt x="218147" y="201828"/>
                </a:lnTo>
                <a:lnTo>
                  <a:pt x="218808" y="201853"/>
                </a:lnTo>
                <a:lnTo>
                  <a:pt x="231076" y="231140"/>
                </a:lnTo>
                <a:lnTo>
                  <a:pt x="244627" y="269240"/>
                </a:lnTo>
                <a:lnTo>
                  <a:pt x="245021" y="271780"/>
                </a:lnTo>
                <a:lnTo>
                  <a:pt x="245237" y="273050"/>
                </a:lnTo>
                <a:lnTo>
                  <a:pt x="245237" y="274320"/>
                </a:lnTo>
                <a:lnTo>
                  <a:pt x="244792" y="275590"/>
                </a:lnTo>
                <a:lnTo>
                  <a:pt x="243852" y="276860"/>
                </a:lnTo>
                <a:lnTo>
                  <a:pt x="242303" y="278130"/>
                </a:lnTo>
                <a:lnTo>
                  <a:pt x="240118" y="279400"/>
                </a:lnTo>
                <a:lnTo>
                  <a:pt x="237324" y="279400"/>
                </a:lnTo>
                <a:lnTo>
                  <a:pt x="233819" y="280670"/>
                </a:lnTo>
                <a:lnTo>
                  <a:pt x="232308" y="280670"/>
                </a:lnTo>
                <a:lnTo>
                  <a:pt x="231076" y="281940"/>
                </a:lnTo>
                <a:lnTo>
                  <a:pt x="229946" y="284480"/>
                </a:lnTo>
                <a:lnTo>
                  <a:pt x="230263" y="285750"/>
                </a:lnTo>
                <a:lnTo>
                  <a:pt x="231127" y="287020"/>
                </a:lnTo>
                <a:lnTo>
                  <a:pt x="233984" y="288290"/>
                </a:lnTo>
                <a:lnTo>
                  <a:pt x="245668" y="288290"/>
                </a:lnTo>
                <a:lnTo>
                  <a:pt x="262572" y="270510"/>
                </a:lnTo>
                <a:lnTo>
                  <a:pt x="262521" y="266700"/>
                </a:lnTo>
                <a:lnTo>
                  <a:pt x="248653" y="223520"/>
                </a:lnTo>
                <a:lnTo>
                  <a:pt x="239255" y="201206"/>
                </a:lnTo>
                <a:lnTo>
                  <a:pt x="245706" y="200177"/>
                </a:lnTo>
                <a:lnTo>
                  <a:pt x="257048" y="195707"/>
                </a:lnTo>
                <a:lnTo>
                  <a:pt x="279133" y="185483"/>
                </a:lnTo>
                <a:lnTo>
                  <a:pt x="280936" y="184238"/>
                </a:lnTo>
                <a:lnTo>
                  <a:pt x="281647" y="182118"/>
                </a:lnTo>
                <a:close/>
              </a:path>
            </a:pathLst>
          </a:custGeom>
          <a:solidFill>
            <a:srgbClr val="FF0000"/>
          </a:solidFill>
        </p:spPr>
        <p:txBody>
          <a:bodyPr wrap="square" lIns="0" tIns="0" rIns="0" bIns="0" rtlCol="0"/>
          <a:lstStyle/>
          <a:p>
            <a:endParaRPr/>
          </a:p>
        </p:txBody>
      </p:sp>
      <p:pic>
        <p:nvPicPr>
          <p:cNvPr id="118" name="object 118"/>
          <p:cNvPicPr/>
          <p:nvPr/>
        </p:nvPicPr>
        <p:blipFill>
          <a:blip r:embed="rId74" cstate="print"/>
          <a:stretch>
            <a:fillRect/>
          </a:stretch>
        </p:blipFill>
        <p:spPr>
          <a:xfrm>
            <a:off x="7059193" y="5395222"/>
            <a:ext cx="1216737" cy="243901"/>
          </a:xfrm>
          <a:prstGeom prst="rect">
            <a:avLst/>
          </a:prstGeom>
        </p:spPr>
      </p:pic>
      <p:pic>
        <p:nvPicPr>
          <p:cNvPr id="119" name="object 119"/>
          <p:cNvPicPr/>
          <p:nvPr/>
        </p:nvPicPr>
        <p:blipFill>
          <a:blip r:embed="rId75" cstate="print"/>
          <a:stretch>
            <a:fillRect/>
          </a:stretch>
        </p:blipFill>
        <p:spPr>
          <a:xfrm>
            <a:off x="5556094" y="5803463"/>
            <a:ext cx="227408" cy="216503"/>
          </a:xfrm>
          <a:prstGeom prst="rect">
            <a:avLst/>
          </a:prstGeom>
        </p:spPr>
      </p:pic>
      <p:sp>
        <p:nvSpPr>
          <p:cNvPr id="120" name="object 120"/>
          <p:cNvSpPr/>
          <p:nvPr/>
        </p:nvSpPr>
        <p:spPr>
          <a:xfrm>
            <a:off x="5864669" y="5881408"/>
            <a:ext cx="106045" cy="20955"/>
          </a:xfrm>
          <a:custGeom>
            <a:avLst/>
            <a:gdLst/>
            <a:ahLst/>
            <a:cxnLst/>
            <a:rect l="l" t="t" r="r" b="b"/>
            <a:pathLst>
              <a:path w="106045" h="20954">
                <a:moveTo>
                  <a:pt x="105803" y="10198"/>
                </a:moveTo>
                <a:lnTo>
                  <a:pt x="102806" y="2984"/>
                </a:lnTo>
                <a:lnTo>
                  <a:pt x="95605" y="0"/>
                </a:lnTo>
                <a:lnTo>
                  <a:pt x="43014" y="12"/>
                </a:lnTo>
                <a:lnTo>
                  <a:pt x="14566" y="203"/>
                </a:lnTo>
                <a:lnTo>
                  <a:pt x="9855" y="355"/>
                </a:lnTo>
                <a:lnTo>
                  <a:pt x="2895" y="3238"/>
                </a:lnTo>
                <a:lnTo>
                  <a:pt x="0" y="10198"/>
                </a:lnTo>
                <a:lnTo>
                  <a:pt x="2895" y="17157"/>
                </a:lnTo>
                <a:lnTo>
                  <a:pt x="9855" y="20040"/>
                </a:lnTo>
                <a:lnTo>
                  <a:pt x="14566" y="20193"/>
                </a:lnTo>
                <a:lnTo>
                  <a:pt x="43014" y="20383"/>
                </a:lnTo>
                <a:lnTo>
                  <a:pt x="95605" y="20396"/>
                </a:lnTo>
                <a:lnTo>
                  <a:pt x="102806" y="17411"/>
                </a:lnTo>
                <a:lnTo>
                  <a:pt x="105803" y="10198"/>
                </a:lnTo>
                <a:close/>
              </a:path>
            </a:pathLst>
          </a:custGeom>
          <a:solidFill>
            <a:srgbClr val="FF0000"/>
          </a:solidFill>
        </p:spPr>
        <p:txBody>
          <a:bodyPr wrap="square" lIns="0" tIns="0" rIns="0" bIns="0" rtlCol="0"/>
          <a:lstStyle/>
          <a:p>
            <a:endParaRPr/>
          </a:p>
        </p:txBody>
      </p:sp>
      <p:sp>
        <p:nvSpPr>
          <p:cNvPr id="121" name="object 121"/>
          <p:cNvSpPr/>
          <p:nvPr/>
        </p:nvSpPr>
        <p:spPr>
          <a:xfrm>
            <a:off x="5864619" y="5952566"/>
            <a:ext cx="157480" cy="35560"/>
          </a:xfrm>
          <a:custGeom>
            <a:avLst/>
            <a:gdLst/>
            <a:ahLst/>
            <a:cxnLst/>
            <a:rect l="l" t="t" r="r" b="b"/>
            <a:pathLst>
              <a:path w="157479" h="35560">
                <a:moveTo>
                  <a:pt x="157327" y="7721"/>
                </a:moveTo>
                <a:lnTo>
                  <a:pt x="149618" y="0"/>
                </a:lnTo>
                <a:lnTo>
                  <a:pt x="147840" y="215"/>
                </a:lnTo>
                <a:lnTo>
                  <a:pt x="146215" y="800"/>
                </a:lnTo>
                <a:lnTo>
                  <a:pt x="133184" y="3898"/>
                </a:lnTo>
                <a:lnTo>
                  <a:pt x="132118" y="4279"/>
                </a:lnTo>
                <a:lnTo>
                  <a:pt x="130543" y="4787"/>
                </a:lnTo>
                <a:lnTo>
                  <a:pt x="126644" y="5753"/>
                </a:lnTo>
                <a:lnTo>
                  <a:pt x="101879" y="7289"/>
                </a:lnTo>
                <a:lnTo>
                  <a:pt x="93637" y="7924"/>
                </a:lnTo>
                <a:lnTo>
                  <a:pt x="84963" y="9042"/>
                </a:lnTo>
                <a:lnTo>
                  <a:pt x="65252" y="13106"/>
                </a:lnTo>
                <a:lnTo>
                  <a:pt x="57950" y="14160"/>
                </a:lnTo>
                <a:lnTo>
                  <a:pt x="50279" y="14528"/>
                </a:lnTo>
                <a:lnTo>
                  <a:pt x="42125" y="14185"/>
                </a:lnTo>
                <a:lnTo>
                  <a:pt x="33477" y="13119"/>
                </a:lnTo>
                <a:lnTo>
                  <a:pt x="24536" y="11836"/>
                </a:lnTo>
                <a:lnTo>
                  <a:pt x="23088" y="11645"/>
                </a:lnTo>
                <a:lnTo>
                  <a:pt x="14859" y="10591"/>
                </a:lnTo>
                <a:lnTo>
                  <a:pt x="14960" y="10426"/>
                </a:lnTo>
                <a:lnTo>
                  <a:pt x="16078" y="7721"/>
                </a:lnTo>
                <a:lnTo>
                  <a:pt x="15786" y="6235"/>
                </a:lnTo>
                <a:lnTo>
                  <a:pt x="14960" y="5016"/>
                </a:lnTo>
                <a:lnTo>
                  <a:pt x="12255" y="3898"/>
                </a:lnTo>
                <a:lnTo>
                  <a:pt x="10769" y="4191"/>
                </a:lnTo>
                <a:lnTo>
                  <a:pt x="9550" y="5016"/>
                </a:lnTo>
                <a:lnTo>
                  <a:pt x="3276" y="8750"/>
                </a:lnTo>
                <a:lnTo>
                  <a:pt x="1003" y="11341"/>
                </a:lnTo>
                <a:lnTo>
                  <a:pt x="38" y="13931"/>
                </a:lnTo>
                <a:lnTo>
                  <a:pt x="0" y="14592"/>
                </a:lnTo>
                <a:lnTo>
                  <a:pt x="40373" y="34810"/>
                </a:lnTo>
                <a:lnTo>
                  <a:pt x="50279" y="35255"/>
                </a:lnTo>
                <a:lnTo>
                  <a:pt x="59867" y="34823"/>
                </a:lnTo>
                <a:lnTo>
                  <a:pt x="69049" y="33528"/>
                </a:lnTo>
                <a:lnTo>
                  <a:pt x="88684" y="29552"/>
                </a:lnTo>
                <a:lnTo>
                  <a:pt x="95707" y="28702"/>
                </a:lnTo>
                <a:lnTo>
                  <a:pt x="103162" y="28168"/>
                </a:lnTo>
                <a:lnTo>
                  <a:pt x="128435" y="26860"/>
                </a:lnTo>
                <a:lnTo>
                  <a:pt x="135521" y="25463"/>
                </a:lnTo>
                <a:lnTo>
                  <a:pt x="138861" y="24498"/>
                </a:lnTo>
                <a:lnTo>
                  <a:pt x="142303" y="23215"/>
                </a:lnTo>
                <a:lnTo>
                  <a:pt x="153022" y="14643"/>
                </a:lnTo>
                <a:lnTo>
                  <a:pt x="157327" y="7721"/>
                </a:lnTo>
                <a:close/>
              </a:path>
            </a:pathLst>
          </a:custGeom>
          <a:solidFill>
            <a:srgbClr val="FF0000"/>
          </a:solidFill>
        </p:spPr>
        <p:txBody>
          <a:bodyPr wrap="square" lIns="0" tIns="0" rIns="0" bIns="0" rtlCol="0"/>
          <a:lstStyle/>
          <a:p>
            <a:endParaRPr/>
          </a:p>
        </p:txBody>
      </p:sp>
      <p:pic>
        <p:nvPicPr>
          <p:cNvPr id="122" name="object 122"/>
          <p:cNvPicPr/>
          <p:nvPr/>
        </p:nvPicPr>
        <p:blipFill>
          <a:blip r:embed="rId76" cstate="print"/>
          <a:stretch>
            <a:fillRect/>
          </a:stretch>
        </p:blipFill>
        <p:spPr>
          <a:xfrm>
            <a:off x="6156957" y="5770353"/>
            <a:ext cx="278686" cy="262238"/>
          </a:xfrm>
          <a:prstGeom prst="rect">
            <a:avLst/>
          </a:prstGeom>
        </p:spPr>
      </p:pic>
      <p:pic>
        <p:nvPicPr>
          <p:cNvPr id="123" name="object 123"/>
          <p:cNvPicPr/>
          <p:nvPr/>
        </p:nvPicPr>
        <p:blipFill>
          <a:blip r:embed="rId77" cstate="print"/>
          <a:stretch>
            <a:fillRect/>
          </a:stretch>
        </p:blipFill>
        <p:spPr>
          <a:xfrm>
            <a:off x="6518067" y="5781784"/>
            <a:ext cx="252613" cy="215591"/>
          </a:xfrm>
          <a:prstGeom prst="rect">
            <a:avLst/>
          </a:prstGeom>
        </p:spPr>
      </p:pic>
      <p:pic>
        <p:nvPicPr>
          <p:cNvPr id="124" name="object 124"/>
          <p:cNvPicPr/>
          <p:nvPr/>
        </p:nvPicPr>
        <p:blipFill>
          <a:blip r:embed="rId78" cstate="print"/>
          <a:stretch>
            <a:fillRect/>
          </a:stretch>
        </p:blipFill>
        <p:spPr>
          <a:xfrm>
            <a:off x="6838244" y="5744297"/>
            <a:ext cx="890190" cy="255682"/>
          </a:xfrm>
          <a:prstGeom prst="rect">
            <a:avLst/>
          </a:prstGeom>
        </p:spPr>
      </p:pic>
      <p:pic>
        <p:nvPicPr>
          <p:cNvPr id="125" name="object 125"/>
          <p:cNvPicPr/>
          <p:nvPr/>
        </p:nvPicPr>
        <p:blipFill>
          <a:blip r:embed="rId79" cstate="print"/>
          <a:stretch>
            <a:fillRect/>
          </a:stretch>
        </p:blipFill>
        <p:spPr>
          <a:xfrm>
            <a:off x="7807202" y="5820788"/>
            <a:ext cx="1035004" cy="233211"/>
          </a:xfrm>
          <a:prstGeom prst="rect">
            <a:avLst/>
          </a:prstGeom>
        </p:spPr>
      </p:pic>
      <p:pic>
        <p:nvPicPr>
          <p:cNvPr id="126" name="object 126"/>
          <p:cNvPicPr/>
          <p:nvPr/>
        </p:nvPicPr>
        <p:blipFill>
          <a:blip r:embed="rId80" cstate="print"/>
          <a:stretch>
            <a:fillRect/>
          </a:stretch>
        </p:blipFill>
        <p:spPr>
          <a:xfrm>
            <a:off x="5742123" y="6160286"/>
            <a:ext cx="144041" cy="202097"/>
          </a:xfrm>
          <a:prstGeom prst="rect">
            <a:avLst/>
          </a:prstGeom>
        </p:spPr>
      </p:pic>
      <p:sp>
        <p:nvSpPr>
          <p:cNvPr id="127" name="object 127"/>
          <p:cNvSpPr/>
          <p:nvPr/>
        </p:nvSpPr>
        <p:spPr>
          <a:xfrm>
            <a:off x="5964009" y="6235191"/>
            <a:ext cx="111125" cy="26034"/>
          </a:xfrm>
          <a:custGeom>
            <a:avLst/>
            <a:gdLst/>
            <a:ahLst/>
            <a:cxnLst/>
            <a:rect l="l" t="t" r="r" b="b"/>
            <a:pathLst>
              <a:path w="111125" h="26035">
                <a:moveTo>
                  <a:pt x="110502" y="18643"/>
                </a:moveTo>
                <a:lnTo>
                  <a:pt x="101155" y="7366"/>
                </a:lnTo>
                <a:lnTo>
                  <a:pt x="97231" y="5334"/>
                </a:lnTo>
                <a:lnTo>
                  <a:pt x="47777" y="0"/>
                </a:lnTo>
                <a:lnTo>
                  <a:pt x="21018" y="266"/>
                </a:lnTo>
                <a:lnTo>
                  <a:pt x="0" y="12026"/>
                </a:lnTo>
                <a:lnTo>
                  <a:pt x="419" y="14605"/>
                </a:lnTo>
                <a:lnTo>
                  <a:pt x="20789" y="25527"/>
                </a:lnTo>
                <a:lnTo>
                  <a:pt x="26898" y="19431"/>
                </a:lnTo>
                <a:lnTo>
                  <a:pt x="26682" y="19088"/>
                </a:lnTo>
                <a:lnTo>
                  <a:pt x="67716" y="19291"/>
                </a:lnTo>
                <a:lnTo>
                  <a:pt x="72809" y="19646"/>
                </a:lnTo>
                <a:lnTo>
                  <a:pt x="78079" y="20345"/>
                </a:lnTo>
                <a:lnTo>
                  <a:pt x="83210" y="21361"/>
                </a:lnTo>
                <a:lnTo>
                  <a:pt x="91516" y="23710"/>
                </a:lnTo>
                <a:lnTo>
                  <a:pt x="96151" y="24561"/>
                </a:lnTo>
                <a:lnTo>
                  <a:pt x="97421" y="24688"/>
                </a:lnTo>
                <a:lnTo>
                  <a:pt x="98069" y="24587"/>
                </a:lnTo>
                <a:lnTo>
                  <a:pt x="97574" y="23710"/>
                </a:lnTo>
                <a:lnTo>
                  <a:pt x="97332" y="23228"/>
                </a:lnTo>
                <a:lnTo>
                  <a:pt x="99275" y="25171"/>
                </a:lnTo>
                <a:lnTo>
                  <a:pt x="99441" y="25158"/>
                </a:lnTo>
                <a:lnTo>
                  <a:pt x="101409" y="25488"/>
                </a:lnTo>
                <a:lnTo>
                  <a:pt x="102539" y="25565"/>
                </a:lnTo>
                <a:lnTo>
                  <a:pt x="102704" y="25654"/>
                </a:lnTo>
                <a:lnTo>
                  <a:pt x="102958" y="25895"/>
                </a:lnTo>
                <a:lnTo>
                  <a:pt x="103200" y="25933"/>
                </a:lnTo>
                <a:lnTo>
                  <a:pt x="103517" y="25615"/>
                </a:lnTo>
                <a:lnTo>
                  <a:pt x="105143" y="25539"/>
                </a:lnTo>
                <a:lnTo>
                  <a:pt x="105410" y="25158"/>
                </a:lnTo>
                <a:lnTo>
                  <a:pt x="106006" y="24320"/>
                </a:lnTo>
                <a:lnTo>
                  <a:pt x="108572" y="22999"/>
                </a:lnTo>
                <a:lnTo>
                  <a:pt x="109143" y="22885"/>
                </a:lnTo>
                <a:lnTo>
                  <a:pt x="110134" y="20904"/>
                </a:lnTo>
                <a:lnTo>
                  <a:pt x="110502" y="18643"/>
                </a:lnTo>
                <a:close/>
              </a:path>
            </a:pathLst>
          </a:custGeom>
          <a:solidFill>
            <a:srgbClr val="FF0000"/>
          </a:solidFill>
        </p:spPr>
        <p:txBody>
          <a:bodyPr wrap="square" lIns="0" tIns="0" rIns="0" bIns="0" rtlCol="0"/>
          <a:lstStyle/>
          <a:p>
            <a:endParaRPr/>
          </a:p>
        </p:txBody>
      </p:sp>
      <p:sp>
        <p:nvSpPr>
          <p:cNvPr id="128" name="object 128"/>
          <p:cNvSpPr/>
          <p:nvPr/>
        </p:nvSpPr>
        <p:spPr>
          <a:xfrm>
            <a:off x="5999792" y="6308249"/>
            <a:ext cx="123189" cy="26034"/>
          </a:xfrm>
          <a:custGeom>
            <a:avLst/>
            <a:gdLst/>
            <a:ahLst/>
            <a:cxnLst/>
            <a:rect l="l" t="t" r="r" b="b"/>
            <a:pathLst>
              <a:path w="123189" h="26035">
                <a:moveTo>
                  <a:pt x="73421" y="25898"/>
                </a:moveTo>
                <a:lnTo>
                  <a:pt x="52466" y="24350"/>
                </a:lnTo>
                <a:lnTo>
                  <a:pt x="4636" y="19679"/>
                </a:lnTo>
                <a:lnTo>
                  <a:pt x="0" y="15042"/>
                </a:lnTo>
                <a:lnTo>
                  <a:pt x="4636" y="10405"/>
                </a:lnTo>
                <a:lnTo>
                  <a:pt x="52466" y="5734"/>
                </a:lnTo>
                <a:lnTo>
                  <a:pt x="73208" y="4187"/>
                </a:lnTo>
                <a:lnTo>
                  <a:pt x="80628" y="4147"/>
                </a:lnTo>
                <a:lnTo>
                  <a:pt x="87701" y="3770"/>
                </a:lnTo>
                <a:lnTo>
                  <a:pt x="102938" y="1776"/>
                </a:lnTo>
                <a:lnTo>
                  <a:pt x="110334" y="247"/>
                </a:lnTo>
                <a:lnTo>
                  <a:pt x="112559" y="0"/>
                </a:lnTo>
                <a:lnTo>
                  <a:pt x="119727" y="2969"/>
                </a:lnTo>
                <a:lnTo>
                  <a:pt x="122696" y="10136"/>
                </a:lnTo>
                <a:lnTo>
                  <a:pt x="120439" y="16514"/>
                </a:lnTo>
                <a:lnTo>
                  <a:pt x="114789" y="20027"/>
                </a:lnTo>
                <a:lnTo>
                  <a:pt x="106482" y="22029"/>
                </a:lnTo>
                <a:lnTo>
                  <a:pt x="90323" y="24744"/>
                </a:lnTo>
                <a:lnTo>
                  <a:pt x="81698" y="25545"/>
                </a:lnTo>
                <a:lnTo>
                  <a:pt x="73421" y="25898"/>
                </a:lnTo>
                <a:close/>
              </a:path>
            </a:pathLst>
          </a:custGeom>
          <a:solidFill>
            <a:srgbClr val="FF0000"/>
          </a:solidFill>
        </p:spPr>
        <p:txBody>
          <a:bodyPr wrap="square" lIns="0" tIns="0" rIns="0" bIns="0" rtlCol="0"/>
          <a:lstStyle/>
          <a:p>
            <a:endParaRPr/>
          </a:p>
        </p:txBody>
      </p:sp>
      <p:pic>
        <p:nvPicPr>
          <p:cNvPr id="129" name="object 129"/>
          <p:cNvPicPr/>
          <p:nvPr/>
        </p:nvPicPr>
        <p:blipFill>
          <a:blip r:embed="rId81" cstate="print"/>
          <a:stretch>
            <a:fillRect/>
          </a:stretch>
        </p:blipFill>
        <p:spPr>
          <a:xfrm>
            <a:off x="6211290" y="6167069"/>
            <a:ext cx="113381" cy="206044"/>
          </a:xfrm>
          <a:prstGeom prst="rect">
            <a:avLst/>
          </a:prstGeom>
        </p:spPr>
      </p:pic>
      <p:pic>
        <p:nvPicPr>
          <p:cNvPr id="130" name="object 130"/>
          <p:cNvPicPr/>
          <p:nvPr/>
        </p:nvPicPr>
        <p:blipFill>
          <a:blip r:embed="rId82" cstate="print"/>
          <a:stretch>
            <a:fillRect/>
          </a:stretch>
        </p:blipFill>
        <p:spPr>
          <a:xfrm>
            <a:off x="6388421" y="6178020"/>
            <a:ext cx="410368" cy="170238"/>
          </a:xfrm>
          <a:prstGeom prst="rect">
            <a:avLst/>
          </a:prstGeom>
        </p:spPr>
      </p:pic>
      <p:pic>
        <p:nvPicPr>
          <p:cNvPr id="131" name="object 131"/>
          <p:cNvPicPr/>
          <p:nvPr/>
        </p:nvPicPr>
        <p:blipFill>
          <a:blip r:embed="rId83" cstate="print"/>
          <a:stretch>
            <a:fillRect/>
          </a:stretch>
        </p:blipFill>
        <p:spPr>
          <a:xfrm>
            <a:off x="6869679" y="6192195"/>
            <a:ext cx="151817" cy="187781"/>
          </a:xfrm>
          <a:prstGeom prst="rect">
            <a:avLst/>
          </a:prstGeom>
        </p:spPr>
      </p:pic>
      <p:grpSp>
        <p:nvGrpSpPr>
          <p:cNvPr id="132" name="object 132"/>
          <p:cNvGrpSpPr/>
          <p:nvPr/>
        </p:nvGrpSpPr>
        <p:grpSpPr>
          <a:xfrm>
            <a:off x="7099455" y="6190961"/>
            <a:ext cx="287655" cy="187960"/>
            <a:chOff x="7099455" y="6190961"/>
            <a:chExt cx="287655" cy="187960"/>
          </a:xfrm>
        </p:grpSpPr>
        <p:pic>
          <p:nvPicPr>
            <p:cNvPr id="133" name="object 133"/>
            <p:cNvPicPr/>
            <p:nvPr/>
          </p:nvPicPr>
          <p:blipFill>
            <a:blip r:embed="rId84" cstate="print"/>
            <a:stretch>
              <a:fillRect/>
            </a:stretch>
          </p:blipFill>
          <p:spPr>
            <a:xfrm>
              <a:off x="7099455" y="6190961"/>
              <a:ext cx="102962" cy="168213"/>
            </a:xfrm>
            <a:prstGeom prst="rect">
              <a:avLst/>
            </a:prstGeom>
          </p:spPr>
        </p:pic>
        <p:pic>
          <p:nvPicPr>
            <p:cNvPr id="134" name="object 134"/>
            <p:cNvPicPr/>
            <p:nvPr/>
          </p:nvPicPr>
          <p:blipFill>
            <a:blip r:embed="rId85" cstate="print"/>
            <a:stretch>
              <a:fillRect/>
            </a:stretch>
          </p:blipFill>
          <p:spPr>
            <a:xfrm>
              <a:off x="7230272" y="6225142"/>
              <a:ext cx="156250" cy="153309"/>
            </a:xfrm>
            <a:prstGeom prst="rect">
              <a:avLst/>
            </a:prstGeom>
          </p:spPr>
        </p:pic>
      </p:grpSp>
      <p:sp>
        <p:nvSpPr>
          <p:cNvPr id="135" name="object 135"/>
          <p:cNvSpPr/>
          <p:nvPr/>
        </p:nvSpPr>
        <p:spPr>
          <a:xfrm>
            <a:off x="7506894" y="6245313"/>
            <a:ext cx="120014" cy="104139"/>
          </a:xfrm>
          <a:custGeom>
            <a:avLst/>
            <a:gdLst/>
            <a:ahLst/>
            <a:cxnLst/>
            <a:rect l="l" t="t" r="r" b="b"/>
            <a:pathLst>
              <a:path w="120015" h="104139">
                <a:moveTo>
                  <a:pt x="101104" y="9309"/>
                </a:moveTo>
                <a:lnTo>
                  <a:pt x="98399" y="2755"/>
                </a:lnTo>
                <a:lnTo>
                  <a:pt x="91821" y="38"/>
                </a:lnTo>
                <a:lnTo>
                  <a:pt x="63271" y="0"/>
                </a:lnTo>
                <a:lnTo>
                  <a:pt x="54838" y="419"/>
                </a:lnTo>
                <a:lnTo>
                  <a:pt x="13347" y="8636"/>
                </a:lnTo>
                <a:lnTo>
                  <a:pt x="5702" y="11811"/>
                </a:lnTo>
                <a:lnTo>
                  <a:pt x="2476" y="13144"/>
                </a:lnTo>
                <a:lnTo>
                  <a:pt x="0" y="19113"/>
                </a:lnTo>
                <a:lnTo>
                  <a:pt x="2476" y="25095"/>
                </a:lnTo>
                <a:lnTo>
                  <a:pt x="8445" y="27559"/>
                </a:lnTo>
                <a:lnTo>
                  <a:pt x="10502" y="27317"/>
                </a:lnTo>
                <a:lnTo>
                  <a:pt x="11328" y="27292"/>
                </a:lnTo>
                <a:lnTo>
                  <a:pt x="17678" y="26073"/>
                </a:lnTo>
                <a:lnTo>
                  <a:pt x="19062" y="25768"/>
                </a:lnTo>
                <a:lnTo>
                  <a:pt x="47688" y="22821"/>
                </a:lnTo>
                <a:lnTo>
                  <a:pt x="50317" y="21742"/>
                </a:lnTo>
                <a:lnTo>
                  <a:pt x="51193" y="19583"/>
                </a:lnTo>
                <a:lnTo>
                  <a:pt x="56235" y="19075"/>
                </a:lnTo>
                <a:lnTo>
                  <a:pt x="63500" y="18707"/>
                </a:lnTo>
                <a:lnTo>
                  <a:pt x="91859" y="18567"/>
                </a:lnTo>
                <a:lnTo>
                  <a:pt x="98399" y="15849"/>
                </a:lnTo>
                <a:lnTo>
                  <a:pt x="101104" y="9309"/>
                </a:lnTo>
                <a:close/>
              </a:path>
              <a:path w="120015" h="104139">
                <a:moveTo>
                  <a:pt x="119418" y="73075"/>
                </a:moveTo>
                <a:lnTo>
                  <a:pt x="111467" y="65125"/>
                </a:lnTo>
                <a:lnTo>
                  <a:pt x="108686" y="65620"/>
                </a:lnTo>
                <a:lnTo>
                  <a:pt x="59804" y="82207"/>
                </a:lnTo>
                <a:lnTo>
                  <a:pt x="52743" y="84074"/>
                </a:lnTo>
                <a:lnTo>
                  <a:pt x="50126" y="84531"/>
                </a:lnTo>
                <a:lnTo>
                  <a:pt x="47498" y="84810"/>
                </a:lnTo>
                <a:lnTo>
                  <a:pt x="45415" y="84848"/>
                </a:lnTo>
                <a:lnTo>
                  <a:pt x="43840" y="84696"/>
                </a:lnTo>
                <a:lnTo>
                  <a:pt x="42748" y="84455"/>
                </a:lnTo>
                <a:lnTo>
                  <a:pt x="41859" y="84086"/>
                </a:lnTo>
                <a:lnTo>
                  <a:pt x="40652" y="83921"/>
                </a:lnTo>
                <a:lnTo>
                  <a:pt x="39547" y="83731"/>
                </a:lnTo>
                <a:lnTo>
                  <a:pt x="38823" y="83705"/>
                </a:lnTo>
                <a:lnTo>
                  <a:pt x="38468" y="83921"/>
                </a:lnTo>
                <a:lnTo>
                  <a:pt x="38392" y="84086"/>
                </a:lnTo>
                <a:lnTo>
                  <a:pt x="38277" y="84543"/>
                </a:lnTo>
                <a:lnTo>
                  <a:pt x="38138" y="85471"/>
                </a:lnTo>
                <a:lnTo>
                  <a:pt x="37757" y="86474"/>
                </a:lnTo>
                <a:lnTo>
                  <a:pt x="37172" y="87083"/>
                </a:lnTo>
                <a:lnTo>
                  <a:pt x="36703" y="87058"/>
                </a:lnTo>
                <a:lnTo>
                  <a:pt x="36652" y="86474"/>
                </a:lnTo>
                <a:lnTo>
                  <a:pt x="40068" y="80162"/>
                </a:lnTo>
                <a:lnTo>
                  <a:pt x="40970" y="77990"/>
                </a:lnTo>
                <a:lnTo>
                  <a:pt x="40068" y="75806"/>
                </a:lnTo>
                <a:lnTo>
                  <a:pt x="37884" y="74904"/>
                </a:lnTo>
                <a:lnTo>
                  <a:pt x="35699" y="75806"/>
                </a:lnTo>
                <a:lnTo>
                  <a:pt x="24663" y="88163"/>
                </a:lnTo>
                <a:lnTo>
                  <a:pt x="25209" y="91059"/>
                </a:lnTo>
                <a:lnTo>
                  <a:pt x="44767" y="103797"/>
                </a:lnTo>
                <a:lnTo>
                  <a:pt x="48679" y="103733"/>
                </a:lnTo>
                <a:lnTo>
                  <a:pt x="52717" y="103314"/>
                </a:lnTo>
                <a:lnTo>
                  <a:pt x="57162" y="102501"/>
                </a:lnTo>
                <a:lnTo>
                  <a:pt x="66192" y="100050"/>
                </a:lnTo>
                <a:lnTo>
                  <a:pt x="98132" y="87083"/>
                </a:lnTo>
                <a:lnTo>
                  <a:pt x="103644" y="84848"/>
                </a:lnTo>
                <a:lnTo>
                  <a:pt x="114249" y="80543"/>
                </a:lnTo>
                <a:lnTo>
                  <a:pt x="119418" y="73075"/>
                </a:lnTo>
                <a:close/>
              </a:path>
            </a:pathLst>
          </a:custGeom>
          <a:solidFill>
            <a:srgbClr val="FF0000"/>
          </a:solidFill>
        </p:spPr>
        <p:txBody>
          <a:bodyPr wrap="square" lIns="0" tIns="0" rIns="0" bIns="0" rtlCol="0"/>
          <a:lstStyle/>
          <a:p>
            <a:endParaRPr/>
          </a:p>
        </p:txBody>
      </p:sp>
      <p:pic>
        <p:nvPicPr>
          <p:cNvPr id="136" name="object 136"/>
          <p:cNvPicPr/>
          <p:nvPr/>
        </p:nvPicPr>
        <p:blipFill>
          <a:blip r:embed="rId86" cstate="print"/>
          <a:stretch>
            <a:fillRect/>
          </a:stretch>
        </p:blipFill>
        <p:spPr>
          <a:xfrm>
            <a:off x="7752135" y="6191306"/>
            <a:ext cx="89310" cy="219662"/>
          </a:xfrm>
          <a:prstGeom prst="rect">
            <a:avLst/>
          </a:prstGeom>
        </p:spPr>
      </p:pic>
      <p:sp>
        <p:nvSpPr>
          <p:cNvPr id="137" name="object 137"/>
          <p:cNvSpPr/>
          <p:nvPr/>
        </p:nvSpPr>
        <p:spPr>
          <a:xfrm>
            <a:off x="7888503" y="6289408"/>
            <a:ext cx="22860" cy="33020"/>
          </a:xfrm>
          <a:custGeom>
            <a:avLst/>
            <a:gdLst/>
            <a:ahLst/>
            <a:cxnLst/>
            <a:rect l="l" t="t" r="r" b="b"/>
            <a:pathLst>
              <a:path w="22859" h="33020">
                <a:moveTo>
                  <a:pt x="22377" y="24079"/>
                </a:moveTo>
                <a:lnTo>
                  <a:pt x="21475" y="21894"/>
                </a:lnTo>
                <a:lnTo>
                  <a:pt x="18910" y="20828"/>
                </a:lnTo>
                <a:lnTo>
                  <a:pt x="18948" y="20586"/>
                </a:lnTo>
                <a:lnTo>
                  <a:pt x="18808" y="12585"/>
                </a:lnTo>
                <a:lnTo>
                  <a:pt x="18313" y="11811"/>
                </a:lnTo>
                <a:lnTo>
                  <a:pt x="17868" y="10972"/>
                </a:lnTo>
                <a:lnTo>
                  <a:pt x="17424" y="10375"/>
                </a:lnTo>
                <a:lnTo>
                  <a:pt x="16941" y="10033"/>
                </a:lnTo>
                <a:lnTo>
                  <a:pt x="16357" y="9867"/>
                </a:lnTo>
                <a:lnTo>
                  <a:pt x="15659" y="9753"/>
                </a:lnTo>
                <a:lnTo>
                  <a:pt x="14960" y="9537"/>
                </a:lnTo>
                <a:lnTo>
                  <a:pt x="14452" y="9105"/>
                </a:lnTo>
                <a:lnTo>
                  <a:pt x="14808" y="8521"/>
                </a:lnTo>
                <a:lnTo>
                  <a:pt x="16243" y="8089"/>
                </a:lnTo>
                <a:lnTo>
                  <a:pt x="17399" y="7200"/>
                </a:lnTo>
                <a:lnTo>
                  <a:pt x="18465" y="4457"/>
                </a:lnTo>
                <a:lnTo>
                  <a:pt x="14401" y="393"/>
                </a:lnTo>
                <a:lnTo>
                  <a:pt x="13957" y="393"/>
                </a:lnTo>
                <a:lnTo>
                  <a:pt x="12433" y="0"/>
                </a:lnTo>
                <a:lnTo>
                  <a:pt x="10274" y="165"/>
                </a:lnTo>
                <a:lnTo>
                  <a:pt x="0" y="20510"/>
                </a:lnTo>
                <a:lnTo>
                  <a:pt x="381" y="23685"/>
                </a:lnTo>
                <a:lnTo>
                  <a:pt x="584" y="24079"/>
                </a:lnTo>
                <a:lnTo>
                  <a:pt x="3187" y="30365"/>
                </a:lnTo>
                <a:lnTo>
                  <a:pt x="9474" y="32969"/>
                </a:lnTo>
                <a:lnTo>
                  <a:pt x="15760" y="30365"/>
                </a:lnTo>
                <a:lnTo>
                  <a:pt x="16611" y="28295"/>
                </a:lnTo>
                <a:lnTo>
                  <a:pt x="19278" y="27165"/>
                </a:lnTo>
                <a:lnTo>
                  <a:pt x="21475" y="26263"/>
                </a:lnTo>
                <a:lnTo>
                  <a:pt x="22377" y="24079"/>
                </a:lnTo>
                <a:close/>
              </a:path>
            </a:pathLst>
          </a:custGeom>
          <a:solidFill>
            <a:srgbClr val="FF0000"/>
          </a:solidFill>
        </p:spPr>
        <p:txBody>
          <a:bodyPr wrap="square" lIns="0" tIns="0" rIns="0" bIns="0" rtlCol="0"/>
          <a:lstStyle/>
          <a:p>
            <a:endParaRPr/>
          </a:p>
        </p:txBody>
      </p:sp>
      <p:pic>
        <p:nvPicPr>
          <p:cNvPr id="138" name="object 138"/>
          <p:cNvPicPr/>
          <p:nvPr/>
        </p:nvPicPr>
        <p:blipFill>
          <a:blip r:embed="rId87" cstate="print"/>
          <a:stretch>
            <a:fillRect/>
          </a:stretch>
        </p:blipFill>
        <p:spPr>
          <a:xfrm>
            <a:off x="7990948" y="6208594"/>
            <a:ext cx="637394" cy="1966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7386" y="46131"/>
            <a:ext cx="8764905" cy="692150"/>
          </a:xfrm>
          <a:prstGeom prst="rect">
            <a:avLst/>
          </a:prstGeom>
        </p:spPr>
        <p:txBody>
          <a:bodyPr vert="horz" wrap="square" lIns="0" tIns="15875" rIns="0" bIns="0" rtlCol="0">
            <a:spAutoFit/>
          </a:bodyPr>
          <a:lstStyle/>
          <a:p>
            <a:pPr marL="12700" marR="5080">
              <a:lnSpc>
                <a:spcPct val="100000"/>
              </a:lnSpc>
              <a:spcBef>
                <a:spcPts val="125"/>
              </a:spcBef>
            </a:pPr>
            <a:r>
              <a:rPr sz="1450" spc="-15" dirty="0">
                <a:latin typeface="Microsoft Sans Serif"/>
                <a:cs typeface="Microsoft Sans Serif"/>
              </a:rPr>
              <a:t>Example:-5</a:t>
            </a:r>
            <a:r>
              <a:rPr sz="1450" spc="20" dirty="0">
                <a:latin typeface="Microsoft Sans Serif"/>
                <a:cs typeface="Microsoft Sans Serif"/>
              </a:rPr>
              <a:t> </a:t>
            </a:r>
            <a:r>
              <a:rPr sz="1450" spc="-50" dirty="0">
                <a:latin typeface="Microsoft Sans Serif"/>
                <a:cs typeface="Microsoft Sans Serif"/>
              </a:rPr>
              <a:t>Two</a:t>
            </a:r>
            <a:r>
              <a:rPr sz="1450" spc="15" dirty="0">
                <a:latin typeface="Microsoft Sans Serif"/>
                <a:cs typeface="Microsoft Sans Serif"/>
              </a:rPr>
              <a:t> </a:t>
            </a:r>
            <a:r>
              <a:rPr sz="1450" spc="-10" dirty="0">
                <a:latin typeface="Microsoft Sans Serif"/>
                <a:cs typeface="Microsoft Sans Serif"/>
              </a:rPr>
              <a:t>wattmeters</a:t>
            </a:r>
            <a:r>
              <a:rPr sz="1450" spc="40" dirty="0">
                <a:latin typeface="Microsoft Sans Serif"/>
                <a:cs typeface="Microsoft Sans Serif"/>
              </a:rPr>
              <a:t> </a:t>
            </a:r>
            <a:r>
              <a:rPr sz="1450" spc="20" dirty="0">
                <a:latin typeface="Microsoft Sans Serif"/>
                <a:cs typeface="Microsoft Sans Serif"/>
              </a:rPr>
              <a:t>are</a:t>
            </a:r>
            <a:r>
              <a:rPr sz="1450" spc="15" dirty="0">
                <a:latin typeface="Microsoft Sans Serif"/>
                <a:cs typeface="Microsoft Sans Serif"/>
              </a:rPr>
              <a:t> </a:t>
            </a:r>
            <a:r>
              <a:rPr sz="1450" spc="5" dirty="0">
                <a:latin typeface="Microsoft Sans Serif"/>
                <a:cs typeface="Microsoft Sans Serif"/>
              </a:rPr>
              <a:t>connected</a:t>
            </a:r>
            <a:r>
              <a:rPr sz="1450" spc="-45" dirty="0">
                <a:latin typeface="Microsoft Sans Serif"/>
                <a:cs typeface="Microsoft Sans Serif"/>
              </a:rPr>
              <a:t> </a:t>
            </a:r>
            <a:r>
              <a:rPr sz="1450" spc="-5" dirty="0">
                <a:latin typeface="Microsoft Sans Serif"/>
                <a:cs typeface="Microsoft Sans Serif"/>
              </a:rPr>
              <a:t>to</a:t>
            </a:r>
            <a:r>
              <a:rPr sz="1450" spc="15" dirty="0">
                <a:latin typeface="Microsoft Sans Serif"/>
                <a:cs typeface="Microsoft Sans Serif"/>
              </a:rPr>
              <a:t> </a:t>
            </a:r>
            <a:r>
              <a:rPr sz="1450" spc="5" dirty="0">
                <a:latin typeface="Microsoft Sans Serif"/>
                <a:cs typeface="Microsoft Sans Serif"/>
              </a:rPr>
              <a:t>measure</a:t>
            </a:r>
            <a:r>
              <a:rPr sz="1450" spc="2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25" dirty="0">
                <a:latin typeface="Microsoft Sans Serif"/>
                <a:cs typeface="Microsoft Sans Serif"/>
              </a:rPr>
              <a:t>input</a:t>
            </a:r>
            <a:r>
              <a:rPr sz="1450" spc="-15" dirty="0">
                <a:latin typeface="Microsoft Sans Serif"/>
                <a:cs typeface="Microsoft Sans Serif"/>
              </a:rPr>
              <a:t> power</a:t>
            </a:r>
            <a:r>
              <a:rPr sz="1450" spc="25" dirty="0">
                <a:latin typeface="Microsoft Sans Serif"/>
                <a:cs typeface="Microsoft Sans Serif"/>
              </a:rPr>
              <a:t> </a:t>
            </a:r>
            <a:r>
              <a:rPr sz="1450" spc="-5" dirty="0">
                <a:latin typeface="Microsoft Sans Serif"/>
                <a:cs typeface="Microsoft Sans Serif"/>
              </a:rPr>
              <a:t>to</a:t>
            </a:r>
            <a:r>
              <a:rPr sz="1450" spc="20" dirty="0">
                <a:latin typeface="Microsoft Sans Serif"/>
                <a:cs typeface="Microsoft Sans Serif"/>
              </a:rPr>
              <a:t> </a:t>
            </a:r>
            <a:r>
              <a:rPr sz="1450" spc="15" dirty="0">
                <a:latin typeface="Microsoft Sans Serif"/>
                <a:cs typeface="Microsoft Sans Serif"/>
              </a:rPr>
              <a:t>a </a:t>
            </a:r>
            <a:r>
              <a:rPr sz="1450" spc="-5" dirty="0">
                <a:latin typeface="Microsoft Sans Serif"/>
                <a:cs typeface="Microsoft Sans Serif"/>
              </a:rPr>
              <a:t>balanced</a:t>
            </a:r>
            <a:r>
              <a:rPr sz="1450" spc="-50" dirty="0">
                <a:latin typeface="Microsoft Sans Serif"/>
                <a:cs typeface="Microsoft Sans Serif"/>
              </a:rPr>
              <a:t> </a:t>
            </a:r>
            <a:r>
              <a:rPr sz="1450" spc="5" dirty="0">
                <a:latin typeface="Microsoft Sans Serif"/>
                <a:cs typeface="Microsoft Sans Serif"/>
              </a:rPr>
              <a:t>3-phase</a:t>
            </a:r>
            <a:r>
              <a:rPr sz="1450" spc="20" dirty="0">
                <a:latin typeface="Microsoft Sans Serif"/>
                <a:cs typeface="Microsoft Sans Serif"/>
              </a:rPr>
              <a:t> </a:t>
            </a:r>
            <a:r>
              <a:rPr sz="1450" spc="-5" dirty="0">
                <a:latin typeface="Microsoft Sans Serif"/>
                <a:cs typeface="Microsoft Sans Serif"/>
              </a:rPr>
              <a:t>load</a:t>
            </a:r>
            <a:r>
              <a:rPr sz="1450" spc="-50" dirty="0">
                <a:latin typeface="Microsoft Sans Serif"/>
                <a:cs typeface="Microsoft Sans Serif"/>
              </a:rPr>
              <a:t> </a:t>
            </a:r>
            <a:r>
              <a:rPr sz="1450" spc="-15" dirty="0">
                <a:latin typeface="Microsoft Sans Serif"/>
                <a:cs typeface="Microsoft Sans Serif"/>
              </a:rPr>
              <a:t>by</a:t>
            </a:r>
            <a:r>
              <a:rPr sz="1450" spc="-25" dirty="0">
                <a:latin typeface="Microsoft Sans Serif"/>
                <a:cs typeface="Microsoft Sans Serif"/>
              </a:rPr>
              <a:t> </a:t>
            </a:r>
            <a:r>
              <a:rPr sz="1450" spc="-35" dirty="0">
                <a:latin typeface="Microsoft Sans Serif"/>
                <a:cs typeface="Microsoft Sans Serif"/>
              </a:rPr>
              <a:t>two </a:t>
            </a:r>
            <a:r>
              <a:rPr sz="1450" spc="-30" dirty="0">
                <a:latin typeface="Microsoft Sans Serif"/>
                <a:cs typeface="Microsoft Sans Serif"/>
              </a:rPr>
              <a:t> </a:t>
            </a:r>
            <a:r>
              <a:rPr sz="1450" spc="-15" dirty="0">
                <a:latin typeface="Microsoft Sans Serif"/>
                <a:cs typeface="Microsoft Sans Serif"/>
              </a:rPr>
              <a:t>wattmeter</a:t>
            </a:r>
            <a:r>
              <a:rPr sz="1450" spc="20" dirty="0">
                <a:latin typeface="Microsoft Sans Serif"/>
                <a:cs typeface="Microsoft Sans Serif"/>
              </a:rPr>
              <a:t> </a:t>
            </a:r>
            <a:r>
              <a:rPr sz="1450" spc="-15" dirty="0">
                <a:latin typeface="Microsoft Sans Serif"/>
                <a:cs typeface="Microsoft Sans Serif"/>
              </a:rPr>
              <a:t>method.</a:t>
            </a:r>
            <a:r>
              <a:rPr sz="1450" spc="-20" dirty="0">
                <a:latin typeface="Microsoft Sans Serif"/>
                <a:cs typeface="Microsoft Sans Serif"/>
              </a:rPr>
              <a:t> </a:t>
            </a:r>
            <a:r>
              <a:rPr sz="1450" spc="-10" dirty="0">
                <a:latin typeface="Microsoft Sans Serif"/>
                <a:cs typeface="Microsoft Sans Serif"/>
              </a:rPr>
              <a:t>If</a:t>
            </a:r>
            <a:r>
              <a:rPr sz="1450" spc="40"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spc="-15" dirty="0">
                <a:latin typeface="Microsoft Sans Serif"/>
                <a:cs typeface="Microsoft Sans Serif"/>
              </a:rPr>
              <a:t>wattmeter</a:t>
            </a:r>
            <a:r>
              <a:rPr sz="1450" spc="25" dirty="0">
                <a:latin typeface="Microsoft Sans Serif"/>
                <a:cs typeface="Microsoft Sans Serif"/>
              </a:rPr>
              <a:t> </a:t>
            </a:r>
            <a:r>
              <a:rPr sz="1450" spc="-10" dirty="0">
                <a:latin typeface="Microsoft Sans Serif"/>
                <a:cs typeface="Microsoft Sans Serif"/>
              </a:rPr>
              <a:t>readnings</a:t>
            </a:r>
            <a:r>
              <a:rPr sz="1450" spc="30" dirty="0">
                <a:latin typeface="Microsoft Sans Serif"/>
                <a:cs typeface="Microsoft Sans Serif"/>
              </a:rPr>
              <a:t> </a:t>
            </a:r>
            <a:r>
              <a:rPr sz="1450" spc="20" dirty="0">
                <a:latin typeface="Microsoft Sans Serif"/>
                <a:cs typeface="Microsoft Sans Serif"/>
              </a:rPr>
              <a:t>are</a:t>
            </a:r>
            <a:r>
              <a:rPr sz="1450" spc="15" dirty="0">
                <a:latin typeface="Microsoft Sans Serif"/>
                <a:cs typeface="Microsoft Sans Serif"/>
              </a:rPr>
              <a:t> </a:t>
            </a:r>
            <a:r>
              <a:rPr sz="1450" spc="10" dirty="0">
                <a:latin typeface="Microsoft Sans Serif"/>
                <a:cs typeface="Microsoft Sans Serif"/>
              </a:rPr>
              <a:t>8kW</a:t>
            </a:r>
            <a:r>
              <a:rPr sz="1450" spc="85" dirty="0">
                <a:latin typeface="Microsoft Sans Serif"/>
                <a:cs typeface="Microsoft Sans Serif"/>
              </a:rPr>
              <a:t> </a:t>
            </a:r>
            <a:r>
              <a:rPr sz="1450" dirty="0">
                <a:latin typeface="Microsoft Sans Serif"/>
                <a:cs typeface="Microsoft Sans Serif"/>
              </a:rPr>
              <a:t>and</a:t>
            </a:r>
            <a:r>
              <a:rPr sz="1450" spc="-50" dirty="0">
                <a:latin typeface="Microsoft Sans Serif"/>
                <a:cs typeface="Microsoft Sans Serif"/>
              </a:rPr>
              <a:t> </a:t>
            </a:r>
            <a:r>
              <a:rPr sz="1450" spc="10" dirty="0">
                <a:latin typeface="Microsoft Sans Serif"/>
                <a:cs typeface="Microsoft Sans Serif"/>
              </a:rPr>
              <a:t>4kW.</a:t>
            </a:r>
            <a:r>
              <a:rPr sz="1450" spc="-20" dirty="0">
                <a:latin typeface="Microsoft Sans Serif"/>
                <a:cs typeface="Microsoft Sans Serif"/>
              </a:rPr>
              <a:t> </a:t>
            </a:r>
            <a:r>
              <a:rPr sz="1450" dirty="0">
                <a:latin typeface="Microsoft Sans Serif"/>
                <a:cs typeface="Microsoft Sans Serif"/>
              </a:rPr>
              <a:t>Determine</a:t>
            </a:r>
            <a:r>
              <a:rPr sz="1450" spc="10" dirty="0">
                <a:latin typeface="Microsoft Sans Serif"/>
                <a:cs typeface="Microsoft Sans Serif"/>
              </a:rPr>
              <a:t> </a:t>
            </a:r>
            <a:r>
              <a:rPr sz="1450" spc="20" dirty="0">
                <a:latin typeface="Microsoft Sans Serif"/>
                <a:cs typeface="Microsoft Sans Serif"/>
              </a:rPr>
              <a:t>(a)</a:t>
            </a:r>
            <a:r>
              <a:rPr sz="1450" spc="25"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dirty="0">
                <a:latin typeface="Microsoft Sans Serif"/>
                <a:cs typeface="Microsoft Sans Serif"/>
              </a:rPr>
              <a:t>total</a:t>
            </a:r>
            <a:r>
              <a:rPr sz="1450" spc="-70" dirty="0">
                <a:latin typeface="Microsoft Sans Serif"/>
                <a:cs typeface="Microsoft Sans Serif"/>
              </a:rPr>
              <a:t> </a:t>
            </a:r>
            <a:r>
              <a:rPr sz="1450" spc="-25" dirty="0">
                <a:latin typeface="Microsoft Sans Serif"/>
                <a:cs typeface="Microsoft Sans Serif"/>
              </a:rPr>
              <a:t>input </a:t>
            </a:r>
            <a:r>
              <a:rPr sz="1450" spc="-15" dirty="0">
                <a:latin typeface="Microsoft Sans Serif"/>
                <a:cs typeface="Microsoft Sans Serif"/>
              </a:rPr>
              <a:t>power</a:t>
            </a:r>
            <a:r>
              <a:rPr sz="1450" spc="25" dirty="0">
                <a:latin typeface="Microsoft Sans Serif"/>
                <a:cs typeface="Microsoft Sans Serif"/>
              </a:rPr>
              <a:t> </a:t>
            </a:r>
            <a:r>
              <a:rPr sz="1450" dirty="0">
                <a:latin typeface="Microsoft Sans Serif"/>
                <a:cs typeface="Microsoft Sans Serif"/>
              </a:rPr>
              <a:t>and</a:t>
            </a:r>
            <a:r>
              <a:rPr sz="1450" spc="-50" dirty="0">
                <a:latin typeface="Microsoft Sans Serif"/>
                <a:cs typeface="Microsoft Sans Serif"/>
              </a:rPr>
              <a:t> </a:t>
            </a:r>
            <a:r>
              <a:rPr sz="1450" dirty="0">
                <a:latin typeface="Microsoft Sans Serif"/>
                <a:cs typeface="Microsoft Sans Serif"/>
              </a:rPr>
              <a:t>(b) </a:t>
            </a:r>
            <a:r>
              <a:rPr sz="1450" spc="-370" dirty="0">
                <a:latin typeface="Microsoft Sans Serif"/>
                <a:cs typeface="Microsoft Sans Serif"/>
              </a:rPr>
              <a:t> </a:t>
            </a:r>
            <a:r>
              <a:rPr sz="1450" spc="-20" dirty="0">
                <a:latin typeface="Microsoft Sans Serif"/>
                <a:cs typeface="Microsoft Sans Serif"/>
              </a:rPr>
              <a:t>the</a:t>
            </a:r>
            <a:r>
              <a:rPr sz="1450" spc="5" dirty="0">
                <a:latin typeface="Microsoft Sans Serif"/>
                <a:cs typeface="Microsoft Sans Serif"/>
              </a:rPr>
              <a:t> </a:t>
            </a:r>
            <a:r>
              <a:rPr sz="1450" spc="-5" dirty="0">
                <a:latin typeface="Microsoft Sans Serif"/>
                <a:cs typeface="Microsoft Sans Serif"/>
              </a:rPr>
              <a:t>load</a:t>
            </a:r>
            <a:r>
              <a:rPr sz="1450" spc="-55" dirty="0">
                <a:latin typeface="Microsoft Sans Serif"/>
                <a:cs typeface="Microsoft Sans Serif"/>
              </a:rPr>
              <a:t> </a:t>
            </a:r>
            <a:r>
              <a:rPr sz="1450" spc="-15" dirty="0">
                <a:latin typeface="Microsoft Sans Serif"/>
                <a:cs typeface="Microsoft Sans Serif"/>
              </a:rPr>
              <a:t>power</a:t>
            </a:r>
            <a:r>
              <a:rPr sz="1450" spc="20" dirty="0">
                <a:latin typeface="Microsoft Sans Serif"/>
                <a:cs typeface="Microsoft Sans Serif"/>
              </a:rPr>
              <a:t> </a:t>
            </a:r>
            <a:r>
              <a:rPr sz="1450" spc="10" dirty="0">
                <a:latin typeface="Microsoft Sans Serif"/>
                <a:cs typeface="Microsoft Sans Serif"/>
              </a:rPr>
              <a:t>factor.</a:t>
            </a:r>
            <a:endParaRPr sz="1450">
              <a:latin typeface="Microsoft Sans Serif"/>
              <a:cs typeface="Microsoft Sans Serif"/>
            </a:endParaRPr>
          </a:p>
        </p:txBody>
      </p:sp>
      <p:pic>
        <p:nvPicPr>
          <p:cNvPr id="3" name="object 3"/>
          <p:cNvPicPr/>
          <p:nvPr/>
        </p:nvPicPr>
        <p:blipFill>
          <a:blip r:embed="rId2" cstate="print"/>
          <a:stretch>
            <a:fillRect/>
          </a:stretch>
        </p:blipFill>
        <p:spPr>
          <a:xfrm>
            <a:off x="208313" y="904351"/>
            <a:ext cx="288287" cy="223653"/>
          </a:xfrm>
          <a:prstGeom prst="rect">
            <a:avLst/>
          </a:prstGeom>
        </p:spPr>
      </p:pic>
      <p:grpSp>
        <p:nvGrpSpPr>
          <p:cNvPr id="4" name="object 4"/>
          <p:cNvGrpSpPr/>
          <p:nvPr/>
        </p:nvGrpSpPr>
        <p:grpSpPr>
          <a:xfrm>
            <a:off x="798154" y="930224"/>
            <a:ext cx="247650" cy="233045"/>
            <a:chOff x="798154" y="930224"/>
            <a:chExt cx="247650" cy="233045"/>
          </a:xfrm>
        </p:grpSpPr>
        <p:pic>
          <p:nvPicPr>
            <p:cNvPr id="5" name="object 5"/>
            <p:cNvPicPr/>
            <p:nvPr/>
          </p:nvPicPr>
          <p:blipFill>
            <a:blip r:embed="rId3" cstate="print"/>
            <a:stretch>
              <a:fillRect/>
            </a:stretch>
          </p:blipFill>
          <p:spPr>
            <a:xfrm>
              <a:off x="798154" y="930224"/>
              <a:ext cx="194688" cy="191092"/>
            </a:xfrm>
            <a:prstGeom prst="rect">
              <a:avLst/>
            </a:prstGeom>
          </p:spPr>
        </p:pic>
        <p:sp>
          <p:nvSpPr>
            <p:cNvPr id="6" name="object 6"/>
            <p:cNvSpPr/>
            <p:nvPr/>
          </p:nvSpPr>
          <p:spPr>
            <a:xfrm>
              <a:off x="1019962" y="1051674"/>
              <a:ext cx="26034" cy="111760"/>
            </a:xfrm>
            <a:custGeom>
              <a:avLst/>
              <a:gdLst/>
              <a:ahLst/>
              <a:cxnLst/>
              <a:rect l="l" t="t" r="r" b="b"/>
              <a:pathLst>
                <a:path w="26034" h="111759">
                  <a:moveTo>
                    <a:pt x="25476" y="101142"/>
                  </a:moveTo>
                  <a:lnTo>
                    <a:pt x="25234" y="98920"/>
                  </a:lnTo>
                  <a:lnTo>
                    <a:pt x="24549" y="96875"/>
                  </a:lnTo>
                  <a:lnTo>
                    <a:pt x="23774" y="95161"/>
                  </a:lnTo>
                  <a:lnTo>
                    <a:pt x="23164" y="93548"/>
                  </a:lnTo>
                  <a:lnTo>
                    <a:pt x="20408" y="55181"/>
                  </a:lnTo>
                  <a:lnTo>
                    <a:pt x="20243" y="32410"/>
                  </a:lnTo>
                  <a:lnTo>
                    <a:pt x="19138" y="15494"/>
                  </a:lnTo>
                  <a:lnTo>
                    <a:pt x="18072" y="8724"/>
                  </a:lnTo>
                  <a:lnTo>
                    <a:pt x="17360" y="7150"/>
                  </a:lnTo>
                  <a:lnTo>
                    <a:pt x="10198" y="0"/>
                  </a:lnTo>
                  <a:lnTo>
                    <a:pt x="3048" y="7150"/>
                  </a:lnTo>
                  <a:lnTo>
                    <a:pt x="2336" y="8724"/>
                  </a:lnTo>
                  <a:lnTo>
                    <a:pt x="1270" y="15494"/>
                  </a:lnTo>
                  <a:lnTo>
                    <a:pt x="165" y="32410"/>
                  </a:lnTo>
                  <a:lnTo>
                    <a:pt x="0" y="55270"/>
                  </a:lnTo>
                  <a:lnTo>
                    <a:pt x="63" y="79425"/>
                  </a:lnTo>
                  <a:lnTo>
                    <a:pt x="15113" y="111506"/>
                  </a:lnTo>
                  <a:lnTo>
                    <a:pt x="22440" y="108470"/>
                  </a:lnTo>
                  <a:lnTo>
                    <a:pt x="25476" y="101142"/>
                  </a:lnTo>
                  <a:close/>
                </a:path>
              </a:pathLst>
            </a:custGeom>
            <a:solidFill>
              <a:srgbClr val="FF0000"/>
            </a:solidFill>
          </p:spPr>
          <p:txBody>
            <a:bodyPr wrap="square" lIns="0" tIns="0" rIns="0" bIns="0" rtlCol="0"/>
            <a:lstStyle/>
            <a:p>
              <a:endParaRPr/>
            </a:p>
          </p:txBody>
        </p:sp>
      </p:grpSp>
      <p:sp>
        <p:nvSpPr>
          <p:cNvPr id="7" name="object 7"/>
          <p:cNvSpPr/>
          <p:nvPr/>
        </p:nvSpPr>
        <p:spPr>
          <a:xfrm>
            <a:off x="1113663" y="995438"/>
            <a:ext cx="142875" cy="99695"/>
          </a:xfrm>
          <a:custGeom>
            <a:avLst/>
            <a:gdLst/>
            <a:ahLst/>
            <a:cxnLst/>
            <a:rect l="l" t="t" r="r" b="b"/>
            <a:pathLst>
              <a:path w="142875" h="99694">
                <a:moveTo>
                  <a:pt x="103314" y="10210"/>
                </a:moveTo>
                <a:lnTo>
                  <a:pt x="100317" y="2997"/>
                </a:lnTo>
                <a:lnTo>
                  <a:pt x="93103" y="0"/>
                </a:lnTo>
                <a:lnTo>
                  <a:pt x="90208" y="76"/>
                </a:lnTo>
                <a:lnTo>
                  <a:pt x="81381" y="901"/>
                </a:lnTo>
                <a:lnTo>
                  <a:pt x="56997" y="5067"/>
                </a:lnTo>
                <a:lnTo>
                  <a:pt x="48158" y="6769"/>
                </a:lnTo>
                <a:lnTo>
                  <a:pt x="15811" y="10541"/>
                </a:lnTo>
                <a:lnTo>
                  <a:pt x="0" y="22352"/>
                </a:lnTo>
                <a:lnTo>
                  <a:pt x="139" y="24815"/>
                </a:lnTo>
                <a:lnTo>
                  <a:pt x="952" y="29832"/>
                </a:lnTo>
                <a:lnTo>
                  <a:pt x="1257" y="31330"/>
                </a:lnTo>
                <a:lnTo>
                  <a:pt x="2082" y="32550"/>
                </a:lnTo>
                <a:lnTo>
                  <a:pt x="4800" y="33680"/>
                </a:lnTo>
                <a:lnTo>
                  <a:pt x="6299" y="33375"/>
                </a:lnTo>
                <a:lnTo>
                  <a:pt x="7518" y="32550"/>
                </a:lnTo>
                <a:lnTo>
                  <a:pt x="8648" y="29832"/>
                </a:lnTo>
                <a:lnTo>
                  <a:pt x="9474" y="25044"/>
                </a:lnTo>
                <a:lnTo>
                  <a:pt x="9893" y="25641"/>
                </a:lnTo>
                <a:lnTo>
                  <a:pt x="9994" y="26619"/>
                </a:lnTo>
                <a:lnTo>
                  <a:pt x="9994" y="27406"/>
                </a:lnTo>
                <a:lnTo>
                  <a:pt x="10223" y="27914"/>
                </a:lnTo>
                <a:lnTo>
                  <a:pt x="10820" y="28257"/>
                </a:lnTo>
                <a:lnTo>
                  <a:pt x="12954" y="28892"/>
                </a:lnTo>
                <a:lnTo>
                  <a:pt x="17640" y="29603"/>
                </a:lnTo>
                <a:lnTo>
                  <a:pt x="50533" y="27000"/>
                </a:lnTo>
                <a:lnTo>
                  <a:pt x="60528" y="25171"/>
                </a:lnTo>
                <a:lnTo>
                  <a:pt x="84416" y="21094"/>
                </a:lnTo>
                <a:lnTo>
                  <a:pt x="91782" y="20434"/>
                </a:lnTo>
                <a:lnTo>
                  <a:pt x="93345" y="20421"/>
                </a:lnTo>
                <a:lnTo>
                  <a:pt x="100393" y="17348"/>
                </a:lnTo>
                <a:lnTo>
                  <a:pt x="103314" y="10210"/>
                </a:lnTo>
                <a:close/>
              </a:path>
              <a:path w="142875" h="99694">
                <a:moveTo>
                  <a:pt x="142824" y="83794"/>
                </a:moveTo>
                <a:lnTo>
                  <a:pt x="139750" y="76390"/>
                </a:lnTo>
                <a:lnTo>
                  <a:pt x="132346" y="73317"/>
                </a:lnTo>
                <a:lnTo>
                  <a:pt x="130149" y="73545"/>
                </a:lnTo>
                <a:lnTo>
                  <a:pt x="128117" y="74218"/>
                </a:lnTo>
                <a:lnTo>
                  <a:pt x="126428" y="74980"/>
                </a:lnTo>
                <a:lnTo>
                  <a:pt x="124752" y="75565"/>
                </a:lnTo>
                <a:lnTo>
                  <a:pt x="79133" y="78295"/>
                </a:lnTo>
                <a:lnTo>
                  <a:pt x="53924" y="78320"/>
                </a:lnTo>
                <a:lnTo>
                  <a:pt x="47383" y="78981"/>
                </a:lnTo>
                <a:lnTo>
                  <a:pt x="42468" y="79286"/>
                </a:lnTo>
                <a:lnTo>
                  <a:pt x="40144" y="79552"/>
                </a:lnTo>
                <a:lnTo>
                  <a:pt x="39763" y="79844"/>
                </a:lnTo>
                <a:lnTo>
                  <a:pt x="40500" y="82029"/>
                </a:lnTo>
                <a:lnTo>
                  <a:pt x="40449" y="83591"/>
                </a:lnTo>
                <a:lnTo>
                  <a:pt x="39331" y="78892"/>
                </a:lnTo>
                <a:lnTo>
                  <a:pt x="34239" y="73787"/>
                </a:lnTo>
                <a:lnTo>
                  <a:pt x="29133" y="78892"/>
                </a:lnTo>
                <a:lnTo>
                  <a:pt x="28016" y="83997"/>
                </a:lnTo>
                <a:lnTo>
                  <a:pt x="28371" y="87426"/>
                </a:lnTo>
                <a:lnTo>
                  <a:pt x="79209" y="99110"/>
                </a:lnTo>
                <a:lnTo>
                  <a:pt x="107556" y="98933"/>
                </a:lnTo>
                <a:lnTo>
                  <a:pt x="136588" y="93383"/>
                </a:lnTo>
                <a:lnTo>
                  <a:pt x="142824" y="83794"/>
                </a:lnTo>
                <a:close/>
              </a:path>
            </a:pathLst>
          </a:custGeom>
          <a:solidFill>
            <a:srgbClr val="FF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325989" y="938228"/>
            <a:ext cx="164260" cy="204237"/>
          </a:xfrm>
          <a:prstGeom prst="rect">
            <a:avLst/>
          </a:prstGeom>
        </p:spPr>
      </p:pic>
      <p:pic>
        <p:nvPicPr>
          <p:cNvPr id="9" name="object 9"/>
          <p:cNvPicPr/>
          <p:nvPr/>
        </p:nvPicPr>
        <p:blipFill>
          <a:blip r:embed="rId5" cstate="print"/>
          <a:stretch>
            <a:fillRect/>
          </a:stretch>
        </p:blipFill>
        <p:spPr>
          <a:xfrm>
            <a:off x="1554108" y="964304"/>
            <a:ext cx="330821" cy="165493"/>
          </a:xfrm>
          <a:prstGeom prst="rect">
            <a:avLst/>
          </a:prstGeom>
        </p:spPr>
      </p:pic>
      <p:pic>
        <p:nvPicPr>
          <p:cNvPr id="10" name="object 10"/>
          <p:cNvPicPr/>
          <p:nvPr/>
        </p:nvPicPr>
        <p:blipFill>
          <a:blip r:embed="rId6" cstate="print"/>
          <a:stretch>
            <a:fillRect/>
          </a:stretch>
        </p:blipFill>
        <p:spPr>
          <a:xfrm>
            <a:off x="2339033" y="977269"/>
            <a:ext cx="202859" cy="172053"/>
          </a:xfrm>
          <a:prstGeom prst="rect">
            <a:avLst/>
          </a:prstGeom>
        </p:spPr>
      </p:pic>
      <p:pic>
        <p:nvPicPr>
          <p:cNvPr id="11" name="object 11"/>
          <p:cNvPicPr/>
          <p:nvPr/>
        </p:nvPicPr>
        <p:blipFill>
          <a:blip r:embed="rId7" cstate="print"/>
          <a:stretch>
            <a:fillRect/>
          </a:stretch>
        </p:blipFill>
        <p:spPr>
          <a:xfrm>
            <a:off x="2612373" y="1068877"/>
            <a:ext cx="100543" cy="123033"/>
          </a:xfrm>
          <a:prstGeom prst="rect">
            <a:avLst/>
          </a:prstGeom>
        </p:spPr>
      </p:pic>
      <p:sp>
        <p:nvSpPr>
          <p:cNvPr id="12" name="object 12"/>
          <p:cNvSpPr/>
          <p:nvPr/>
        </p:nvSpPr>
        <p:spPr>
          <a:xfrm>
            <a:off x="2760472" y="1055420"/>
            <a:ext cx="96520" cy="93345"/>
          </a:xfrm>
          <a:custGeom>
            <a:avLst/>
            <a:gdLst/>
            <a:ahLst/>
            <a:cxnLst/>
            <a:rect l="l" t="t" r="r" b="b"/>
            <a:pathLst>
              <a:path w="96519" h="93344">
                <a:moveTo>
                  <a:pt x="83375" y="9093"/>
                </a:moveTo>
                <a:lnTo>
                  <a:pt x="80899" y="3136"/>
                </a:lnTo>
                <a:lnTo>
                  <a:pt x="74942" y="673"/>
                </a:lnTo>
                <a:lnTo>
                  <a:pt x="34366" y="0"/>
                </a:lnTo>
                <a:lnTo>
                  <a:pt x="26771" y="914"/>
                </a:lnTo>
                <a:lnTo>
                  <a:pt x="0" y="20751"/>
                </a:lnTo>
                <a:lnTo>
                  <a:pt x="63" y="23914"/>
                </a:lnTo>
                <a:lnTo>
                  <a:pt x="2197" y="28714"/>
                </a:lnTo>
                <a:lnTo>
                  <a:pt x="2514" y="30302"/>
                </a:lnTo>
                <a:lnTo>
                  <a:pt x="3390" y="31597"/>
                </a:lnTo>
                <a:lnTo>
                  <a:pt x="6273" y="32791"/>
                </a:lnTo>
                <a:lnTo>
                  <a:pt x="7861" y="32473"/>
                </a:lnTo>
                <a:lnTo>
                  <a:pt x="9156" y="31597"/>
                </a:lnTo>
                <a:lnTo>
                  <a:pt x="10350" y="28714"/>
                </a:lnTo>
                <a:lnTo>
                  <a:pt x="12560" y="23914"/>
                </a:lnTo>
                <a:lnTo>
                  <a:pt x="12852" y="24130"/>
                </a:lnTo>
                <a:lnTo>
                  <a:pt x="13106" y="24422"/>
                </a:lnTo>
                <a:lnTo>
                  <a:pt x="13373" y="24599"/>
                </a:lnTo>
                <a:lnTo>
                  <a:pt x="13754" y="24625"/>
                </a:lnTo>
                <a:lnTo>
                  <a:pt x="14312" y="24498"/>
                </a:lnTo>
                <a:lnTo>
                  <a:pt x="15976" y="23914"/>
                </a:lnTo>
                <a:lnTo>
                  <a:pt x="17043" y="23596"/>
                </a:lnTo>
                <a:lnTo>
                  <a:pt x="20447" y="22440"/>
                </a:lnTo>
                <a:lnTo>
                  <a:pt x="21742" y="21869"/>
                </a:lnTo>
                <a:lnTo>
                  <a:pt x="23406" y="21259"/>
                </a:lnTo>
                <a:lnTo>
                  <a:pt x="25082" y="20751"/>
                </a:lnTo>
                <a:lnTo>
                  <a:pt x="29908" y="19723"/>
                </a:lnTo>
                <a:lnTo>
                  <a:pt x="34874" y="19075"/>
                </a:lnTo>
                <a:lnTo>
                  <a:pt x="75044" y="17526"/>
                </a:lnTo>
                <a:lnTo>
                  <a:pt x="80937" y="15024"/>
                </a:lnTo>
                <a:lnTo>
                  <a:pt x="83375" y="9093"/>
                </a:lnTo>
                <a:close/>
              </a:path>
              <a:path w="96519" h="93344">
                <a:moveTo>
                  <a:pt x="95948" y="82677"/>
                </a:moveTo>
                <a:lnTo>
                  <a:pt x="89662" y="76390"/>
                </a:lnTo>
                <a:lnTo>
                  <a:pt x="88544" y="76492"/>
                </a:lnTo>
                <a:lnTo>
                  <a:pt x="74866" y="79146"/>
                </a:lnTo>
                <a:lnTo>
                  <a:pt x="63080" y="80899"/>
                </a:lnTo>
                <a:lnTo>
                  <a:pt x="56349" y="81572"/>
                </a:lnTo>
                <a:lnTo>
                  <a:pt x="50368" y="81876"/>
                </a:lnTo>
                <a:lnTo>
                  <a:pt x="35699" y="85229"/>
                </a:lnTo>
                <a:lnTo>
                  <a:pt x="34036" y="85915"/>
                </a:lnTo>
                <a:lnTo>
                  <a:pt x="33350" y="87579"/>
                </a:lnTo>
                <a:lnTo>
                  <a:pt x="34036" y="89255"/>
                </a:lnTo>
                <a:lnTo>
                  <a:pt x="35699" y="89941"/>
                </a:lnTo>
                <a:lnTo>
                  <a:pt x="50469" y="93294"/>
                </a:lnTo>
                <a:lnTo>
                  <a:pt x="57035" y="93205"/>
                </a:lnTo>
                <a:lnTo>
                  <a:pt x="64439" y="92697"/>
                </a:lnTo>
                <a:lnTo>
                  <a:pt x="76784" y="91224"/>
                </a:lnTo>
                <a:lnTo>
                  <a:pt x="90779" y="88874"/>
                </a:lnTo>
                <a:lnTo>
                  <a:pt x="95948" y="82677"/>
                </a:lnTo>
                <a:close/>
              </a:path>
            </a:pathLst>
          </a:custGeom>
          <a:solidFill>
            <a:srgbClr val="FF0000"/>
          </a:solidFill>
        </p:spPr>
        <p:txBody>
          <a:bodyPr wrap="square" lIns="0" tIns="0" rIns="0" bIns="0" rtlCol="0"/>
          <a:lstStyle/>
          <a:p>
            <a:endParaRPr/>
          </a:p>
        </p:txBody>
      </p:sp>
      <p:pic>
        <p:nvPicPr>
          <p:cNvPr id="13" name="object 13"/>
          <p:cNvPicPr/>
          <p:nvPr/>
        </p:nvPicPr>
        <p:blipFill>
          <a:blip r:embed="rId8" cstate="print"/>
          <a:stretch>
            <a:fillRect/>
          </a:stretch>
        </p:blipFill>
        <p:spPr>
          <a:xfrm>
            <a:off x="2966937" y="998902"/>
            <a:ext cx="507967" cy="171428"/>
          </a:xfrm>
          <a:prstGeom prst="rect">
            <a:avLst/>
          </a:prstGeom>
        </p:spPr>
      </p:pic>
      <p:grpSp>
        <p:nvGrpSpPr>
          <p:cNvPr id="14" name="object 14"/>
          <p:cNvGrpSpPr/>
          <p:nvPr/>
        </p:nvGrpSpPr>
        <p:grpSpPr>
          <a:xfrm>
            <a:off x="994949" y="1432169"/>
            <a:ext cx="161925" cy="255270"/>
            <a:chOff x="994949" y="1432169"/>
            <a:chExt cx="161925" cy="255270"/>
          </a:xfrm>
        </p:grpSpPr>
        <p:sp>
          <p:nvSpPr>
            <p:cNvPr id="15" name="object 15"/>
            <p:cNvSpPr/>
            <p:nvPr/>
          </p:nvSpPr>
          <p:spPr>
            <a:xfrm>
              <a:off x="1020686" y="1432178"/>
              <a:ext cx="43815" cy="255270"/>
            </a:xfrm>
            <a:custGeom>
              <a:avLst/>
              <a:gdLst/>
              <a:ahLst/>
              <a:cxnLst/>
              <a:rect l="l" t="t" r="r" b="b"/>
              <a:pathLst>
                <a:path w="43815" h="255269">
                  <a:moveTo>
                    <a:pt x="43738" y="245541"/>
                  </a:moveTo>
                  <a:lnTo>
                    <a:pt x="41363" y="239179"/>
                  </a:lnTo>
                  <a:lnTo>
                    <a:pt x="40855" y="238620"/>
                  </a:lnTo>
                  <a:lnTo>
                    <a:pt x="40424" y="237807"/>
                  </a:lnTo>
                  <a:lnTo>
                    <a:pt x="38379" y="215874"/>
                  </a:lnTo>
                  <a:lnTo>
                    <a:pt x="36880" y="204558"/>
                  </a:lnTo>
                  <a:lnTo>
                    <a:pt x="25742" y="155067"/>
                  </a:lnTo>
                  <a:lnTo>
                    <a:pt x="19748" y="117132"/>
                  </a:lnTo>
                  <a:lnTo>
                    <a:pt x="18884" y="77152"/>
                  </a:lnTo>
                  <a:lnTo>
                    <a:pt x="18834" y="47828"/>
                  </a:lnTo>
                  <a:lnTo>
                    <a:pt x="19291" y="47967"/>
                  </a:lnTo>
                  <a:lnTo>
                    <a:pt x="21805" y="46926"/>
                  </a:lnTo>
                  <a:lnTo>
                    <a:pt x="22847" y="44411"/>
                  </a:lnTo>
                  <a:lnTo>
                    <a:pt x="18846" y="20167"/>
                  </a:lnTo>
                  <a:lnTo>
                    <a:pt x="18923" y="10655"/>
                  </a:lnTo>
                  <a:lnTo>
                    <a:pt x="18961" y="9474"/>
                  </a:lnTo>
                  <a:lnTo>
                    <a:pt x="18961" y="9194"/>
                  </a:lnTo>
                  <a:lnTo>
                    <a:pt x="16979" y="4699"/>
                  </a:lnTo>
                  <a:lnTo>
                    <a:pt x="16179" y="2768"/>
                  </a:lnTo>
                  <a:lnTo>
                    <a:pt x="9474" y="0"/>
                  </a:lnTo>
                  <a:lnTo>
                    <a:pt x="2768" y="2768"/>
                  </a:lnTo>
                  <a:lnTo>
                    <a:pt x="0" y="9474"/>
                  </a:lnTo>
                  <a:lnTo>
                    <a:pt x="0" y="9753"/>
                  </a:lnTo>
                  <a:lnTo>
                    <a:pt x="38" y="10655"/>
                  </a:lnTo>
                  <a:lnTo>
                    <a:pt x="152" y="27330"/>
                  </a:lnTo>
                  <a:lnTo>
                    <a:pt x="76" y="77203"/>
                  </a:lnTo>
                  <a:lnTo>
                    <a:pt x="177" y="108356"/>
                  </a:lnTo>
                  <a:lnTo>
                    <a:pt x="6946" y="159004"/>
                  </a:lnTo>
                  <a:lnTo>
                    <a:pt x="17792" y="208419"/>
                  </a:lnTo>
                  <a:lnTo>
                    <a:pt x="18935" y="217411"/>
                  </a:lnTo>
                  <a:lnTo>
                    <a:pt x="34010" y="255257"/>
                  </a:lnTo>
                  <a:lnTo>
                    <a:pt x="40881" y="252412"/>
                  </a:lnTo>
                  <a:lnTo>
                    <a:pt x="43738" y="245541"/>
                  </a:lnTo>
                  <a:close/>
                </a:path>
              </a:pathLst>
            </a:custGeom>
            <a:solidFill>
              <a:srgbClr val="FF0000"/>
            </a:solidFill>
          </p:spPr>
          <p:txBody>
            <a:bodyPr wrap="square" lIns="0" tIns="0" rIns="0" bIns="0" rtlCol="0"/>
            <a:lstStyle/>
            <a:p>
              <a:endParaRPr/>
            </a:p>
          </p:txBody>
        </p:sp>
        <p:pic>
          <p:nvPicPr>
            <p:cNvPr id="16" name="object 16"/>
            <p:cNvPicPr/>
            <p:nvPr/>
          </p:nvPicPr>
          <p:blipFill>
            <a:blip r:embed="rId9" cstate="print"/>
            <a:stretch>
              <a:fillRect/>
            </a:stretch>
          </p:blipFill>
          <p:spPr>
            <a:xfrm>
              <a:off x="994949" y="1448662"/>
              <a:ext cx="161373" cy="134690"/>
            </a:xfrm>
            <a:prstGeom prst="rect">
              <a:avLst/>
            </a:prstGeom>
          </p:spPr>
        </p:pic>
      </p:grpSp>
      <p:sp>
        <p:nvSpPr>
          <p:cNvPr id="17" name="object 17"/>
          <p:cNvSpPr/>
          <p:nvPr/>
        </p:nvSpPr>
        <p:spPr>
          <a:xfrm>
            <a:off x="1260017" y="1486458"/>
            <a:ext cx="158115" cy="98425"/>
          </a:xfrm>
          <a:custGeom>
            <a:avLst/>
            <a:gdLst/>
            <a:ahLst/>
            <a:cxnLst/>
            <a:rect l="l" t="t" r="r" b="b"/>
            <a:pathLst>
              <a:path w="158115" h="98425">
                <a:moveTo>
                  <a:pt x="95694" y="18338"/>
                </a:moveTo>
                <a:lnTo>
                  <a:pt x="59651" y="0"/>
                </a:lnTo>
                <a:lnTo>
                  <a:pt x="21386" y="139"/>
                </a:lnTo>
                <a:lnTo>
                  <a:pt x="3009" y="6057"/>
                </a:lnTo>
                <a:lnTo>
                  <a:pt x="2794" y="6146"/>
                </a:lnTo>
                <a:lnTo>
                  <a:pt x="1905" y="8280"/>
                </a:lnTo>
                <a:lnTo>
                  <a:pt x="723" y="9131"/>
                </a:lnTo>
                <a:lnTo>
                  <a:pt x="495" y="9867"/>
                </a:lnTo>
                <a:lnTo>
                  <a:pt x="0" y="12890"/>
                </a:lnTo>
                <a:lnTo>
                  <a:pt x="50" y="13042"/>
                </a:lnTo>
                <a:lnTo>
                  <a:pt x="127" y="13754"/>
                </a:lnTo>
                <a:lnTo>
                  <a:pt x="15494" y="25438"/>
                </a:lnTo>
                <a:lnTo>
                  <a:pt x="17157" y="25425"/>
                </a:lnTo>
                <a:lnTo>
                  <a:pt x="19189" y="25273"/>
                </a:lnTo>
                <a:lnTo>
                  <a:pt x="25209" y="23202"/>
                </a:lnTo>
                <a:lnTo>
                  <a:pt x="27813" y="22136"/>
                </a:lnTo>
                <a:lnTo>
                  <a:pt x="28879" y="19558"/>
                </a:lnTo>
                <a:lnTo>
                  <a:pt x="40157" y="19456"/>
                </a:lnTo>
                <a:lnTo>
                  <a:pt x="78016" y="22618"/>
                </a:lnTo>
                <a:lnTo>
                  <a:pt x="81610" y="23710"/>
                </a:lnTo>
                <a:lnTo>
                  <a:pt x="82499" y="23533"/>
                </a:lnTo>
                <a:lnTo>
                  <a:pt x="83007" y="23126"/>
                </a:lnTo>
                <a:lnTo>
                  <a:pt x="82892" y="22644"/>
                </a:lnTo>
                <a:lnTo>
                  <a:pt x="84099" y="23126"/>
                </a:lnTo>
                <a:lnTo>
                  <a:pt x="86131" y="23698"/>
                </a:lnTo>
                <a:lnTo>
                  <a:pt x="87579" y="24028"/>
                </a:lnTo>
                <a:lnTo>
                  <a:pt x="89014" y="25019"/>
                </a:lnTo>
                <a:lnTo>
                  <a:pt x="89827" y="24206"/>
                </a:lnTo>
                <a:lnTo>
                  <a:pt x="90131" y="24206"/>
                </a:lnTo>
                <a:lnTo>
                  <a:pt x="91871" y="24015"/>
                </a:lnTo>
                <a:lnTo>
                  <a:pt x="92925" y="22161"/>
                </a:lnTo>
                <a:lnTo>
                  <a:pt x="94348" y="21234"/>
                </a:lnTo>
                <a:lnTo>
                  <a:pt x="95110" y="21043"/>
                </a:lnTo>
                <a:lnTo>
                  <a:pt x="95694" y="18338"/>
                </a:lnTo>
                <a:close/>
              </a:path>
              <a:path w="158115" h="98425">
                <a:moveTo>
                  <a:pt x="157619" y="78422"/>
                </a:moveTo>
                <a:lnTo>
                  <a:pt x="154774" y="71539"/>
                </a:lnTo>
                <a:lnTo>
                  <a:pt x="147878" y="68681"/>
                </a:lnTo>
                <a:lnTo>
                  <a:pt x="145999" y="68732"/>
                </a:lnTo>
                <a:lnTo>
                  <a:pt x="143941" y="68922"/>
                </a:lnTo>
                <a:lnTo>
                  <a:pt x="139534" y="69583"/>
                </a:lnTo>
                <a:lnTo>
                  <a:pt x="113436" y="75285"/>
                </a:lnTo>
                <a:lnTo>
                  <a:pt x="105524" y="76581"/>
                </a:lnTo>
                <a:lnTo>
                  <a:pt x="97167" y="77520"/>
                </a:lnTo>
                <a:lnTo>
                  <a:pt x="88404" y="78092"/>
                </a:lnTo>
                <a:lnTo>
                  <a:pt x="79298" y="78282"/>
                </a:lnTo>
                <a:lnTo>
                  <a:pt x="70332" y="78803"/>
                </a:lnTo>
                <a:lnTo>
                  <a:pt x="61760" y="78600"/>
                </a:lnTo>
                <a:lnTo>
                  <a:pt x="53454" y="77660"/>
                </a:lnTo>
                <a:lnTo>
                  <a:pt x="45377" y="75971"/>
                </a:lnTo>
                <a:lnTo>
                  <a:pt x="37452" y="73444"/>
                </a:lnTo>
                <a:lnTo>
                  <a:pt x="16052" y="67373"/>
                </a:lnTo>
                <a:lnTo>
                  <a:pt x="15430" y="67233"/>
                </a:lnTo>
                <a:lnTo>
                  <a:pt x="14033" y="68618"/>
                </a:lnTo>
                <a:lnTo>
                  <a:pt x="14808" y="69862"/>
                </a:lnTo>
                <a:lnTo>
                  <a:pt x="49606" y="91744"/>
                </a:lnTo>
                <a:lnTo>
                  <a:pt x="79095" y="98196"/>
                </a:lnTo>
                <a:lnTo>
                  <a:pt x="89230" y="97993"/>
                </a:lnTo>
                <a:lnTo>
                  <a:pt x="143662" y="88836"/>
                </a:lnTo>
                <a:lnTo>
                  <a:pt x="146710" y="88328"/>
                </a:lnTo>
                <a:lnTo>
                  <a:pt x="148297" y="88163"/>
                </a:lnTo>
                <a:lnTo>
                  <a:pt x="154914" y="85178"/>
                </a:lnTo>
                <a:lnTo>
                  <a:pt x="157619" y="78422"/>
                </a:lnTo>
                <a:close/>
              </a:path>
            </a:pathLst>
          </a:custGeom>
          <a:solidFill>
            <a:srgbClr val="FF0000"/>
          </a:solidFill>
        </p:spPr>
        <p:txBody>
          <a:bodyPr wrap="square" lIns="0" tIns="0" rIns="0" bIns="0" rtlCol="0"/>
          <a:lstStyle/>
          <a:p>
            <a:endParaRPr/>
          </a:p>
        </p:txBody>
      </p:sp>
      <p:pic>
        <p:nvPicPr>
          <p:cNvPr id="18" name="object 18"/>
          <p:cNvPicPr/>
          <p:nvPr/>
        </p:nvPicPr>
        <p:blipFill>
          <a:blip r:embed="rId10" cstate="print"/>
          <a:stretch>
            <a:fillRect/>
          </a:stretch>
        </p:blipFill>
        <p:spPr>
          <a:xfrm>
            <a:off x="1551470" y="1404686"/>
            <a:ext cx="627282" cy="275938"/>
          </a:xfrm>
          <a:prstGeom prst="rect">
            <a:avLst/>
          </a:prstGeom>
        </p:spPr>
      </p:pic>
      <p:pic>
        <p:nvPicPr>
          <p:cNvPr id="19" name="object 19"/>
          <p:cNvPicPr/>
          <p:nvPr/>
        </p:nvPicPr>
        <p:blipFill>
          <a:blip r:embed="rId11" cstate="print"/>
          <a:stretch>
            <a:fillRect/>
          </a:stretch>
        </p:blipFill>
        <p:spPr>
          <a:xfrm>
            <a:off x="2267130" y="1416098"/>
            <a:ext cx="106597" cy="240436"/>
          </a:xfrm>
          <a:prstGeom prst="rect">
            <a:avLst/>
          </a:prstGeom>
        </p:spPr>
      </p:pic>
      <p:sp>
        <p:nvSpPr>
          <p:cNvPr id="20" name="object 20"/>
          <p:cNvSpPr/>
          <p:nvPr/>
        </p:nvSpPr>
        <p:spPr>
          <a:xfrm>
            <a:off x="2493010" y="1496961"/>
            <a:ext cx="141605" cy="83820"/>
          </a:xfrm>
          <a:custGeom>
            <a:avLst/>
            <a:gdLst/>
            <a:ahLst/>
            <a:cxnLst/>
            <a:rect l="l" t="t" r="r" b="b"/>
            <a:pathLst>
              <a:path w="141605" h="83819">
                <a:moveTo>
                  <a:pt x="115989" y="9055"/>
                </a:moveTo>
                <a:lnTo>
                  <a:pt x="113347" y="2654"/>
                </a:lnTo>
                <a:lnTo>
                  <a:pt x="106946" y="0"/>
                </a:lnTo>
                <a:lnTo>
                  <a:pt x="78930" y="101"/>
                </a:lnTo>
                <a:lnTo>
                  <a:pt x="15519" y="8432"/>
                </a:lnTo>
                <a:lnTo>
                  <a:pt x="127" y="18072"/>
                </a:lnTo>
                <a:lnTo>
                  <a:pt x="127" y="18542"/>
                </a:lnTo>
                <a:lnTo>
                  <a:pt x="0" y="18669"/>
                </a:lnTo>
                <a:lnTo>
                  <a:pt x="5168" y="25171"/>
                </a:lnTo>
                <a:lnTo>
                  <a:pt x="6515" y="25196"/>
                </a:lnTo>
                <a:lnTo>
                  <a:pt x="6667" y="25336"/>
                </a:lnTo>
                <a:lnTo>
                  <a:pt x="9232" y="24828"/>
                </a:lnTo>
                <a:lnTo>
                  <a:pt x="9525" y="24638"/>
                </a:lnTo>
                <a:lnTo>
                  <a:pt x="10033" y="24511"/>
                </a:lnTo>
                <a:lnTo>
                  <a:pt x="9664" y="24815"/>
                </a:lnTo>
                <a:lnTo>
                  <a:pt x="9461" y="25196"/>
                </a:lnTo>
                <a:lnTo>
                  <a:pt x="17932" y="24498"/>
                </a:lnTo>
                <a:lnTo>
                  <a:pt x="27482" y="23393"/>
                </a:lnTo>
                <a:lnTo>
                  <a:pt x="53352" y="20383"/>
                </a:lnTo>
                <a:lnTo>
                  <a:pt x="68275" y="18808"/>
                </a:lnTo>
                <a:lnTo>
                  <a:pt x="79578" y="18110"/>
                </a:lnTo>
                <a:lnTo>
                  <a:pt x="88125" y="18072"/>
                </a:lnTo>
                <a:lnTo>
                  <a:pt x="106946" y="18110"/>
                </a:lnTo>
                <a:lnTo>
                  <a:pt x="113347" y="15455"/>
                </a:lnTo>
                <a:lnTo>
                  <a:pt x="115989" y="9055"/>
                </a:lnTo>
                <a:close/>
              </a:path>
              <a:path w="141605" h="83819">
                <a:moveTo>
                  <a:pt x="141274" y="67995"/>
                </a:moveTo>
                <a:lnTo>
                  <a:pt x="141224" y="67729"/>
                </a:lnTo>
                <a:lnTo>
                  <a:pt x="138417" y="60972"/>
                </a:lnTo>
                <a:lnTo>
                  <a:pt x="131470" y="58089"/>
                </a:lnTo>
                <a:lnTo>
                  <a:pt x="111772" y="58229"/>
                </a:lnTo>
                <a:lnTo>
                  <a:pt x="104254" y="58508"/>
                </a:lnTo>
                <a:lnTo>
                  <a:pt x="60921" y="64554"/>
                </a:lnTo>
                <a:lnTo>
                  <a:pt x="51879" y="66421"/>
                </a:lnTo>
                <a:lnTo>
                  <a:pt x="43586" y="67792"/>
                </a:lnTo>
                <a:lnTo>
                  <a:pt x="42443" y="67995"/>
                </a:lnTo>
                <a:lnTo>
                  <a:pt x="42443" y="68719"/>
                </a:lnTo>
                <a:lnTo>
                  <a:pt x="41071" y="67970"/>
                </a:lnTo>
                <a:lnTo>
                  <a:pt x="40233" y="65951"/>
                </a:lnTo>
                <a:lnTo>
                  <a:pt x="38265" y="65138"/>
                </a:lnTo>
                <a:lnTo>
                  <a:pt x="36296" y="65951"/>
                </a:lnTo>
                <a:lnTo>
                  <a:pt x="35471" y="67919"/>
                </a:lnTo>
                <a:lnTo>
                  <a:pt x="32296" y="73139"/>
                </a:lnTo>
                <a:lnTo>
                  <a:pt x="32334" y="73596"/>
                </a:lnTo>
                <a:lnTo>
                  <a:pt x="32435" y="74663"/>
                </a:lnTo>
                <a:lnTo>
                  <a:pt x="32550" y="75717"/>
                </a:lnTo>
                <a:lnTo>
                  <a:pt x="32715" y="75857"/>
                </a:lnTo>
                <a:lnTo>
                  <a:pt x="32893" y="76542"/>
                </a:lnTo>
                <a:lnTo>
                  <a:pt x="53492" y="83362"/>
                </a:lnTo>
                <a:lnTo>
                  <a:pt x="63284" y="82867"/>
                </a:lnTo>
                <a:lnTo>
                  <a:pt x="106489" y="77724"/>
                </a:lnTo>
                <a:lnTo>
                  <a:pt x="111925" y="77609"/>
                </a:lnTo>
                <a:lnTo>
                  <a:pt x="131470" y="77762"/>
                </a:lnTo>
                <a:lnTo>
                  <a:pt x="131813" y="77609"/>
                </a:lnTo>
                <a:lnTo>
                  <a:pt x="138417" y="74879"/>
                </a:lnTo>
                <a:lnTo>
                  <a:pt x="140982" y="68719"/>
                </a:lnTo>
                <a:lnTo>
                  <a:pt x="141274" y="67995"/>
                </a:lnTo>
                <a:close/>
              </a:path>
            </a:pathLst>
          </a:custGeom>
          <a:solidFill>
            <a:srgbClr val="FF0000"/>
          </a:solidFill>
        </p:spPr>
        <p:txBody>
          <a:bodyPr wrap="square" lIns="0" tIns="0" rIns="0" bIns="0" rtlCol="0"/>
          <a:lstStyle/>
          <a:p>
            <a:endParaRPr/>
          </a:p>
        </p:txBody>
      </p:sp>
      <p:pic>
        <p:nvPicPr>
          <p:cNvPr id="21" name="object 21"/>
          <p:cNvPicPr/>
          <p:nvPr/>
        </p:nvPicPr>
        <p:blipFill>
          <a:blip r:embed="rId12" cstate="print"/>
          <a:stretch>
            <a:fillRect/>
          </a:stretch>
        </p:blipFill>
        <p:spPr>
          <a:xfrm>
            <a:off x="524158" y="1398076"/>
            <a:ext cx="280225" cy="333120"/>
          </a:xfrm>
          <a:prstGeom prst="rect">
            <a:avLst/>
          </a:prstGeom>
        </p:spPr>
      </p:pic>
      <p:sp>
        <p:nvSpPr>
          <p:cNvPr id="22" name="object 22"/>
          <p:cNvSpPr/>
          <p:nvPr/>
        </p:nvSpPr>
        <p:spPr>
          <a:xfrm>
            <a:off x="2777007" y="1425015"/>
            <a:ext cx="53340" cy="189230"/>
          </a:xfrm>
          <a:custGeom>
            <a:avLst/>
            <a:gdLst/>
            <a:ahLst/>
            <a:cxnLst/>
            <a:rect l="l" t="t" r="r" b="b"/>
            <a:pathLst>
              <a:path w="53339" h="189230">
                <a:moveTo>
                  <a:pt x="53225" y="179120"/>
                </a:moveTo>
                <a:lnTo>
                  <a:pt x="52997" y="177025"/>
                </a:lnTo>
                <a:lnTo>
                  <a:pt x="52336" y="175094"/>
                </a:lnTo>
                <a:lnTo>
                  <a:pt x="49720" y="169202"/>
                </a:lnTo>
                <a:lnTo>
                  <a:pt x="43357" y="151523"/>
                </a:lnTo>
                <a:lnTo>
                  <a:pt x="37642" y="131076"/>
                </a:lnTo>
                <a:lnTo>
                  <a:pt x="31750" y="103555"/>
                </a:lnTo>
                <a:lnTo>
                  <a:pt x="25755" y="74218"/>
                </a:lnTo>
                <a:lnTo>
                  <a:pt x="22110" y="55816"/>
                </a:lnTo>
                <a:lnTo>
                  <a:pt x="26504" y="62611"/>
                </a:lnTo>
                <a:lnTo>
                  <a:pt x="28981" y="64147"/>
                </a:lnTo>
                <a:lnTo>
                  <a:pt x="30937" y="63334"/>
                </a:lnTo>
                <a:lnTo>
                  <a:pt x="31750" y="61379"/>
                </a:lnTo>
                <a:lnTo>
                  <a:pt x="31457" y="60147"/>
                </a:lnTo>
                <a:lnTo>
                  <a:pt x="22415" y="35445"/>
                </a:lnTo>
                <a:lnTo>
                  <a:pt x="20091" y="28422"/>
                </a:lnTo>
                <a:lnTo>
                  <a:pt x="18757" y="23088"/>
                </a:lnTo>
                <a:lnTo>
                  <a:pt x="18719" y="21971"/>
                </a:lnTo>
                <a:lnTo>
                  <a:pt x="18516" y="9867"/>
                </a:lnTo>
                <a:lnTo>
                  <a:pt x="18440" y="9093"/>
                </a:lnTo>
                <a:lnTo>
                  <a:pt x="15773" y="2667"/>
                </a:lnTo>
                <a:lnTo>
                  <a:pt x="9359" y="0"/>
                </a:lnTo>
                <a:lnTo>
                  <a:pt x="2933" y="2667"/>
                </a:lnTo>
                <a:lnTo>
                  <a:pt x="266" y="9093"/>
                </a:lnTo>
                <a:lnTo>
                  <a:pt x="190" y="9867"/>
                </a:lnTo>
                <a:lnTo>
                  <a:pt x="0" y="22301"/>
                </a:lnTo>
                <a:lnTo>
                  <a:pt x="355" y="34912"/>
                </a:lnTo>
                <a:lnTo>
                  <a:pt x="6692" y="77978"/>
                </a:lnTo>
                <a:lnTo>
                  <a:pt x="18351" y="135712"/>
                </a:lnTo>
                <a:lnTo>
                  <a:pt x="31788" y="176377"/>
                </a:lnTo>
                <a:lnTo>
                  <a:pt x="43700" y="188645"/>
                </a:lnTo>
                <a:lnTo>
                  <a:pt x="50431" y="185851"/>
                </a:lnTo>
                <a:lnTo>
                  <a:pt x="53225" y="179120"/>
                </a:lnTo>
                <a:close/>
              </a:path>
            </a:pathLst>
          </a:custGeom>
          <a:solidFill>
            <a:srgbClr val="FF0000"/>
          </a:solidFill>
        </p:spPr>
        <p:txBody>
          <a:bodyPr wrap="square" lIns="0" tIns="0" rIns="0" bIns="0" rtlCol="0"/>
          <a:lstStyle/>
          <a:p>
            <a:endParaRPr/>
          </a:p>
        </p:txBody>
      </p:sp>
      <p:pic>
        <p:nvPicPr>
          <p:cNvPr id="23" name="object 23"/>
          <p:cNvPicPr/>
          <p:nvPr/>
        </p:nvPicPr>
        <p:blipFill>
          <a:blip r:embed="rId13" cstate="print"/>
          <a:stretch>
            <a:fillRect/>
          </a:stretch>
        </p:blipFill>
        <p:spPr>
          <a:xfrm>
            <a:off x="2884252" y="1427600"/>
            <a:ext cx="147699" cy="157044"/>
          </a:xfrm>
          <a:prstGeom prst="rect">
            <a:avLst/>
          </a:prstGeom>
        </p:spPr>
      </p:pic>
      <p:pic>
        <p:nvPicPr>
          <p:cNvPr id="24" name="object 24"/>
          <p:cNvPicPr/>
          <p:nvPr/>
        </p:nvPicPr>
        <p:blipFill>
          <a:blip r:embed="rId14" cstate="print"/>
          <a:stretch>
            <a:fillRect/>
          </a:stretch>
        </p:blipFill>
        <p:spPr>
          <a:xfrm>
            <a:off x="3105023" y="1423957"/>
            <a:ext cx="369194" cy="161833"/>
          </a:xfrm>
          <a:prstGeom prst="rect">
            <a:avLst/>
          </a:prstGeom>
        </p:spPr>
      </p:pic>
      <p:pic>
        <p:nvPicPr>
          <p:cNvPr id="25" name="object 25"/>
          <p:cNvPicPr/>
          <p:nvPr/>
        </p:nvPicPr>
        <p:blipFill>
          <a:blip r:embed="rId15" cstate="print"/>
          <a:stretch>
            <a:fillRect/>
          </a:stretch>
        </p:blipFill>
        <p:spPr>
          <a:xfrm>
            <a:off x="520629" y="2115545"/>
            <a:ext cx="333991" cy="372009"/>
          </a:xfrm>
          <a:prstGeom prst="rect">
            <a:avLst/>
          </a:prstGeom>
        </p:spPr>
      </p:pic>
      <p:pic>
        <p:nvPicPr>
          <p:cNvPr id="26" name="object 26"/>
          <p:cNvPicPr/>
          <p:nvPr/>
        </p:nvPicPr>
        <p:blipFill>
          <a:blip r:embed="rId16" cstate="print"/>
          <a:stretch>
            <a:fillRect/>
          </a:stretch>
        </p:blipFill>
        <p:spPr>
          <a:xfrm>
            <a:off x="1187442" y="2160287"/>
            <a:ext cx="534784" cy="254106"/>
          </a:xfrm>
          <a:prstGeom prst="rect">
            <a:avLst/>
          </a:prstGeom>
        </p:spPr>
      </p:pic>
      <p:pic>
        <p:nvPicPr>
          <p:cNvPr id="27" name="object 27"/>
          <p:cNvPicPr/>
          <p:nvPr/>
        </p:nvPicPr>
        <p:blipFill>
          <a:blip r:embed="rId17" cstate="print"/>
          <a:stretch>
            <a:fillRect/>
          </a:stretch>
        </p:blipFill>
        <p:spPr>
          <a:xfrm>
            <a:off x="1946658" y="2238731"/>
            <a:ext cx="688997" cy="199026"/>
          </a:xfrm>
          <a:prstGeom prst="rect">
            <a:avLst/>
          </a:prstGeom>
        </p:spPr>
      </p:pic>
      <p:pic>
        <p:nvPicPr>
          <p:cNvPr id="28" name="object 28"/>
          <p:cNvPicPr/>
          <p:nvPr/>
        </p:nvPicPr>
        <p:blipFill>
          <a:blip r:embed="rId18" cstate="print"/>
          <a:stretch>
            <a:fillRect/>
          </a:stretch>
        </p:blipFill>
        <p:spPr>
          <a:xfrm>
            <a:off x="2841663" y="2155052"/>
            <a:ext cx="710072" cy="323385"/>
          </a:xfrm>
          <a:prstGeom prst="rect">
            <a:avLst/>
          </a:prstGeom>
        </p:spPr>
      </p:pic>
      <p:sp>
        <p:nvSpPr>
          <p:cNvPr id="29" name="object 29"/>
          <p:cNvSpPr/>
          <p:nvPr/>
        </p:nvSpPr>
        <p:spPr>
          <a:xfrm>
            <a:off x="3694275" y="2290378"/>
            <a:ext cx="74295" cy="22225"/>
          </a:xfrm>
          <a:custGeom>
            <a:avLst/>
            <a:gdLst/>
            <a:ahLst/>
            <a:cxnLst/>
            <a:rect l="l" t="t" r="r" b="b"/>
            <a:pathLst>
              <a:path w="74295" h="22225">
                <a:moveTo>
                  <a:pt x="4531" y="21939"/>
                </a:moveTo>
                <a:lnTo>
                  <a:pt x="2741" y="20149"/>
                </a:lnTo>
                <a:lnTo>
                  <a:pt x="405" y="15174"/>
                </a:lnTo>
                <a:lnTo>
                  <a:pt x="0" y="13282"/>
                </a:lnTo>
                <a:lnTo>
                  <a:pt x="131" y="11081"/>
                </a:lnTo>
                <a:lnTo>
                  <a:pt x="63398" y="0"/>
                </a:lnTo>
                <a:lnTo>
                  <a:pt x="70708" y="3027"/>
                </a:lnTo>
                <a:lnTo>
                  <a:pt x="73736" y="10338"/>
                </a:lnTo>
                <a:lnTo>
                  <a:pt x="70708" y="17648"/>
                </a:lnTo>
                <a:lnTo>
                  <a:pt x="63398" y="20676"/>
                </a:lnTo>
                <a:lnTo>
                  <a:pt x="21122" y="20630"/>
                </a:lnTo>
                <a:lnTo>
                  <a:pt x="12662" y="20057"/>
                </a:lnTo>
                <a:lnTo>
                  <a:pt x="11933" y="19519"/>
                </a:lnTo>
                <a:lnTo>
                  <a:pt x="11107" y="19031"/>
                </a:lnTo>
                <a:lnTo>
                  <a:pt x="10537" y="18544"/>
                </a:lnTo>
                <a:lnTo>
                  <a:pt x="10207" y="18010"/>
                </a:lnTo>
                <a:lnTo>
                  <a:pt x="10055" y="17376"/>
                </a:lnTo>
                <a:lnTo>
                  <a:pt x="9950" y="16630"/>
                </a:lnTo>
                <a:lnTo>
                  <a:pt x="9716" y="15874"/>
                </a:lnTo>
                <a:lnTo>
                  <a:pt x="9259" y="15340"/>
                </a:lnTo>
                <a:lnTo>
                  <a:pt x="8657" y="15313"/>
                </a:lnTo>
                <a:lnTo>
                  <a:pt x="6321" y="20149"/>
                </a:lnTo>
                <a:lnTo>
                  <a:pt x="4531" y="21939"/>
                </a:lnTo>
                <a:close/>
              </a:path>
            </a:pathLst>
          </a:custGeom>
          <a:solidFill>
            <a:srgbClr val="FF0000"/>
          </a:solidFill>
        </p:spPr>
        <p:txBody>
          <a:bodyPr wrap="square" lIns="0" tIns="0" rIns="0" bIns="0" rtlCol="0"/>
          <a:lstStyle/>
          <a:p>
            <a:endParaRPr/>
          </a:p>
        </p:txBody>
      </p:sp>
      <p:sp>
        <p:nvSpPr>
          <p:cNvPr id="30" name="object 30"/>
          <p:cNvSpPr/>
          <p:nvPr/>
        </p:nvSpPr>
        <p:spPr>
          <a:xfrm>
            <a:off x="3705476" y="2359027"/>
            <a:ext cx="87630" cy="20955"/>
          </a:xfrm>
          <a:custGeom>
            <a:avLst/>
            <a:gdLst/>
            <a:ahLst/>
            <a:cxnLst/>
            <a:rect l="l" t="t" r="r" b="b"/>
            <a:pathLst>
              <a:path w="87629" h="20955">
                <a:moveTo>
                  <a:pt x="76725" y="20733"/>
                </a:moveTo>
                <a:lnTo>
                  <a:pt x="69366" y="20485"/>
                </a:lnTo>
                <a:lnTo>
                  <a:pt x="57103" y="20237"/>
                </a:lnTo>
                <a:lnTo>
                  <a:pt x="44544" y="18768"/>
                </a:lnTo>
                <a:lnTo>
                  <a:pt x="26639" y="16931"/>
                </a:lnTo>
                <a:lnTo>
                  <a:pt x="3141" y="13508"/>
                </a:lnTo>
                <a:lnTo>
                  <a:pt x="920" y="12588"/>
                </a:lnTo>
                <a:lnTo>
                  <a:pt x="0" y="10366"/>
                </a:lnTo>
                <a:lnTo>
                  <a:pt x="920" y="8145"/>
                </a:lnTo>
                <a:lnTo>
                  <a:pt x="3141" y="7225"/>
                </a:lnTo>
                <a:lnTo>
                  <a:pt x="26639" y="3802"/>
                </a:lnTo>
                <a:lnTo>
                  <a:pt x="44544" y="1965"/>
                </a:lnTo>
                <a:lnTo>
                  <a:pt x="57103" y="495"/>
                </a:lnTo>
                <a:lnTo>
                  <a:pt x="69366" y="247"/>
                </a:lnTo>
                <a:lnTo>
                  <a:pt x="76725" y="0"/>
                </a:lnTo>
                <a:lnTo>
                  <a:pt x="84055" y="3036"/>
                </a:lnTo>
                <a:lnTo>
                  <a:pt x="87092" y="10366"/>
                </a:lnTo>
                <a:lnTo>
                  <a:pt x="84055" y="17697"/>
                </a:lnTo>
                <a:lnTo>
                  <a:pt x="76725" y="20733"/>
                </a:lnTo>
                <a:close/>
              </a:path>
            </a:pathLst>
          </a:custGeom>
          <a:solidFill>
            <a:srgbClr val="FF0000"/>
          </a:solidFill>
        </p:spPr>
        <p:txBody>
          <a:bodyPr wrap="square" lIns="0" tIns="0" rIns="0" bIns="0" rtlCol="0"/>
          <a:lstStyle/>
          <a:p>
            <a:endParaRPr/>
          </a:p>
        </p:txBody>
      </p:sp>
      <p:pic>
        <p:nvPicPr>
          <p:cNvPr id="31" name="object 31"/>
          <p:cNvPicPr/>
          <p:nvPr/>
        </p:nvPicPr>
        <p:blipFill>
          <a:blip r:embed="rId19" cstate="print"/>
          <a:stretch>
            <a:fillRect/>
          </a:stretch>
        </p:blipFill>
        <p:spPr>
          <a:xfrm>
            <a:off x="3915793" y="2160219"/>
            <a:ext cx="615715" cy="291594"/>
          </a:xfrm>
          <a:prstGeom prst="rect">
            <a:avLst/>
          </a:prstGeom>
        </p:spPr>
      </p:pic>
      <p:sp>
        <p:nvSpPr>
          <p:cNvPr id="32" name="object 32"/>
          <p:cNvSpPr/>
          <p:nvPr/>
        </p:nvSpPr>
        <p:spPr>
          <a:xfrm>
            <a:off x="4627347" y="2270658"/>
            <a:ext cx="142240" cy="99695"/>
          </a:xfrm>
          <a:custGeom>
            <a:avLst/>
            <a:gdLst/>
            <a:ahLst/>
            <a:cxnLst/>
            <a:rect l="l" t="t" r="r" b="b"/>
            <a:pathLst>
              <a:path w="142239" h="99694">
                <a:moveTo>
                  <a:pt x="82638" y="10439"/>
                </a:moveTo>
                <a:lnTo>
                  <a:pt x="79578" y="3060"/>
                </a:lnTo>
                <a:lnTo>
                  <a:pt x="72186" y="0"/>
                </a:lnTo>
                <a:lnTo>
                  <a:pt x="53632" y="25"/>
                </a:lnTo>
                <a:lnTo>
                  <a:pt x="15227" y="6337"/>
                </a:lnTo>
                <a:lnTo>
                  <a:pt x="1968" y="17106"/>
                </a:lnTo>
                <a:lnTo>
                  <a:pt x="546" y="18376"/>
                </a:lnTo>
                <a:lnTo>
                  <a:pt x="0" y="20256"/>
                </a:lnTo>
                <a:lnTo>
                  <a:pt x="1028" y="22733"/>
                </a:lnTo>
                <a:lnTo>
                  <a:pt x="3517" y="23761"/>
                </a:lnTo>
                <a:lnTo>
                  <a:pt x="5067" y="23406"/>
                </a:lnTo>
                <a:lnTo>
                  <a:pt x="18491" y="21005"/>
                </a:lnTo>
                <a:lnTo>
                  <a:pt x="21958" y="20599"/>
                </a:lnTo>
                <a:lnTo>
                  <a:pt x="27012" y="20218"/>
                </a:lnTo>
                <a:lnTo>
                  <a:pt x="32689" y="20205"/>
                </a:lnTo>
                <a:lnTo>
                  <a:pt x="39141" y="20548"/>
                </a:lnTo>
                <a:lnTo>
                  <a:pt x="53670" y="20853"/>
                </a:lnTo>
                <a:lnTo>
                  <a:pt x="72186" y="20891"/>
                </a:lnTo>
                <a:lnTo>
                  <a:pt x="79578" y="17830"/>
                </a:lnTo>
                <a:lnTo>
                  <a:pt x="82638" y="10439"/>
                </a:lnTo>
                <a:close/>
              </a:path>
              <a:path w="142239" h="99694">
                <a:moveTo>
                  <a:pt x="141693" y="74218"/>
                </a:moveTo>
                <a:lnTo>
                  <a:pt x="138582" y="66687"/>
                </a:lnTo>
                <a:lnTo>
                  <a:pt x="131064" y="63576"/>
                </a:lnTo>
                <a:lnTo>
                  <a:pt x="128854" y="63804"/>
                </a:lnTo>
                <a:lnTo>
                  <a:pt x="126822" y="64452"/>
                </a:lnTo>
                <a:lnTo>
                  <a:pt x="113563" y="70218"/>
                </a:lnTo>
                <a:lnTo>
                  <a:pt x="103200" y="73926"/>
                </a:lnTo>
                <a:lnTo>
                  <a:pt x="57810" y="79044"/>
                </a:lnTo>
                <a:lnTo>
                  <a:pt x="45212" y="80086"/>
                </a:lnTo>
                <a:lnTo>
                  <a:pt x="9372" y="88925"/>
                </a:lnTo>
                <a:lnTo>
                  <a:pt x="9690" y="90462"/>
                </a:lnTo>
                <a:lnTo>
                  <a:pt x="57924" y="98818"/>
                </a:lnTo>
                <a:lnTo>
                  <a:pt x="77012" y="99314"/>
                </a:lnTo>
                <a:lnTo>
                  <a:pt x="86347" y="98704"/>
                </a:lnTo>
                <a:lnTo>
                  <a:pt x="135305" y="83972"/>
                </a:lnTo>
                <a:lnTo>
                  <a:pt x="141693" y="74218"/>
                </a:lnTo>
                <a:close/>
              </a:path>
            </a:pathLst>
          </a:custGeom>
          <a:solidFill>
            <a:srgbClr val="FF0000"/>
          </a:solidFill>
        </p:spPr>
        <p:txBody>
          <a:bodyPr wrap="square" lIns="0" tIns="0" rIns="0" bIns="0" rtlCol="0"/>
          <a:lstStyle/>
          <a:p>
            <a:endParaRPr/>
          </a:p>
        </p:txBody>
      </p:sp>
      <p:pic>
        <p:nvPicPr>
          <p:cNvPr id="33" name="object 33"/>
          <p:cNvPicPr/>
          <p:nvPr/>
        </p:nvPicPr>
        <p:blipFill>
          <a:blip r:embed="rId20" cstate="print"/>
          <a:stretch>
            <a:fillRect/>
          </a:stretch>
        </p:blipFill>
        <p:spPr>
          <a:xfrm>
            <a:off x="4936413" y="2188900"/>
            <a:ext cx="415406" cy="228788"/>
          </a:xfrm>
          <a:prstGeom prst="rect">
            <a:avLst/>
          </a:prstGeom>
        </p:spPr>
      </p:pic>
      <p:pic>
        <p:nvPicPr>
          <p:cNvPr id="34" name="object 34"/>
          <p:cNvPicPr/>
          <p:nvPr/>
        </p:nvPicPr>
        <p:blipFill>
          <a:blip r:embed="rId21" cstate="print"/>
          <a:stretch>
            <a:fillRect/>
          </a:stretch>
        </p:blipFill>
        <p:spPr>
          <a:xfrm>
            <a:off x="5430062" y="2058059"/>
            <a:ext cx="662424" cy="586261"/>
          </a:xfrm>
          <a:prstGeom prst="rect">
            <a:avLst/>
          </a:prstGeom>
        </p:spPr>
      </p:pic>
      <p:sp>
        <p:nvSpPr>
          <p:cNvPr id="35" name="object 35"/>
          <p:cNvSpPr/>
          <p:nvPr/>
        </p:nvSpPr>
        <p:spPr>
          <a:xfrm>
            <a:off x="6212262" y="2066780"/>
            <a:ext cx="175895" cy="508634"/>
          </a:xfrm>
          <a:custGeom>
            <a:avLst/>
            <a:gdLst/>
            <a:ahLst/>
            <a:cxnLst/>
            <a:rect l="l" t="t" r="r" b="b"/>
            <a:pathLst>
              <a:path w="175895" h="508635">
                <a:moveTo>
                  <a:pt x="130490" y="508411"/>
                </a:moveTo>
                <a:lnTo>
                  <a:pt x="89466" y="499588"/>
                </a:lnTo>
                <a:lnTo>
                  <a:pt x="58464" y="476993"/>
                </a:lnTo>
                <a:lnTo>
                  <a:pt x="58342" y="463320"/>
                </a:lnTo>
                <a:lnTo>
                  <a:pt x="58544" y="343831"/>
                </a:lnTo>
                <a:lnTo>
                  <a:pt x="58505" y="328013"/>
                </a:lnTo>
                <a:lnTo>
                  <a:pt x="52124" y="293331"/>
                </a:lnTo>
                <a:lnTo>
                  <a:pt x="50632" y="285660"/>
                </a:lnTo>
                <a:lnTo>
                  <a:pt x="49586" y="277303"/>
                </a:lnTo>
                <a:lnTo>
                  <a:pt x="48965" y="268174"/>
                </a:lnTo>
                <a:lnTo>
                  <a:pt x="48582" y="249000"/>
                </a:lnTo>
                <a:lnTo>
                  <a:pt x="47589" y="234678"/>
                </a:lnTo>
                <a:lnTo>
                  <a:pt x="32352" y="159259"/>
                </a:lnTo>
                <a:lnTo>
                  <a:pt x="18704" y="104491"/>
                </a:lnTo>
                <a:lnTo>
                  <a:pt x="8992" y="67161"/>
                </a:lnTo>
                <a:lnTo>
                  <a:pt x="4218" y="51820"/>
                </a:lnTo>
                <a:lnTo>
                  <a:pt x="2528" y="45439"/>
                </a:lnTo>
                <a:lnTo>
                  <a:pt x="1260" y="39042"/>
                </a:lnTo>
                <a:lnTo>
                  <a:pt x="417" y="32629"/>
                </a:lnTo>
                <a:lnTo>
                  <a:pt x="0" y="26177"/>
                </a:lnTo>
                <a:lnTo>
                  <a:pt x="125" y="19030"/>
                </a:lnTo>
                <a:lnTo>
                  <a:pt x="17613" y="0"/>
                </a:lnTo>
                <a:lnTo>
                  <a:pt x="20411" y="65"/>
                </a:lnTo>
                <a:lnTo>
                  <a:pt x="56461" y="9815"/>
                </a:lnTo>
                <a:lnTo>
                  <a:pt x="59416" y="10881"/>
                </a:lnTo>
                <a:lnTo>
                  <a:pt x="61221" y="11565"/>
                </a:lnTo>
                <a:lnTo>
                  <a:pt x="66911" y="14158"/>
                </a:lnTo>
                <a:lnTo>
                  <a:pt x="69670" y="15320"/>
                </a:lnTo>
                <a:lnTo>
                  <a:pt x="70412" y="16427"/>
                </a:lnTo>
                <a:lnTo>
                  <a:pt x="17337" y="16427"/>
                </a:lnTo>
                <a:lnTo>
                  <a:pt x="17204" y="16591"/>
                </a:lnTo>
                <a:lnTo>
                  <a:pt x="16155" y="26177"/>
                </a:lnTo>
                <a:lnTo>
                  <a:pt x="16490" y="31022"/>
                </a:lnTo>
                <a:lnTo>
                  <a:pt x="17216" y="36383"/>
                </a:lnTo>
                <a:lnTo>
                  <a:pt x="18303" y="41759"/>
                </a:lnTo>
                <a:lnTo>
                  <a:pt x="19753" y="47152"/>
                </a:lnTo>
                <a:lnTo>
                  <a:pt x="24692" y="62814"/>
                </a:lnTo>
                <a:lnTo>
                  <a:pt x="34602" y="100441"/>
                </a:lnTo>
                <a:lnTo>
                  <a:pt x="48426" y="155558"/>
                </a:lnTo>
                <a:lnTo>
                  <a:pt x="62779" y="222486"/>
                </a:lnTo>
                <a:lnTo>
                  <a:pt x="65562" y="267590"/>
                </a:lnTo>
                <a:lnTo>
                  <a:pt x="66119" y="275729"/>
                </a:lnTo>
                <a:lnTo>
                  <a:pt x="67036" y="283070"/>
                </a:lnTo>
                <a:lnTo>
                  <a:pt x="68290" y="289527"/>
                </a:lnTo>
                <a:lnTo>
                  <a:pt x="69981" y="295510"/>
                </a:lnTo>
                <a:lnTo>
                  <a:pt x="72568" y="305112"/>
                </a:lnTo>
                <a:lnTo>
                  <a:pt x="75213" y="343831"/>
                </a:lnTo>
                <a:lnTo>
                  <a:pt x="75415" y="463320"/>
                </a:lnTo>
                <a:lnTo>
                  <a:pt x="75499" y="472721"/>
                </a:lnTo>
                <a:lnTo>
                  <a:pt x="75339" y="472721"/>
                </a:lnTo>
                <a:lnTo>
                  <a:pt x="75440" y="473344"/>
                </a:lnTo>
                <a:lnTo>
                  <a:pt x="75513" y="474238"/>
                </a:lnTo>
                <a:lnTo>
                  <a:pt x="77483" y="474238"/>
                </a:lnTo>
                <a:lnTo>
                  <a:pt x="77728" y="474388"/>
                </a:lnTo>
                <a:lnTo>
                  <a:pt x="80420" y="475810"/>
                </a:lnTo>
                <a:lnTo>
                  <a:pt x="122766" y="488953"/>
                </a:lnTo>
                <a:lnTo>
                  <a:pt x="130813" y="489262"/>
                </a:lnTo>
                <a:lnTo>
                  <a:pt x="175419" y="489262"/>
                </a:lnTo>
                <a:lnTo>
                  <a:pt x="169673" y="498508"/>
                </a:lnTo>
                <a:lnTo>
                  <a:pt x="137032" y="508303"/>
                </a:lnTo>
                <a:lnTo>
                  <a:pt x="130490" y="508411"/>
                </a:lnTo>
                <a:close/>
              </a:path>
              <a:path w="175895" h="508635">
                <a:moveTo>
                  <a:pt x="17210" y="16580"/>
                </a:moveTo>
                <a:lnTo>
                  <a:pt x="17337" y="16427"/>
                </a:lnTo>
                <a:lnTo>
                  <a:pt x="70412" y="16427"/>
                </a:lnTo>
                <a:lnTo>
                  <a:pt x="70500" y="16558"/>
                </a:lnTo>
                <a:lnTo>
                  <a:pt x="18033" y="16558"/>
                </a:lnTo>
                <a:lnTo>
                  <a:pt x="17210" y="16580"/>
                </a:lnTo>
                <a:close/>
              </a:path>
              <a:path w="175895" h="508635">
                <a:moveTo>
                  <a:pt x="60567" y="24517"/>
                </a:moveTo>
                <a:lnTo>
                  <a:pt x="56878" y="24416"/>
                </a:lnTo>
                <a:lnTo>
                  <a:pt x="52769" y="23912"/>
                </a:lnTo>
                <a:lnTo>
                  <a:pt x="45584" y="22507"/>
                </a:lnTo>
                <a:lnTo>
                  <a:pt x="31678" y="18648"/>
                </a:lnTo>
                <a:lnTo>
                  <a:pt x="27236" y="17630"/>
                </a:lnTo>
                <a:lnTo>
                  <a:pt x="23080" y="16935"/>
                </a:lnTo>
                <a:lnTo>
                  <a:pt x="19258" y="16591"/>
                </a:lnTo>
                <a:lnTo>
                  <a:pt x="18033" y="16558"/>
                </a:lnTo>
                <a:lnTo>
                  <a:pt x="70500" y="16558"/>
                </a:lnTo>
                <a:lnTo>
                  <a:pt x="70811" y="18090"/>
                </a:lnTo>
                <a:lnTo>
                  <a:pt x="69660" y="20871"/>
                </a:lnTo>
                <a:lnTo>
                  <a:pt x="68410" y="21714"/>
                </a:lnTo>
                <a:lnTo>
                  <a:pt x="66847" y="22022"/>
                </a:lnTo>
                <a:lnTo>
                  <a:pt x="60567" y="24517"/>
                </a:lnTo>
                <a:close/>
              </a:path>
              <a:path w="175895" h="508635">
                <a:moveTo>
                  <a:pt x="17209" y="16580"/>
                </a:moveTo>
                <a:close/>
              </a:path>
              <a:path w="175895" h="508635">
                <a:moveTo>
                  <a:pt x="75513" y="474238"/>
                </a:moveTo>
                <a:lnTo>
                  <a:pt x="75440" y="473344"/>
                </a:lnTo>
                <a:lnTo>
                  <a:pt x="75339" y="472721"/>
                </a:lnTo>
                <a:lnTo>
                  <a:pt x="75500" y="472850"/>
                </a:lnTo>
                <a:lnTo>
                  <a:pt x="75513" y="474238"/>
                </a:lnTo>
                <a:close/>
              </a:path>
              <a:path w="175895" h="508635">
                <a:moveTo>
                  <a:pt x="75500" y="472850"/>
                </a:moveTo>
                <a:lnTo>
                  <a:pt x="75339" y="472721"/>
                </a:lnTo>
                <a:lnTo>
                  <a:pt x="75499" y="472721"/>
                </a:lnTo>
                <a:lnTo>
                  <a:pt x="75500" y="472850"/>
                </a:lnTo>
                <a:close/>
              </a:path>
              <a:path w="175895" h="508635">
                <a:moveTo>
                  <a:pt x="77483" y="474238"/>
                </a:moveTo>
                <a:lnTo>
                  <a:pt x="75513" y="474238"/>
                </a:lnTo>
                <a:lnTo>
                  <a:pt x="75500" y="472850"/>
                </a:lnTo>
                <a:lnTo>
                  <a:pt x="76121" y="473344"/>
                </a:lnTo>
                <a:lnTo>
                  <a:pt x="76898" y="473880"/>
                </a:lnTo>
                <a:lnTo>
                  <a:pt x="77483" y="474238"/>
                </a:lnTo>
                <a:close/>
              </a:path>
              <a:path w="175895" h="508635">
                <a:moveTo>
                  <a:pt x="175419" y="489262"/>
                </a:moveTo>
                <a:lnTo>
                  <a:pt x="130813" y="489262"/>
                </a:lnTo>
                <a:lnTo>
                  <a:pt x="135652" y="488978"/>
                </a:lnTo>
                <a:lnTo>
                  <a:pt x="140150" y="488368"/>
                </a:lnTo>
                <a:lnTo>
                  <a:pt x="144142" y="487458"/>
                </a:lnTo>
                <a:lnTo>
                  <a:pt x="147890" y="486192"/>
                </a:lnTo>
                <a:lnTo>
                  <a:pt x="148817" y="485777"/>
                </a:lnTo>
                <a:lnTo>
                  <a:pt x="160386" y="479513"/>
                </a:lnTo>
                <a:lnTo>
                  <a:pt x="162547" y="478734"/>
                </a:lnTo>
                <a:lnTo>
                  <a:pt x="164990" y="478450"/>
                </a:lnTo>
                <a:lnTo>
                  <a:pt x="172468" y="481548"/>
                </a:lnTo>
                <a:lnTo>
                  <a:pt x="175566" y="489026"/>
                </a:lnTo>
                <a:lnTo>
                  <a:pt x="175419" y="489262"/>
                </a:lnTo>
                <a:close/>
              </a:path>
            </a:pathLst>
          </a:custGeom>
          <a:solidFill>
            <a:srgbClr val="FF0000"/>
          </a:solidFill>
        </p:spPr>
        <p:txBody>
          <a:bodyPr wrap="square" lIns="0" tIns="0" rIns="0" bIns="0" rtlCol="0"/>
          <a:lstStyle/>
          <a:p>
            <a:endParaRPr/>
          </a:p>
        </p:txBody>
      </p:sp>
      <p:grpSp>
        <p:nvGrpSpPr>
          <p:cNvPr id="36" name="object 36"/>
          <p:cNvGrpSpPr/>
          <p:nvPr/>
        </p:nvGrpSpPr>
        <p:grpSpPr>
          <a:xfrm>
            <a:off x="6443774" y="1888099"/>
            <a:ext cx="315595" cy="338455"/>
            <a:chOff x="6443774" y="1888099"/>
            <a:chExt cx="315595" cy="338455"/>
          </a:xfrm>
        </p:grpSpPr>
        <p:sp>
          <p:nvSpPr>
            <p:cNvPr id="37" name="object 37"/>
            <p:cNvSpPr/>
            <p:nvPr/>
          </p:nvSpPr>
          <p:spPr>
            <a:xfrm>
              <a:off x="6443774" y="1888099"/>
              <a:ext cx="263525" cy="338455"/>
            </a:xfrm>
            <a:custGeom>
              <a:avLst/>
              <a:gdLst/>
              <a:ahLst/>
              <a:cxnLst/>
              <a:rect l="l" t="t" r="r" b="b"/>
              <a:pathLst>
                <a:path w="263525" h="338455">
                  <a:moveTo>
                    <a:pt x="263185" y="10353"/>
                  </a:moveTo>
                  <a:lnTo>
                    <a:pt x="120561" y="10353"/>
                  </a:lnTo>
                  <a:lnTo>
                    <a:pt x="192992" y="10226"/>
                  </a:lnTo>
                  <a:lnTo>
                    <a:pt x="204667" y="9189"/>
                  </a:lnTo>
                  <a:lnTo>
                    <a:pt x="211313" y="8092"/>
                  </a:lnTo>
                  <a:lnTo>
                    <a:pt x="217263" y="6646"/>
                  </a:lnTo>
                  <a:lnTo>
                    <a:pt x="231399" y="2298"/>
                  </a:lnTo>
                  <a:lnTo>
                    <a:pt x="239589" y="610"/>
                  </a:lnTo>
                  <a:lnTo>
                    <a:pt x="245139" y="0"/>
                  </a:lnTo>
                  <a:lnTo>
                    <a:pt x="257246" y="4414"/>
                  </a:lnTo>
                  <a:lnTo>
                    <a:pt x="263185" y="10353"/>
                  </a:lnTo>
                  <a:close/>
                </a:path>
                <a:path w="263525" h="338455">
                  <a:moveTo>
                    <a:pt x="134871" y="321368"/>
                  </a:moveTo>
                  <a:lnTo>
                    <a:pt x="124056" y="321368"/>
                  </a:lnTo>
                  <a:lnTo>
                    <a:pt x="119567" y="313480"/>
                  </a:lnTo>
                  <a:lnTo>
                    <a:pt x="116212" y="307935"/>
                  </a:lnTo>
                  <a:lnTo>
                    <a:pt x="106434" y="266647"/>
                  </a:lnTo>
                  <a:lnTo>
                    <a:pt x="94660" y="231027"/>
                  </a:lnTo>
                  <a:lnTo>
                    <a:pt x="78400" y="171757"/>
                  </a:lnTo>
                  <a:lnTo>
                    <a:pt x="76141" y="159183"/>
                  </a:lnTo>
                  <a:lnTo>
                    <a:pt x="73293" y="141972"/>
                  </a:lnTo>
                  <a:lnTo>
                    <a:pt x="68551" y="115268"/>
                  </a:lnTo>
                  <a:lnTo>
                    <a:pt x="62047" y="74803"/>
                  </a:lnTo>
                  <a:lnTo>
                    <a:pt x="61620" y="15046"/>
                  </a:lnTo>
                  <a:lnTo>
                    <a:pt x="62766" y="10359"/>
                  </a:lnTo>
                  <a:lnTo>
                    <a:pt x="75740" y="3610"/>
                  </a:lnTo>
                  <a:lnTo>
                    <a:pt x="78985" y="3776"/>
                  </a:lnTo>
                  <a:lnTo>
                    <a:pt x="85161" y="4673"/>
                  </a:lnTo>
                  <a:lnTo>
                    <a:pt x="104166" y="8618"/>
                  </a:lnTo>
                  <a:lnTo>
                    <a:pt x="120561" y="10353"/>
                  </a:lnTo>
                  <a:lnTo>
                    <a:pt x="263192" y="10359"/>
                  </a:lnTo>
                  <a:lnTo>
                    <a:pt x="258088" y="15484"/>
                  </a:lnTo>
                  <a:lnTo>
                    <a:pt x="80048" y="15484"/>
                  </a:lnTo>
                  <a:lnTo>
                    <a:pt x="79272" y="18503"/>
                  </a:lnTo>
                  <a:lnTo>
                    <a:pt x="77146" y="21064"/>
                  </a:lnTo>
                  <a:lnTo>
                    <a:pt x="75463" y="21953"/>
                  </a:lnTo>
                  <a:lnTo>
                    <a:pt x="75116" y="22044"/>
                  </a:lnTo>
                  <a:lnTo>
                    <a:pt x="76844" y="22049"/>
                  </a:lnTo>
                  <a:lnTo>
                    <a:pt x="80061" y="22499"/>
                  </a:lnTo>
                  <a:lnTo>
                    <a:pt x="80175" y="67624"/>
                  </a:lnTo>
                  <a:lnTo>
                    <a:pt x="80504" y="73265"/>
                  </a:lnTo>
                  <a:lnTo>
                    <a:pt x="81245" y="80342"/>
                  </a:lnTo>
                  <a:lnTo>
                    <a:pt x="82350" y="88129"/>
                  </a:lnTo>
                  <a:lnTo>
                    <a:pt x="91922" y="138645"/>
                  </a:lnTo>
                  <a:lnTo>
                    <a:pt x="94961" y="155871"/>
                  </a:lnTo>
                  <a:lnTo>
                    <a:pt x="97019" y="166844"/>
                  </a:lnTo>
                  <a:lnTo>
                    <a:pt x="113724" y="225308"/>
                  </a:lnTo>
                  <a:lnTo>
                    <a:pt x="125498" y="260328"/>
                  </a:lnTo>
                  <a:lnTo>
                    <a:pt x="131365" y="278084"/>
                  </a:lnTo>
                  <a:lnTo>
                    <a:pt x="134351" y="289461"/>
                  </a:lnTo>
                  <a:lnTo>
                    <a:pt x="136086" y="299608"/>
                  </a:lnTo>
                  <a:lnTo>
                    <a:pt x="136534" y="304799"/>
                  </a:lnTo>
                  <a:lnTo>
                    <a:pt x="136609" y="309518"/>
                  </a:lnTo>
                  <a:lnTo>
                    <a:pt x="136302" y="314197"/>
                  </a:lnTo>
                  <a:lnTo>
                    <a:pt x="135657" y="318339"/>
                  </a:lnTo>
                  <a:lnTo>
                    <a:pt x="134871" y="321368"/>
                  </a:lnTo>
                  <a:close/>
                </a:path>
                <a:path w="263525" h="338455">
                  <a:moveTo>
                    <a:pt x="80061" y="22499"/>
                  </a:moveTo>
                  <a:lnTo>
                    <a:pt x="76844" y="22049"/>
                  </a:lnTo>
                  <a:lnTo>
                    <a:pt x="75740" y="22015"/>
                  </a:lnTo>
                  <a:lnTo>
                    <a:pt x="75229" y="22015"/>
                  </a:lnTo>
                  <a:lnTo>
                    <a:pt x="75512" y="21940"/>
                  </a:lnTo>
                  <a:lnTo>
                    <a:pt x="77146" y="21064"/>
                  </a:lnTo>
                  <a:lnTo>
                    <a:pt x="79272" y="18503"/>
                  </a:lnTo>
                  <a:lnTo>
                    <a:pt x="80048" y="15484"/>
                  </a:lnTo>
                  <a:lnTo>
                    <a:pt x="80061" y="22015"/>
                  </a:lnTo>
                  <a:lnTo>
                    <a:pt x="75740" y="22015"/>
                  </a:lnTo>
                  <a:lnTo>
                    <a:pt x="75116" y="22044"/>
                  </a:lnTo>
                  <a:lnTo>
                    <a:pt x="80061" y="22044"/>
                  </a:lnTo>
                  <a:lnTo>
                    <a:pt x="80061" y="22499"/>
                  </a:lnTo>
                  <a:close/>
                </a:path>
                <a:path w="263525" h="338455">
                  <a:moveTo>
                    <a:pt x="193171" y="29722"/>
                  </a:moveTo>
                  <a:lnTo>
                    <a:pt x="120103" y="29105"/>
                  </a:lnTo>
                  <a:lnTo>
                    <a:pt x="101177" y="26915"/>
                  </a:lnTo>
                  <a:lnTo>
                    <a:pt x="81624" y="22717"/>
                  </a:lnTo>
                  <a:lnTo>
                    <a:pt x="80061" y="22499"/>
                  </a:lnTo>
                  <a:lnTo>
                    <a:pt x="80048" y="15484"/>
                  </a:lnTo>
                  <a:lnTo>
                    <a:pt x="258088" y="15484"/>
                  </a:lnTo>
                  <a:lnTo>
                    <a:pt x="257271" y="16305"/>
                  </a:lnTo>
                  <a:lnTo>
                    <a:pt x="245709" y="20817"/>
                  </a:lnTo>
                  <a:lnTo>
                    <a:pt x="242625" y="20992"/>
                  </a:lnTo>
                  <a:lnTo>
                    <a:pt x="236392" y="21953"/>
                  </a:lnTo>
                  <a:lnTo>
                    <a:pt x="222469" y="25749"/>
                  </a:lnTo>
                  <a:lnTo>
                    <a:pt x="215076" y="27442"/>
                  </a:lnTo>
                  <a:lnTo>
                    <a:pt x="206808" y="28699"/>
                  </a:lnTo>
                  <a:lnTo>
                    <a:pt x="193171" y="29722"/>
                  </a:lnTo>
                  <a:close/>
                </a:path>
                <a:path w="263525" h="338455">
                  <a:moveTo>
                    <a:pt x="76694" y="22044"/>
                  </a:moveTo>
                  <a:lnTo>
                    <a:pt x="75116" y="22044"/>
                  </a:lnTo>
                  <a:lnTo>
                    <a:pt x="75740" y="22015"/>
                  </a:lnTo>
                  <a:lnTo>
                    <a:pt x="76694" y="22044"/>
                  </a:lnTo>
                  <a:close/>
                </a:path>
                <a:path w="263525" h="338455">
                  <a:moveTo>
                    <a:pt x="118909" y="337885"/>
                  </a:moveTo>
                  <a:lnTo>
                    <a:pt x="113660" y="336531"/>
                  </a:lnTo>
                  <a:lnTo>
                    <a:pt x="110271" y="333936"/>
                  </a:lnTo>
                  <a:lnTo>
                    <a:pt x="107875" y="330699"/>
                  </a:lnTo>
                  <a:lnTo>
                    <a:pt x="103622" y="322478"/>
                  </a:lnTo>
                  <a:lnTo>
                    <a:pt x="99607" y="315531"/>
                  </a:lnTo>
                  <a:lnTo>
                    <a:pt x="94656" y="307594"/>
                  </a:lnTo>
                  <a:lnTo>
                    <a:pt x="91264" y="302422"/>
                  </a:lnTo>
                  <a:lnTo>
                    <a:pt x="68121" y="275140"/>
                  </a:lnTo>
                  <a:lnTo>
                    <a:pt x="56834" y="263247"/>
                  </a:lnTo>
                  <a:lnTo>
                    <a:pt x="48993" y="253937"/>
                  </a:lnTo>
                  <a:lnTo>
                    <a:pt x="24574" y="216565"/>
                  </a:lnTo>
                  <a:lnTo>
                    <a:pt x="20020" y="209013"/>
                  </a:lnTo>
                  <a:lnTo>
                    <a:pt x="15899" y="203045"/>
                  </a:lnTo>
                  <a:lnTo>
                    <a:pt x="14204" y="200853"/>
                  </a:lnTo>
                  <a:lnTo>
                    <a:pt x="12548" y="198940"/>
                  </a:lnTo>
                  <a:lnTo>
                    <a:pt x="11060" y="197421"/>
                  </a:lnTo>
                  <a:lnTo>
                    <a:pt x="1191" y="188890"/>
                  </a:lnTo>
                  <a:lnTo>
                    <a:pt x="0" y="186960"/>
                  </a:lnTo>
                  <a:lnTo>
                    <a:pt x="631" y="185435"/>
                  </a:lnTo>
                  <a:lnTo>
                    <a:pt x="2156" y="184804"/>
                  </a:lnTo>
                  <a:lnTo>
                    <a:pt x="3121" y="185031"/>
                  </a:lnTo>
                  <a:lnTo>
                    <a:pt x="14224" y="187481"/>
                  </a:lnTo>
                  <a:lnTo>
                    <a:pt x="62849" y="243997"/>
                  </a:lnTo>
                  <a:lnTo>
                    <a:pt x="69529" y="251562"/>
                  </a:lnTo>
                  <a:lnTo>
                    <a:pt x="105100" y="291110"/>
                  </a:lnTo>
                  <a:lnTo>
                    <a:pt x="116212" y="307935"/>
                  </a:lnTo>
                  <a:lnTo>
                    <a:pt x="116182" y="309518"/>
                  </a:lnTo>
                  <a:lnTo>
                    <a:pt x="113575" y="320515"/>
                  </a:lnTo>
                  <a:lnTo>
                    <a:pt x="123535" y="320515"/>
                  </a:lnTo>
                  <a:lnTo>
                    <a:pt x="124056" y="321368"/>
                  </a:lnTo>
                  <a:lnTo>
                    <a:pt x="134871" y="321368"/>
                  </a:lnTo>
                  <a:lnTo>
                    <a:pt x="124248" y="336712"/>
                  </a:lnTo>
                  <a:lnTo>
                    <a:pt x="118909" y="337885"/>
                  </a:lnTo>
                  <a:close/>
                </a:path>
                <a:path w="263525" h="338455">
                  <a:moveTo>
                    <a:pt x="113575" y="320515"/>
                  </a:moveTo>
                  <a:lnTo>
                    <a:pt x="116212" y="307935"/>
                  </a:lnTo>
                  <a:lnTo>
                    <a:pt x="119567" y="313480"/>
                  </a:lnTo>
                  <a:lnTo>
                    <a:pt x="122479" y="318597"/>
                  </a:lnTo>
                  <a:lnTo>
                    <a:pt x="118909" y="318597"/>
                  </a:lnTo>
                  <a:lnTo>
                    <a:pt x="115532" y="319279"/>
                  </a:lnTo>
                  <a:lnTo>
                    <a:pt x="113575" y="320515"/>
                  </a:lnTo>
                  <a:close/>
                </a:path>
                <a:path w="263525" h="338455">
                  <a:moveTo>
                    <a:pt x="123535" y="320515"/>
                  </a:moveTo>
                  <a:lnTo>
                    <a:pt x="113575" y="320515"/>
                  </a:lnTo>
                  <a:lnTo>
                    <a:pt x="115532" y="319279"/>
                  </a:lnTo>
                  <a:lnTo>
                    <a:pt x="118909" y="318597"/>
                  </a:lnTo>
                  <a:lnTo>
                    <a:pt x="122195" y="319461"/>
                  </a:lnTo>
                  <a:lnTo>
                    <a:pt x="123535" y="320515"/>
                  </a:lnTo>
                  <a:close/>
                </a:path>
                <a:path w="263525" h="338455">
                  <a:moveTo>
                    <a:pt x="123600" y="320567"/>
                  </a:moveTo>
                  <a:lnTo>
                    <a:pt x="122195" y="319461"/>
                  </a:lnTo>
                  <a:lnTo>
                    <a:pt x="118909" y="318597"/>
                  </a:lnTo>
                  <a:lnTo>
                    <a:pt x="122479" y="318597"/>
                  </a:lnTo>
                  <a:lnTo>
                    <a:pt x="123600" y="320567"/>
                  </a:lnTo>
                  <a:close/>
                </a:path>
              </a:pathLst>
            </a:custGeom>
            <a:solidFill>
              <a:srgbClr val="FF0000"/>
            </a:solidFill>
          </p:spPr>
          <p:txBody>
            <a:bodyPr wrap="square" lIns="0" tIns="0" rIns="0" bIns="0" rtlCol="0"/>
            <a:lstStyle/>
            <a:p>
              <a:endParaRPr/>
            </a:p>
          </p:txBody>
        </p:sp>
        <p:pic>
          <p:nvPicPr>
            <p:cNvPr id="38" name="object 38"/>
            <p:cNvPicPr/>
            <p:nvPr/>
          </p:nvPicPr>
          <p:blipFill>
            <a:blip r:embed="rId22" cstate="print"/>
            <a:stretch>
              <a:fillRect/>
            </a:stretch>
          </p:blipFill>
          <p:spPr>
            <a:xfrm>
              <a:off x="6636576" y="1999988"/>
              <a:ext cx="122709" cy="172114"/>
            </a:xfrm>
            <a:prstGeom prst="rect">
              <a:avLst/>
            </a:prstGeom>
          </p:spPr>
        </p:pic>
      </p:grpSp>
      <p:pic>
        <p:nvPicPr>
          <p:cNvPr id="39" name="object 39"/>
          <p:cNvPicPr/>
          <p:nvPr/>
        </p:nvPicPr>
        <p:blipFill>
          <a:blip r:embed="rId23" cstate="print"/>
          <a:stretch>
            <a:fillRect/>
          </a:stretch>
        </p:blipFill>
        <p:spPr>
          <a:xfrm>
            <a:off x="6858731" y="1891284"/>
            <a:ext cx="667659" cy="305152"/>
          </a:xfrm>
          <a:prstGeom prst="rect">
            <a:avLst/>
          </a:prstGeom>
        </p:spPr>
      </p:pic>
      <p:pic>
        <p:nvPicPr>
          <p:cNvPr id="40" name="object 40"/>
          <p:cNvPicPr/>
          <p:nvPr/>
        </p:nvPicPr>
        <p:blipFill>
          <a:blip r:embed="rId24" cstate="print"/>
          <a:stretch>
            <a:fillRect/>
          </a:stretch>
        </p:blipFill>
        <p:spPr>
          <a:xfrm>
            <a:off x="7596830" y="2028987"/>
            <a:ext cx="66681" cy="133184"/>
          </a:xfrm>
          <a:prstGeom prst="rect">
            <a:avLst/>
          </a:prstGeom>
        </p:spPr>
      </p:pic>
      <p:pic>
        <p:nvPicPr>
          <p:cNvPr id="41" name="object 41"/>
          <p:cNvPicPr/>
          <p:nvPr/>
        </p:nvPicPr>
        <p:blipFill>
          <a:blip r:embed="rId25" cstate="print"/>
          <a:stretch>
            <a:fillRect/>
          </a:stretch>
        </p:blipFill>
        <p:spPr>
          <a:xfrm>
            <a:off x="7710336" y="1931801"/>
            <a:ext cx="97452" cy="252415"/>
          </a:xfrm>
          <a:prstGeom prst="rect">
            <a:avLst/>
          </a:prstGeom>
        </p:spPr>
      </p:pic>
      <p:sp>
        <p:nvSpPr>
          <p:cNvPr id="42" name="object 42"/>
          <p:cNvSpPr/>
          <p:nvPr/>
        </p:nvSpPr>
        <p:spPr>
          <a:xfrm>
            <a:off x="6511607" y="2320493"/>
            <a:ext cx="1280795" cy="42545"/>
          </a:xfrm>
          <a:custGeom>
            <a:avLst/>
            <a:gdLst/>
            <a:ahLst/>
            <a:cxnLst/>
            <a:rect l="l" t="t" r="r" b="b"/>
            <a:pathLst>
              <a:path w="1280795" h="42544">
                <a:moveTo>
                  <a:pt x="1026680" y="27012"/>
                </a:moveTo>
                <a:lnTo>
                  <a:pt x="623493" y="27012"/>
                </a:lnTo>
                <a:lnTo>
                  <a:pt x="714044" y="27228"/>
                </a:lnTo>
                <a:lnTo>
                  <a:pt x="722680" y="27774"/>
                </a:lnTo>
                <a:lnTo>
                  <a:pt x="731139" y="28714"/>
                </a:lnTo>
                <a:lnTo>
                  <a:pt x="739127" y="30010"/>
                </a:lnTo>
                <a:lnTo>
                  <a:pt x="758964" y="34290"/>
                </a:lnTo>
                <a:lnTo>
                  <a:pt x="767219" y="35534"/>
                </a:lnTo>
                <a:lnTo>
                  <a:pt x="775550" y="36385"/>
                </a:lnTo>
                <a:lnTo>
                  <a:pt x="783818" y="36804"/>
                </a:lnTo>
                <a:lnTo>
                  <a:pt x="799655" y="36855"/>
                </a:lnTo>
                <a:lnTo>
                  <a:pt x="880859" y="36652"/>
                </a:lnTo>
                <a:lnTo>
                  <a:pt x="890054" y="36029"/>
                </a:lnTo>
                <a:lnTo>
                  <a:pt x="898359" y="34975"/>
                </a:lnTo>
                <a:lnTo>
                  <a:pt x="905979" y="33489"/>
                </a:lnTo>
                <a:lnTo>
                  <a:pt x="912520" y="31648"/>
                </a:lnTo>
                <a:lnTo>
                  <a:pt x="921499" y="29235"/>
                </a:lnTo>
                <a:lnTo>
                  <a:pt x="927544" y="28181"/>
                </a:lnTo>
                <a:lnTo>
                  <a:pt x="934034" y="27470"/>
                </a:lnTo>
                <a:lnTo>
                  <a:pt x="941133" y="27089"/>
                </a:lnTo>
                <a:lnTo>
                  <a:pt x="957084" y="27051"/>
                </a:lnTo>
                <a:lnTo>
                  <a:pt x="1026680" y="27012"/>
                </a:lnTo>
                <a:close/>
              </a:path>
              <a:path w="1280795" h="42544">
                <a:moveTo>
                  <a:pt x="1280718" y="14566"/>
                </a:moveTo>
                <a:lnTo>
                  <a:pt x="1263675" y="0"/>
                </a:lnTo>
                <a:lnTo>
                  <a:pt x="1135100" y="2654"/>
                </a:lnTo>
                <a:lnTo>
                  <a:pt x="1125956" y="3822"/>
                </a:lnTo>
                <a:lnTo>
                  <a:pt x="1106208" y="8064"/>
                </a:lnTo>
                <a:lnTo>
                  <a:pt x="1098575" y="9588"/>
                </a:lnTo>
                <a:lnTo>
                  <a:pt x="1091095" y="10718"/>
                </a:lnTo>
                <a:lnTo>
                  <a:pt x="1084059" y="11442"/>
                </a:lnTo>
                <a:lnTo>
                  <a:pt x="940854" y="11963"/>
                </a:lnTo>
                <a:lnTo>
                  <a:pt x="932929" y="12382"/>
                </a:lnTo>
                <a:lnTo>
                  <a:pt x="925398" y="13220"/>
                </a:lnTo>
                <a:lnTo>
                  <a:pt x="918095" y="14516"/>
                </a:lnTo>
                <a:lnTo>
                  <a:pt x="908532" y="17106"/>
                </a:lnTo>
                <a:lnTo>
                  <a:pt x="902538" y="18796"/>
                </a:lnTo>
                <a:lnTo>
                  <a:pt x="896010" y="20053"/>
                </a:lnTo>
                <a:lnTo>
                  <a:pt x="888619" y="20980"/>
                </a:lnTo>
                <a:lnTo>
                  <a:pt x="880541" y="21526"/>
                </a:lnTo>
                <a:lnTo>
                  <a:pt x="858240" y="21678"/>
                </a:lnTo>
                <a:lnTo>
                  <a:pt x="784110" y="21666"/>
                </a:lnTo>
                <a:lnTo>
                  <a:pt x="776681" y="21297"/>
                </a:lnTo>
                <a:lnTo>
                  <a:pt x="769200" y="20561"/>
                </a:lnTo>
                <a:lnTo>
                  <a:pt x="761873" y="19469"/>
                </a:lnTo>
                <a:lnTo>
                  <a:pt x="742073" y="15214"/>
                </a:lnTo>
                <a:lnTo>
                  <a:pt x="733183" y="13766"/>
                </a:lnTo>
                <a:lnTo>
                  <a:pt x="723988" y="12738"/>
                </a:lnTo>
                <a:lnTo>
                  <a:pt x="714171" y="12115"/>
                </a:lnTo>
                <a:lnTo>
                  <a:pt x="535190" y="11912"/>
                </a:lnTo>
                <a:lnTo>
                  <a:pt x="518922" y="11950"/>
                </a:lnTo>
                <a:lnTo>
                  <a:pt x="510641" y="12369"/>
                </a:lnTo>
                <a:lnTo>
                  <a:pt x="502081" y="13246"/>
                </a:lnTo>
                <a:lnTo>
                  <a:pt x="475627" y="18415"/>
                </a:lnTo>
                <a:lnTo>
                  <a:pt x="470319" y="19443"/>
                </a:lnTo>
                <a:lnTo>
                  <a:pt x="462178" y="20561"/>
                </a:lnTo>
                <a:lnTo>
                  <a:pt x="453631" y="21336"/>
                </a:lnTo>
                <a:lnTo>
                  <a:pt x="424840" y="21805"/>
                </a:lnTo>
                <a:lnTo>
                  <a:pt x="7848" y="22136"/>
                </a:lnTo>
                <a:lnTo>
                  <a:pt x="5981" y="22491"/>
                </a:lnTo>
                <a:lnTo>
                  <a:pt x="4368" y="23190"/>
                </a:lnTo>
                <a:lnTo>
                  <a:pt x="38" y="29438"/>
                </a:lnTo>
                <a:lnTo>
                  <a:pt x="228" y="29730"/>
                </a:lnTo>
                <a:lnTo>
                  <a:pt x="825" y="32461"/>
                </a:lnTo>
                <a:lnTo>
                  <a:pt x="2438" y="34620"/>
                </a:lnTo>
                <a:lnTo>
                  <a:pt x="32423" y="42354"/>
                </a:lnTo>
                <a:lnTo>
                  <a:pt x="34734" y="41402"/>
                </a:lnTo>
                <a:lnTo>
                  <a:pt x="35687" y="39090"/>
                </a:lnTo>
                <a:lnTo>
                  <a:pt x="35064" y="37172"/>
                </a:lnTo>
                <a:lnTo>
                  <a:pt x="34086" y="36461"/>
                </a:lnTo>
                <a:lnTo>
                  <a:pt x="424903" y="36766"/>
                </a:lnTo>
                <a:lnTo>
                  <a:pt x="463727" y="35534"/>
                </a:lnTo>
                <a:lnTo>
                  <a:pt x="504532" y="28181"/>
                </a:lnTo>
                <a:lnTo>
                  <a:pt x="511784" y="27470"/>
                </a:lnTo>
                <a:lnTo>
                  <a:pt x="519201" y="27101"/>
                </a:lnTo>
                <a:lnTo>
                  <a:pt x="623493" y="27012"/>
                </a:lnTo>
                <a:lnTo>
                  <a:pt x="1084313" y="26619"/>
                </a:lnTo>
                <a:lnTo>
                  <a:pt x="1092974" y="25781"/>
                </a:lnTo>
                <a:lnTo>
                  <a:pt x="1101191" y="24549"/>
                </a:lnTo>
                <a:lnTo>
                  <a:pt x="1115339" y="21717"/>
                </a:lnTo>
                <a:lnTo>
                  <a:pt x="1128750" y="19037"/>
                </a:lnTo>
                <a:lnTo>
                  <a:pt x="1135303" y="18249"/>
                </a:lnTo>
                <a:lnTo>
                  <a:pt x="1263789" y="19329"/>
                </a:lnTo>
                <a:lnTo>
                  <a:pt x="1263891" y="18846"/>
                </a:lnTo>
                <a:lnTo>
                  <a:pt x="1264107" y="18643"/>
                </a:lnTo>
                <a:lnTo>
                  <a:pt x="1264437" y="18491"/>
                </a:lnTo>
                <a:lnTo>
                  <a:pt x="1264869" y="18415"/>
                </a:lnTo>
                <a:lnTo>
                  <a:pt x="1265415" y="18440"/>
                </a:lnTo>
                <a:lnTo>
                  <a:pt x="1266050" y="18554"/>
                </a:lnTo>
                <a:lnTo>
                  <a:pt x="1266786" y="18796"/>
                </a:lnTo>
                <a:lnTo>
                  <a:pt x="1267599" y="19151"/>
                </a:lnTo>
                <a:lnTo>
                  <a:pt x="1270838" y="21221"/>
                </a:lnTo>
                <a:lnTo>
                  <a:pt x="1273543" y="21742"/>
                </a:lnTo>
                <a:lnTo>
                  <a:pt x="1276870" y="18415"/>
                </a:lnTo>
                <a:lnTo>
                  <a:pt x="1277035" y="18249"/>
                </a:lnTo>
                <a:lnTo>
                  <a:pt x="1280718" y="14566"/>
                </a:lnTo>
                <a:close/>
              </a:path>
            </a:pathLst>
          </a:custGeom>
          <a:solidFill>
            <a:srgbClr val="FF0000"/>
          </a:solidFill>
        </p:spPr>
        <p:txBody>
          <a:bodyPr wrap="square" lIns="0" tIns="0" rIns="0" bIns="0" rtlCol="0"/>
          <a:lstStyle/>
          <a:p>
            <a:endParaRPr/>
          </a:p>
        </p:txBody>
      </p:sp>
      <p:pic>
        <p:nvPicPr>
          <p:cNvPr id="43" name="object 43"/>
          <p:cNvPicPr/>
          <p:nvPr/>
        </p:nvPicPr>
        <p:blipFill>
          <a:blip r:embed="rId26" cstate="print"/>
          <a:stretch>
            <a:fillRect/>
          </a:stretch>
        </p:blipFill>
        <p:spPr>
          <a:xfrm>
            <a:off x="6677682" y="2461445"/>
            <a:ext cx="190682" cy="179309"/>
          </a:xfrm>
          <a:prstGeom prst="rect">
            <a:avLst/>
          </a:prstGeom>
        </p:spPr>
      </p:pic>
      <p:pic>
        <p:nvPicPr>
          <p:cNvPr id="44" name="object 44"/>
          <p:cNvPicPr/>
          <p:nvPr/>
        </p:nvPicPr>
        <p:blipFill>
          <a:blip r:embed="rId27" cstate="print"/>
          <a:stretch>
            <a:fillRect/>
          </a:stretch>
        </p:blipFill>
        <p:spPr>
          <a:xfrm>
            <a:off x="6936890" y="2460837"/>
            <a:ext cx="553050" cy="198341"/>
          </a:xfrm>
          <a:prstGeom prst="rect">
            <a:avLst/>
          </a:prstGeom>
        </p:spPr>
      </p:pic>
      <p:sp>
        <p:nvSpPr>
          <p:cNvPr id="45" name="object 45"/>
          <p:cNvSpPr/>
          <p:nvPr/>
        </p:nvSpPr>
        <p:spPr>
          <a:xfrm>
            <a:off x="7913611" y="1976830"/>
            <a:ext cx="82550" cy="549910"/>
          </a:xfrm>
          <a:custGeom>
            <a:avLst/>
            <a:gdLst/>
            <a:ahLst/>
            <a:cxnLst/>
            <a:rect l="l" t="t" r="r" b="b"/>
            <a:pathLst>
              <a:path w="82550" h="549910">
                <a:moveTo>
                  <a:pt x="82118" y="407327"/>
                </a:moveTo>
                <a:lnTo>
                  <a:pt x="82105" y="289445"/>
                </a:lnTo>
                <a:lnTo>
                  <a:pt x="75920" y="254571"/>
                </a:lnTo>
                <a:lnTo>
                  <a:pt x="74637" y="249770"/>
                </a:lnTo>
                <a:lnTo>
                  <a:pt x="72212" y="221170"/>
                </a:lnTo>
                <a:lnTo>
                  <a:pt x="71818" y="213690"/>
                </a:lnTo>
                <a:lnTo>
                  <a:pt x="70967" y="206044"/>
                </a:lnTo>
                <a:lnTo>
                  <a:pt x="69608" y="198424"/>
                </a:lnTo>
                <a:lnTo>
                  <a:pt x="65290" y="183108"/>
                </a:lnTo>
                <a:lnTo>
                  <a:pt x="64046" y="177825"/>
                </a:lnTo>
                <a:lnTo>
                  <a:pt x="63157" y="172542"/>
                </a:lnTo>
                <a:lnTo>
                  <a:pt x="62649" y="167640"/>
                </a:lnTo>
                <a:lnTo>
                  <a:pt x="62445" y="144399"/>
                </a:lnTo>
                <a:lnTo>
                  <a:pt x="62433" y="132473"/>
                </a:lnTo>
                <a:lnTo>
                  <a:pt x="62217" y="126060"/>
                </a:lnTo>
                <a:lnTo>
                  <a:pt x="48221" y="73685"/>
                </a:lnTo>
                <a:lnTo>
                  <a:pt x="38493" y="44704"/>
                </a:lnTo>
                <a:lnTo>
                  <a:pt x="44386" y="42075"/>
                </a:lnTo>
                <a:lnTo>
                  <a:pt x="45681" y="41008"/>
                </a:lnTo>
                <a:lnTo>
                  <a:pt x="46177" y="39370"/>
                </a:lnTo>
                <a:lnTo>
                  <a:pt x="45313" y="37287"/>
                </a:lnTo>
                <a:lnTo>
                  <a:pt x="43230" y="36423"/>
                </a:lnTo>
                <a:lnTo>
                  <a:pt x="42075" y="36664"/>
                </a:lnTo>
                <a:lnTo>
                  <a:pt x="36182" y="39090"/>
                </a:lnTo>
                <a:lnTo>
                  <a:pt x="34150" y="35267"/>
                </a:lnTo>
                <a:lnTo>
                  <a:pt x="4089" y="50"/>
                </a:lnTo>
                <a:lnTo>
                  <a:pt x="3924" y="50"/>
                </a:lnTo>
                <a:lnTo>
                  <a:pt x="3886" y="190"/>
                </a:lnTo>
                <a:lnTo>
                  <a:pt x="9893" y="17411"/>
                </a:lnTo>
                <a:lnTo>
                  <a:pt x="12687" y="23533"/>
                </a:lnTo>
                <a:lnTo>
                  <a:pt x="15100" y="29692"/>
                </a:lnTo>
                <a:lnTo>
                  <a:pt x="17043" y="35661"/>
                </a:lnTo>
                <a:lnTo>
                  <a:pt x="18554" y="41503"/>
                </a:lnTo>
                <a:lnTo>
                  <a:pt x="19431" y="45999"/>
                </a:lnTo>
                <a:lnTo>
                  <a:pt x="7531" y="50901"/>
                </a:lnTo>
                <a:lnTo>
                  <a:pt x="6845" y="51473"/>
                </a:lnTo>
                <a:lnTo>
                  <a:pt x="6438" y="51638"/>
                </a:lnTo>
                <a:lnTo>
                  <a:pt x="1168" y="56172"/>
                </a:lnTo>
                <a:lnTo>
                  <a:pt x="0" y="58991"/>
                </a:lnTo>
                <a:lnTo>
                  <a:pt x="317" y="60540"/>
                </a:lnTo>
                <a:lnTo>
                  <a:pt x="1168" y="61810"/>
                </a:lnTo>
                <a:lnTo>
                  <a:pt x="3987" y="62979"/>
                </a:lnTo>
                <a:lnTo>
                  <a:pt x="5537" y="62661"/>
                </a:lnTo>
                <a:lnTo>
                  <a:pt x="6807" y="61810"/>
                </a:lnTo>
                <a:lnTo>
                  <a:pt x="10972" y="56946"/>
                </a:lnTo>
                <a:lnTo>
                  <a:pt x="21348" y="52336"/>
                </a:lnTo>
                <a:lnTo>
                  <a:pt x="30391" y="79616"/>
                </a:lnTo>
                <a:lnTo>
                  <a:pt x="38227" y="103124"/>
                </a:lnTo>
                <a:lnTo>
                  <a:pt x="40855" y="111556"/>
                </a:lnTo>
                <a:lnTo>
                  <a:pt x="43649" y="144399"/>
                </a:lnTo>
                <a:lnTo>
                  <a:pt x="43827" y="168148"/>
                </a:lnTo>
                <a:lnTo>
                  <a:pt x="44500" y="175031"/>
                </a:lnTo>
                <a:lnTo>
                  <a:pt x="45567" y="181521"/>
                </a:lnTo>
                <a:lnTo>
                  <a:pt x="47078" y="187998"/>
                </a:lnTo>
                <a:lnTo>
                  <a:pt x="51295" y="202996"/>
                </a:lnTo>
                <a:lnTo>
                  <a:pt x="52285" y="208724"/>
                </a:lnTo>
                <a:lnTo>
                  <a:pt x="53009" y="215214"/>
                </a:lnTo>
                <a:lnTo>
                  <a:pt x="53390" y="222643"/>
                </a:lnTo>
                <a:lnTo>
                  <a:pt x="55880" y="251917"/>
                </a:lnTo>
                <a:lnTo>
                  <a:pt x="57746" y="259689"/>
                </a:lnTo>
                <a:lnTo>
                  <a:pt x="60426" y="268516"/>
                </a:lnTo>
                <a:lnTo>
                  <a:pt x="61645" y="273748"/>
                </a:lnTo>
                <a:lnTo>
                  <a:pt x="62522" y="279031"/>
                </a:lnTo>
                <a:lnTo>
                  <a:pt x="63055" y="284289"/>
                </a:lnTo>
                <a:lnTo>
                  <a:pt x="63220" y="289445"/>
                </a:lnTo>
                <a:lnTo>
                  <a:pt x="63220" y="407327"/>
                </a:lnTo>
                <a:lnTo>
                  <a:pt x="52400" y="441388"/>
                </a:lnTo>
                <a:lnTo>
                  <a:pt x="47536" y="451535"/>
                </a:lnTo>
                <a:lnTo>
                  <a:pt x="45758" y="456565"/>
                </a:lnTo>
                <a:lnTo>
                  <a:pt x="44551" y="461352"/>
                </a:lnTo>
                <a:lnTo>
                  <a:pt x="43815" y="466344"/>
                </a:lnTo>
                <a:lnTo>
                  <a:pt x="43408" y="474192"/>
                </a:lnTo>
                <a:lnTo>
                  <a:pt x="42964" y="477050"/>
                </a:lnTo>
                <a:lnTo>
                  <a:pt x="42189" y="480110"/>
                </a:lnTo>
                <a:lnTo>
                  <a:pt x="41313" y="482727"/>
                </a:lnTo>
                <a:lnTo>
                  <a:pt x="26962" y="511543"/>
                </a:lnTo>
                <a:lnTo>
                  <a:pt x="25311" y="515772"/>
                </a:lnTo>
                <a:lnTo>
                  <a:pt x="24307" y="519163"/>
                </a:lnTo>
                <a:lnTo>
                  <a:pt x="23863" y="521233"/>
                </a:lnTo>
                <a:lnTo>
                  <a:pt x="23571" y="523875"/>
                </a:lnTo>
                <a:lnTo>
                  <a:pt x="23393" y="539711"/>
                </a:lnTo>
                <a:lnTo>
                  <a:pt x="26327" y="546823"/>
                </a:lnTo>
                <a:lnTo>
                  <a:pt x="33426" y="549770"/>
                </a:lnTo>
                <a:lnTo>
                  <a:pt x="40500" y="546836"/>
                </a:lnTo>
                <a:lnTo>
                  <a:pt x="43446" y="539762"/>
                </a:lnTo>
                <a:lnTo>
                  <a:pt x="43370" y="524459"/>
                </a:lnTo>
                <a:lnTo>
                  <a:pt x="43421" y="524103"/>
                </a:lnTo>
                <a:lnTo>
                  <a:pt x="43484" y="523875"/>
                </a:lnTo>
                <a:lnTo>
                  <a:pt x="43980" y="521995"/>
                </a:lnTo>
                <a:lnTo>
                  <a:pt x="44691" y="519963"/>
                </a:lnTo>
                <a:lnTo>
                  <a:pt x="58496" y="490791"/>
                </a:lnTo>
                <a:lnTo>
                  <a:pt x="60363" y="485559"/>
                </a:lnTo>
                <a:lnTo>
                  <a:pt x="61556" y="480771"/>
                </a:lnTo>
                <a:lnTo>
                  <a:pt x="62280" y="475767"/>
                </a:lnTo>
                <a:lnTo>
                  <a:pt x="62661" y="467918"/>
                </a:lnTo>
                <a:lnTo>
                  <a:pt x="63106" y="465061"/>
                </a:lnTo>
                <a:lnTo>
                  <a:pt x="63868" y="462000"/>
                </a:lnTo>
                <a:lnTo>
                  <a:pt x="64833" y="459193"/>
                </a:lnTo>
                <a:lnTo>
                  <a:pt x="69380" y="449707"/>
                </a:lnTo>
                <a:lnTo>
                  <a:pt x="74269" y="439928"/>
                </a:lnTo>
                <a:lnTo>
                  <a:pt x="77266" y="433781"/>
                </a:lnTo>
                <a:lnTo>
                  <a:pt x="78486" y="430682"/>
                </a:lnTo>
                <a:lnTo>
                  <a:pt x="80060" y="425475"/>
                </a:lnTo>
                <a:lnTo>
                  <a:pt x="81216" y="419709"/>
                </a:lnTo>
                <a:lnTo>
                  <a:pt x="81889" y="413651"/>
                </a:lnTo>
                <a:lnTo>
                  <a:pt x="82118" y="407327"/>
                </a:lnTo>
                <a:close/>
              </a:path>
            </a:pathLst>
          </a:custGeom>
          <a:solidFill>
            <a:srgbClr val="FF0000"/>
          </a:solidFill>
        </p:spPr>
        <p:txBody>
          <a:bodyPr wrap="square" lIns="0" tIns="0" rIns="0" bIns="0" rtlCol="0"/>
          <a:lstStyle/>
          <a:p>
            <a:endParaRPr/>
          </a:p>
        </p:txBody>
      </p:sp>
      <p:sp>
        <p:nvSpPr>
          <p:cNvPr id="46" name="object 46"/>
          <p:cNvSpPr/>
          <p:nvPr/>
        </p:nvSpPr>
        <p:spPr>
          <a:xfrm>
            <a:off x="8075955" y="1948865"/>
            <a:ext cx="146050" cy="685800"/>
          </a:xfrm>
          <a:custGeom>
            <a:avLst/>
            <a:gdLst/>
            <a:ahLst/>
            <a:cxnLst/>
            <a:rect l="l" t="t" r="r" b="b"/>
            <a:pathLst>
              <a:path w="146050" h="685800">
                <a:moveTo>
                  <a:pt x="145834" y="675627"/>
                </a:moveTo>
                <a:lnTo>
                  <a:pt x="145745" y="599097"/>
                </a:lnTo>
                <a:lnTo>
                  <a:pt x="145669" y="469557"/>
                </a:lnTo>
                <a:lnTo>
                  <a:pt x="145542" y="458698"/>
                </a:lnTo>
                <a:lnTo>
                  <a:pt x="138785" y="411314"/>
                </a:lnTo>
                <a:lnTo>
                  <a:pt x="137375" y="403415"/>
                </a:lnTo>
                <a:lnTo>
                  <a:pt x="136423" y="396036"/>
                </a:lnTo>
                <a:lnTo>
                  <a:pt x="135851" y="388670"/>
                </a:lnTo>
                <a:lnTo>
                  <a:pt x="135648" y="381342"/>
                </a:lnTo>
                <a:lnTo>
                  <a:pt x="135585" y="302704"/>
                </a:lnTo>
                <a:lnTo>
                  <a:pt x="135356" y="287515"/>
                </a:lnTo>
                <a:lnTo>
                  <a:pt x="128409" y="230606"/>
                </a:lnTo>
                <a:lnTo>
                  <a:pt x="104457" y="111493"/>
                </a:lnTo>
                <a:lnTo>
                  <a:pt x="99631" y="91744"/>
                </a:lnTo>
                <a:lnTo>
                  <a:pt x="95415" y="52882"/>
                </a:lnTo>
                <a:lnTo>
                  <a:pt x="88671" y="22707"/>
                </a:lnTo>
                <a:lnTo>
                  <a:pt x="87249" y="19456"/>
                </a:lnTo>
                <a:lnTo>
                  <a:pt x="86652" y="17805"/>
                </a:lnTo>
                <a:lnTo>
                  <a:pt x="86347" y="16979"/>
                </a:lnTo>
                <a:lnTo>
                  <a:pt x="85699" y="14643"/>
                </a:lnTo>
                <a:lnTo>
                  <a:pt x="85648" y="14211"/>
                </a:lnTo>
                <a:lnTo>
                  <a:pt x="85521" y="12509"/>
                </a:lnTo>
                <a:lnTo>
                  <a:pt x="84988" y="9766"/>
                </a:lnTo>
                <a:lnTo>
                  <a:pt x="68986" y="355"/>
                </a:lnTo>
                <a:lnTo>
                  <a:pt x="68986" y="16929"/>
                </a:lnTo>
                <a:lnTo>
                  <a:pt x="68745" y="15163"/>
                </a:lnTo>
                <a:lnTo>
                  <a:pt x="68973" y="16789"/>
                </a:lnTo>
                <a:lnTo>
                  <a:pt x="68986" y="16929"/>
                </a:lnTo>
                <a:lnTo>
                  <a:pt x="68986" y="355"/>
                </a:lnTo>
                <a:lnTo>
                  <a:pt x="65379" y="50"/>
                </a:lnTo>
                <a:lnTo>
                  <a:pt x="49911" y="0"/>
                </a:lnTo>
                <a:lnTo>
                  <a:pt x="28003" y="0"/>
                </a:lnTo>
                <a:lnTo>
                  <a:pt x="20459" y="215"/>
                </a:lnTo>
                <a:lnTo>
                  <a:pt x="16865" y="609"/>
                </a:lnTo>
                <a:lnTo>
                  <a:pt x="16865" y="14236"/>
                </a:lnTo>
                <a:lnTo>
                  <a:pt x="16370" y="15887"/>
                </a:lnTo>
                <a:lnTo>
                  <a:pt x="15824" y="16687"/>
                </a:lnTo>
                <a:lnTo>
                  <a:pt x="15722" y="16903"/>
                </a:lnTo>
                <a:lnTo>
                  <a:pt x="15430" y="17246"/>
                </a:lnTo>
                <a:lnTo>
                  <a:pt x="15786" y="16687"/>
                </a:lnTo>
                <a:lnTo>
                  <a:pt x="16573" y="14351"/>
                </a:lnTo>
                <a:lnTo>
                  <a:pt x="16865" y="14236"/>
                </a:lnTo>
                <a:lnTo>
                  <a:pt x="16865" y="609"/>
                </a:lnTo>
                <a:lnTo>
                  <a:pt x="0" y="12509"/>
                </a:lnTo>
                <a:lnTo>
                  <a:pt x="292" y="14351"/>
                </a:lnTo>
                <a:lnTo>
                  <a:pt x="952" y="16319"/>
                </a:lnTo>
                <a:lnTo>
                  <a:pt x="4775" y="28092"/>
                </a:lnTo>
                <a:lnTo>
                  <a:pt x="5842" y="30670"/>
                </a:lnTo>
                <a:lnTo>
                  <a:pt x="8432" y="31750"/>
                </a:lnTo>
                <a:lnTo>
                  <a:pt x="11023" y="30670"/>
                </a:lnTo>
                <a:lnTo>
                  <a:pt x="12090" y="28092"/>
                </a:lnTo>
                <a:lnTo>
                  <a:pt x="15303" y="18186"/>
                </a:lnTo>
                <a:lnTo>
                  <a:pt x="15392" y="17907"/>
                </a:lnTo>
                <a:lnTo>
                  <a:pt x="16624" y="17640"/>
                </a:lnTo>
                <a:lnTo>
                  <a:pt x="21513" y="17106"/>
                </a:lnTo>
                <a:lnTo>
                  <a:pt x="28105" y="16929"/>
                </a:lnTo>
                <a:lnTo>
                  <a:pt x="64998" y="16979"/>
                </a:lnTo>
                <a:lnTo>
                  <a:pt x="69075" y="17335"/>
                </a:lnTo>
                <a:lnTo>
                  <a:pt x="69405" y="18872"/>
                </a:lnTo>
                <a:lnTo>
                  <a:pt x="70370" y="22161"/>
                </a:lnTo>
                <a:lnTo>
                  <a:pt x="71780" y="25831"/>
                </a:lnTo>
                <a:lnTo>
                  <a:pt x="73507" y="29641"/>
                </a:lnTo>
                <a:lnTo>
                  <a:pt x="75285" y="33464"/>
                </a:lnTo>
                <a:lnTo>
                  <a:pt x="75831" y="35052"/>
                </a:lnTo>
                <a:lnTo>
                  <a:pt x="76339" y="36830"/>
                </a:lnTo>
                <a:lnTo>
                  <a:pt x="77343" y="41744"/>
                </a:lnTo>
                <a:lnTo>
                  <a:pt x="77990" y="47383"/>
                </a:lnTo>
                <a:lnTo>
                  <a:pt x="78333" y="54508"/>
                </a:lnTo>
                <a:lnTo>
                  <a:pt x="82169" y="93941"/>
                </a:lnTo>
                <a:lnTo>
                  <a:pt x="110197" y="234099"/>
                </a:lnTo>
                <a:lnTo>
                  <a:pt x="115620" y="272986"/>
                </a:lnTo>
                <a:lnTo>
                  <a:pt x="116852" y="388670"/>
                </a:lnTo>
                <a:lnTo>
                  <a:pt x="116878" y="389610"/>
                </a:lnTo>
                <a:lnTo>
                  <a:pt x="117475" y="397941"/>
                </a:lnTo>
                <a:lnTo>
                  <a:pt x="118491" y="406260"/>
                </a:lnTo>
                <a:lnTo>
                  <a:pt x="119837" y="414058"/>
                </a:lnTo>
                <a:lnTo>
                  <a:pt x="126314" y="460959"/>
                </a:lnTo>
                <a:lnTo>
                  <a:pt x="126212" y="599097"/>
                </a:lnTo>
                <a:lnTo>
                  <a:pt x="126123" y="665746"/>
                </a:lnTo>
                <a:lnTo>
                  <a:pt x="62395" y="665543"/>
                </a:lnTo>
                <a:lnTo>
                  <a:pt x="55270" y="668502"/>
                </a:lnTo>
                <a:lnTo>
                  <a:pt x="52311" y="675627"/>
                </a:lnTo>
                <a:lnTo>
                  <a:pt x="55270" y="682752"/>
                </a:lnTo>
                <a:lnTo>
                  <a:pt x="62395" y="685711"/>
                </a:lnTo>
                <a:lnTo>
                  <a:pt x="135978" y="685482"/>
                </a:lnTo>
                <a:lnTo>
                  <a:pt x="142951" y="682599"/>
                </a:lnTo>
                <a:lnTo>
                  <a:pt x="145834" y="675627"/>
                </a:lnTo>
                <a:close/>
              </a:path>
            </a:pathLst>
          </a:custGeom>
          <a:solidFill>
            <a:srgbClr val="FF0000"/>
          </a:solidFill>
        </p:spPr>
        <p:txBody>
          <a:bodyPr wrap="square" lIns="0" tIns="0" rIns="0" bIns="0" rtlCol="0"/>
          <a:lstStyle/>
          <a:p>
            <a:endParaRPr/>
          </a:p>
        </p:txBody>
      </p:sp>
      <p:sp>
        <p:nvSpPr>
          <p:cNvPr id="47" name="object 47"/>
          <p:cNvSpPr/>
          <p:nvPr/>
        </p:nvSpPr>
        <p:spPr>
          <a:xfrm>
            <a:off x="4137721" y="3222642"/>
            <a:ext cx="100330" cy="27305"/>
          </a:xfrm>
          <a:custGeom>
            <a:avLst/>
            <a:gdLst/>
            <a:ahLst/>
            <a:cxnLst/>
            <a:rect l="l" t="t" r="r" b="b"/>
            <a:pathLst>
              <a:path w="100329" h="27305">
                <a:moveTo>
                  <a:pt x="23653" y="26982"/>
                </a:moveTo>
                <a:lnTo>
                  <a:pt x="0" y="19945"/>
                </a:lnTo>
                <a:lnTo>
                  <a:pt x="757" y="18115"/>
                </a:lnTo>
                <a:lnTo>
                  <a:pt x="2587" y="17357"/>
                </a:lnTo>
                <a:lnTo>
                  <a:pt x="12311" y="13568"/>
                </a:lnTo>
                <a:lnTo>
                  <a:pt x="16365" y="12635"/>
                </a:lnTo>
                <a:lnTo>
                  <a:pt x="21551" y="11338"/>
                </a:lnTo>
                <a:lnTo>
                  <a:pt x="31776" y="8649"/>
                </a:lnTo>
                <a:lnTo>
                  <a:pt x="54237" y="3249"/>
                </a:lnTo>
                <a:lnTo>
                  <a:pt x="72509" y="480"/>
                </a:lnTo>
                <a:lnTo>
                  <a:pt x="78549" y="0"/>
                </a:lnTo>
                <a:lnTo>
                  <a:pt x="84568" y="165"/>
                </a:lnTo>
                <a:lnTo>
                  <a:pt x="90888" y="1068"/>
                </a:lnTo>
                <a:lnTo>
                  <a:pt x="97298" y="3723"/>
                </a:lnTo>
                <a:lnTo>
                  <a:pt x="99954" y="10133"/>
                </a:lnTo>
                <a:lnTo>
                  <a:pt x="97298" y="16544"/>
                </a:lnTo>
                <a:lnTo>
                  <a:pt x="90888" y="19199"/>
                </a:lnTo>
                <a:lnTo>
                  <a:pt x="84650" y="20102"/>
                </a:lnTo>
                <a:lnTo>
                  <a:pt x="79386" y="20365"/>
                </a:lnTo>
                <a:lnTo>
                  <a:pt x="75222" y="20670"/>
                </a:lnTo>
                <a:lnTo>
                  <a:pt x="57683" y="23297"/>
                </a:lnTo>
                <a:lnTo>
                  <a:pt x="34915" y="26432"/>
                </a:lnTo>
                <a:lnTo>
                  <a:pt x="23653" y="26982"/>
                </a:lnTo>
                <a:close/>
              </a:path>
            </a:pathLst>
          </a:custGeom>
          <a:solidFill>
            <a:srgbClr val="FF0000"/>
          </a:solidFill>
        </p:spPr>
        <p:txBody>
          <a:bodyPr wrap="square" lIns="0" tIns="0" rIns="0" bIns="0" rtlCol="0"/>
          <a:lstStyle/>
          <a:p>
            <a:endParaRPr/>
          </a:p>
        </p:txBody>
      </p:sp>
      <p:sp>
        <p:nvSpPr>
          <p:cNvPr id="48" name="object 48"/>
          <p:cNvSpPr/>
          <p:nvPr/>
        </p:nvSpPr>
        <p:spPr>
          <a:xfrm>
            <a:off x="4146583" y="3330102"/>
            <a:ext cx="122555" cy="21590"/>
          </a:xfrm>
          <a:custGeom>
            <a:avLst/>
            <a:gdLst/>
            <a:ahLst/>
            <a:cxnLst/>
            <a:rect l="l" t="t" r="r" b="b"/>
            <a:pathLst>
              <a:path w="122554" h="21589">
                <a:moveTo>
                  <a:pt x="111459" y="21193"/>
                </a:moveTo>
                <a:lnTo>
                  <a:pt x="99539" y="21116"/>
                </a:lnTo>
                <a:lnTo>
                  <a:pt x="67309" y="21129"/>
                </a:lnTo>
                <a:lnTo>
                  <a:pt x="53966" y="19729"/>
                </a:lnTo>
                <a:lnTo>
                  <a:pt x="41898" y="18680"/>
                </a:lnTo>
                <a:lnTo>
                  <a:pt x="32872" y="17981"/>
                </a:lnTo>
                <a:lnTo>
                  <a:pt x="3536" y="14133"/>
                </a:lnTo>
                <a:lnTo>
                  <a:pt x="1035" y="13097"/>
                </a:lnTo>
                <a:lnTo>
                  <a:pt x="0" y="10596"/>
                </a:lnTo>
                <a:lnTo>
                  <a:pt x="1035" y="8095"/>
                </a:lnTo>
                <a:lnTo>
                  <a:pt x="3536" y="7059"/>
                </a:lnTo>
                <a:lnTo>
                  <a:pt x="32872" y="3212"/>
                </a:lnTo>
                <a:lnTo>
                  <a:pt x="41898" y="2513"/>
                </a:lnTo>
                <a:lnTo>
                  <a:pt x="53966" y="1463"/>
                </a:lnTo>
                <a:lnTo>
                  <a:pt x="67309" y="64"/>
                </a:lnTo>
                <a:lnTo>
                  <a:pt x="99539" y="77"/>
                </a:lnTo>
                <a:lnTo>
                  <a:pt x="111459" y="0"/>
                </a:lnTo>
                <a:lnTo>
                  <a:pt x="118952" y="3103"/>
                </a:lnTo>
                <a:lnTo>
                  <a:pt x="122056" y="10596"/>
                </a:lnTo>
                <a:lnTo>
                  <a:pt x="118952" y="18089"/>
                </a:lnTo>
                <a:lnTo>
                  <a:pt x="111459" y="21193"/>
                </a:lnTo>
                <a:close/>
              </a:path>
            </a:pathLst>
          </a:custGeom>
          <a:solidFill>
            <a:srgbClr val="FF0000"/>
          </a:solidFill>
        </p:spPr>
        <p:txBody>
          <a:bodyPr wrap="square" lIns="0" tIns="0" rIns="0" bIns="0" rtlCol="0"/>
          <a:lstStyle/>
          <a:p>
            <a:endParaRPr/>
          </a:p>
        </p:txBody>
      </p:sp>
      <p:pic>
        <p:nvPicPr>
          <p:cNvPr id="49" name="object 49"/>
          <p:cNvPicPr/>
          <p:nvPr/>
        </p:nvPicPr>
        <p:blipFill>
          <a:blip r:embed="rId28" cstate="print"/>
          <a:stretch>
            <a:fillRect/>
          </a:stretch>
        </p:blipFill>
        <p:spPr>
          <a:xfrm>
            <a:off x="4415436" y="3165233"/>
            <a:ext cx="431358" cy="211691"/>
          </a:xfrm>
          <a:prstGeom prst="rect">
            <a:avLst/>
          </a:prstGeom>
        </p:spPr>
      </p:pic>
      <p:pic>
        <p:nvPicPr>
          <p:cNvPr id="50" name="object 50"/>
          <p:cNvPicPr/>
          <p:nvPr/>
        </p:nvPicPr>
        <p:blipFill>
          <a:blip r:embed="rId29" cstate="print"/>
          <a:stretch>
            <a:fillRect/>
          </a:stretch>
        </p:blipFill>
        <p:spPr>
          <a:xfrm>
            <a:off x="4936639" y="2999892"/>
            <a:ext cx="607264" cy="636344"/>
          </a:xfrm>
          <a:prstGeom prst="rect">
            <a:avLst/>
          </a:prstGeom>
        </p:spPr>
      </p:pic>
      <p:sp>
        <p:nvSpPr>
          <p:cNvPr id="51" name="object 51"/>
          <p:cNvSpPr/>
          <p:nvPr/>
        </p:nvSpPr>
        <p:spPr>
          <a:xfrm>
            <a:off x="5631325" y="3021964"/>
            <a:ext cx="183515" cy="535940"/>
          </a:xfrm>
          <a:custGeom>
            <a:avLst/>
            <a:gdLst/>
            <a:ahLst/>
            <a:cxnLst/>
            <a:rect l="l" t="t" r="r" b="b"/>
            <a:pathLst>
              <a:path w="183514" h="535939">
                <a:moveTo>
                  <a:pt x="171975" y="535726"/>
                </a:moveTo>
                <a:lnTo>
                  <a:pt x="170884" y="535672"/>
                </a:lnTo>
                <a:lnTo>
                  <a:pt x="168847" y="535404"/>
                </a:lnTo>
                <a:lnTo>
                  <a:pt x="150731" y="516660"/>
                </a:lnTo>
                <a:lnTo>
                  <a:pt x="147355" y="511654"/>
                </a:lnTo>
                <a:lnTo>
                  <a:pt x="143329" y="506745"/>
                </a:lnTo>
                <a:lnTo>
                  <a:pt x="113484" y="476092"/>
                </a:lnTo>
                <a:lnTo>
                  <a:pt x="91930" y="448802"/>
                </a:lnTo>
                <a:lnTo>
                  <a:pt x="83386" y="436382"/>
                </a:lnTo>
                <a:lnTo>
                  <a:pt x="75926" y="424197"/>
                </a:lnTo>
                <a:lnTo>
                  <a:pt x="71304" y="415786"/>
                </a:lnTo>
                <a:lnTo>
                  <a:pt x="51739" y="376561"/>
                </a:lnTo>
                <a:lnTo>
                  <a:pt x="33809" y="343009"/>
                </a:lnTo>
                <a:lnTo>
                  <a:pt x="12632" y="303001"/>
                </a:lnTo>
                <a:lnTo>
                  <a:pt x="2187" y="260679"/>
                </a:lnTo>
                <a:lnTo>
                  <a:pt x="0" y="232398"/>
                </a:lnTo>
                <a:lnTo>
                  <a:pt x="13" y="163636"/>
                </a:lnTo>
                <a:lnTo>
                  <a:pt x="1407" y="122976"/>
                </a:lnTo>
                <a:lnTo>
                  <a:pt x="7883" y="79216"/>
                </a:lnTo>
                <a:lnTo>
                  <a:pt x="26499" y="34345"/>
                </a:lnTo>
                <a:lnTo>
                  <a:pt x="52076" y="3272"/>
                </a:lnTo>
                <a:lnTo>
                  <a:pt x="65294" y="0"/>
                </a:lnTo>
                <a:lnTo>
                  <a:pt x="67731" y="270"/>
                </a:lnTo>
                <a:lnTo>
                  <a:pt x="80132" y="13054"/>
                </a:lnTo>
                <a:lnTo>
                  <a:pt x="69739" y="13054"/>
                </a:lnTo>
                <a:lnTo>
                  <a:pt x="69162" y="13199"/>
                </a:lnTo>
                <a:lnTo>
                  <a:pt x="68681" y="13463"/>
                </a:lnTo>
                <a:lnTo>
                  <a:pt x="65375" y="16012"/>
                </a:lnTo>
                <a:lnTo>
                  <a:pt x="64421" y="16784"/>
                </a:lnTo>
                <a:lnTo>
                  <a:pt x="63371" y="17729"/>
                </a:lnTo>
                <a:lnTo>
                  <a:pt x="62194" y="18449"/>
                </a:lnTo>
                <a:lnTo>
                  <a:pt x="37620" y="53372"/>
                </a:lnTo>
                <a:lnTo>
                  <a:pt x="24670" y="94771"/>
                </a:lnTo>
                <a:lnTo>
                  <a:pt x="20293" y="143619"/>
                </a:lnTo>
                <a:lnTo>
                  <a:pt x="20285" y="202551"/>
                </a:lnTo>
                <a:lnTo>
                  <a:pt x="20574" y="232003"/>
                </a:lnTo>
                <a:lnTo>
                  <a:pt x="26228" y="277034"/>
                </a:lnTo>
                <a:lnTo>
                  <a:pt x="40918" y="313582"/>
                </a:lnTo>
                <a:lnTo>
                  <a:pt x="52205" y="332823"/>
                </a:lnTo>
                <a:lnTo>
                  <a:pt x="70479" y="366870"/>
                </a:lnTo>
                <a:lnTo>
                  <a:pt x="90256" y="406133"/>
                </a:lnTo>
                <a:lnTo>
                  <a:pt x="129508" y="461795"/>
                </a:lnTo>
                <a:lnTo>
                  <a:pt x="159021" y="491776"/>
                </a:lnTo>
                <a:lnTo>
                  <a:pt x="164708" y="498640"/>
                </a:lnTo>
                <a:lnTo>
                  <a:pt x="169280" y="505408"/>
                </a:lnTo>
                <a:lnTo>
                  <a:pt x="173564" y="513097"/>
                </a:lnTo>
                <a:lnTo>
                  <a:pt x="174152" y="513867"/>
                </a:lnTo>
                <a:lnTo>
                  <a:pt x="173065" y="513867"/>
                </a:lnTo>
                <a:lnTo>
                  <a:pt x="173308" y="513989"/>
                </a:lnTo>
                <a:lnTo>
                  <a:pt x="180076" y="517393"/>
                </a:lnTo>
                <a:lnTo>
                  <a:pt x="182931" y="524769"/>
                </a:lnTo>
                <a:lnTo>
                  <a:pt x="179722" y="532517"/>
                </a:lnTo>
                <a:lnTo>
                  <a:pt x="171975" y="535726"/>
                </a:lnTo>
                <a:close/>
              </a:path>
              <a:path w="183514" h="535939">
                <a:moveTo>
                  <a:pt x="78769" y="16602"/>
                </a:moveTo>
                <a:lnTo>
                  <a:pt x="70488" y="13145"/>
                </a:lnTo>
                <a:lnTo>
                  <a:pt x="69739" y="13054"/>
                </a:lnTo>
                <a:lnTo>
                  <a:pt x="80132" y="13054"/>
                </a:lnTo>
                <a:lnTo>
                  <a:pt x="80782" y="14589"/>
                </a:lnTo>
                <a:lnTo>
                  <a:pt x="78769" y="16602"/>
                </a:lnTo>
                <a:close/>
              </a:path>
              <a:path w="183514" h="535939">
                <a:moveTo>
                  <a:pt x="173308" y="513989"/>
                </a:moveTo>
                <a:lnTo>
                  <a:pt x="173140" y="513938"/>
                </a:lnTo>
                <a:lnTo>
                  <a:pt x="173308" y="513989"/>
                </a:lnTo>
                <a:close/>
              </a:path>
              <a:path w="183514" h="535939">
                <a:moveTo>
                  <a:pt x="174868" y="514677"/>
                </a:moveTo>
                <a:lnTo>
                  <a:pt x="174652" y="514519"/>
                </a:lnTo>
                <a:lnTo>
                  <a:pt x="174074" y="514224"/>
                </a:lnTo>
                <a:lnTo>
                  <a:pt x="173308" y="513989"/>
                </a:lnTo>
                <a:lnTo>
                  <a:pt x="173065" y="513867"/>
                </a:lnTo>
                <a:lnTo>
                  <a:pt x="174152" y="513867"/>
                </a:lnTo>
                <a:lnTo>
                  <a:pt x="174455" y="514264"/>
                </a:lnTo>
                <a:lnTo>
                  <a:pt x="174779" y="514607"/>
                </a:lnTo>
                <a:close/>
              </a:path>
            </a:pathLst>
          </a:custGeom>
          <a:solidFill>
            <a:srgbClr val="FF0000"/>
          </a:solidFill>
        </p:spPr>
        <p:txBody>
          <a:bodyPr wrap="square" lIns="0" tIns="0" rIns="0" bIns="0" rtlCol="0"/>
          <a:lstStyle/>
          <a:p>
            <a:endParaRPr/>
          </a:p>
        </p:txBody>
      </p:sp>
      <p:pic>
        <p:nvPicPr>
          <p:cNvPr id="52" name="object 52"/>
          <p:cNvPicPr/>
          <p:nvPr/>
        </p:nvPicPr>
        <p:blipFill>
          <a:blip r:embed="rId30" cstate="print"/>
          <a:stretch>
            <a:fillRect/>
          </a:stretch>
        </p:blipFill>
        <p:spPr>
          <a:xfrm>
            <a:off x="5890212" y="2967125"/>
            <a:ext cx="296878" cy="245389"/>
          </a:xfrm>
          <a:prstGeom prst="rect">
            <a:avLst/>
          </a:prstGeom>
        </p:spPr>
      </p:pic>
      <p:pic>
        <p:nvPicPr>
          <p:cNvPr id="53" name="object 53"/>
          <p:cNvPicPr/>
          <p:nvPr/>
        </p:nvPicPr>
        <p:blipFill>
          <a:blip r:embed="rId31" cstate="print"/>
          <a:stretch>
            <a:fillRect/>
          </a:stretch>
        </p:blipFill>
        <p:spPr>
          <a:xfrm>
            <a:off x="6331281" y="2895681"/>
            <a:ext cx="296648" cy="344538"/>
          </a:xfrm>
          <a:prstGeom prst="rect">
            <a:avLst/>
          </a:prstGeom>
        </p:spPr>
      </p:pic>
      <p:grpSp>
        <p:nvGrpSpPr>
          <p:cNvPr id="54" name="object 54"/>
          <p:cNvGrpSpPr/>
          <p:nvPr/>
        </p:nvGrpSpPr>
        <p:grpSpPr>
          <a:xfrm>
            <a:off x="6702224" y="2932210"/>
            <a:ext cx="411480" cy="306070"/>
            <a:chOff x="6702224" y="2932210"/>
            <a:chExt cx="411480" cy="306070"/>
          </a:xfrm>
        </p:grpSpPr>
        <p:sp>
          <p:nvSpPr>
            <p:cNvPr id="55" name="object 55"/>
            <p:cNvSpPr/>
            <p:nvPr/>
          </p:nvSpPr>
          <p:spPr>
            <a:xfrm>
              <a:off x="6702222" y="3094862"/>
              <a:ext cx="102235" cy="20955"/>
            </a:xfrm>
            <a:custGeom>
              <a:avLst/>
              <a:gdLst/>
              <a:ahLst/>
              <a:cxnLst/>
              <a:rect l="l" t="t" r="r" b="b"/>
              <a:pathLst>
                <a:path w="102234" h="20955">
                  <a:moveTo>
                    <a:pt x="102196" y="10375"/>
                  </a:moveTo>
                  <a:lnTo>
                    <a:pt x="99212" y="3162"/>
                  </a:lnTo>
                  <a:lnTo>
                    <a:pt x="91998" y="177"/>
                  </a:lnTo>
                  <a:lnTo>
                    <a:pt x="75069" y="0"/>
                  </a:lnTo>
                  <a:lnTo>
                    <a:pt x="51523" y="50"/>
                  </a:lnTo>
                  <a:lnTo>
                    <a:pt x="21158" y="1041"/>
                  </a:lnTo>
                  <a:lnTo>
                    <a:pt x="7823" y="2959"/>
                  </a:lnTo>
                  <a:lnTo>
                    <a:pt x="6451" y="3924"/>
                  </a:lnTo>
                  <a:lnTo>
                    <a:pt x="0" y="10375"/>
                  </a:lnTo>
                  <a:lnTo>
                    <a:pt x="6451" y="16827"/>
                  </a:lnTo>
                  <a:lnTo>
                    <a:pt x="7823" y="17792"/>
                  </a:lnTo>
                  <a:lnTo>
                    <a:pt x="21158" y="19710"/>
                  </a:lnTo>
                  <a:lnTo>
                    <a:pt x="51523" y="20701"/>
                  </a:lnTo>
                  <a:lnTo>
                    <a:pt x="75069" y="20751"/>
                  </a:lnTo>
                  <a:lnTo>
                    <a:pt x="91998" y="20574"/>
                  </a:lnTo>
                  <a:lnTo>
                    <a:pt x="99212" y="17589"/>
                  </a:lnTo>
                  <a:lnTo>
                    <a:pt x="102196" y="10375"/>
                  </a:lnTo>
                  <a:close/>
                </a:path>
              </a:pathLst>
            </a:custGeom>
            <a:solidFill>
              <a:srgbClr val="FF0000"/>
            </a:solidFill>
          </p:spPr>
          <p:txBody>
            <a:bodyPr wrap="square" lIns="0" tIns="0" rIns="0" bIns="0" rtlCol="0"/>
            <a:lstStyle/>
            <a:p>
              <a:endParaRPr/>
            </a:p>
          </p:txBody>
        </p:sp>
        <p:pic>
          <p:nvPicPr>
            <p:cNvPr id="56" name="object 56"/>
            <p:cNvPicPr/>
            <p:nvPr/>
          </p:nvPicPr>
          <p:blipFill>
            <a:blip r:embed="rId32" cstate="print"/>
            <a:stretch>
              <a:fillRect/>
            </a:stretch>
          </p:blipFill>
          <p:spPr>
            <a:xfrm>
              <a:off x="6847470" y="3004580"/>
              <a:ext cx="119180" cy="198527"/>
            </a:xfrm>
            <a:prstGeom prst="rect">
              <a:avLst/>
            </a:prstGeom>
          </p:spPr>
        </p:pic>
        <p:sp>
          <p:nvSpPr>
            <p:cNvPr id="57" name="object 57"/>
            <p:cNvSpPr/>
            <p:nvPr/>
          </p:nvSpPr>
          <p:spPr>
            <a:xfrm>
              <a:off x="6986494" y="2932210"/>
              <a:ext cx="127000" cy="306070"/>
            </a:xfrm>
            <a:custGeom>
              <a:avLst/>
              <a:gdLst/>
              <a:ahLst/>
              <a:cxnLst/>
              <a:rect l="l" t="t" r="r" b="b"/>
              <a:pathLst>
                <a:path w="127000" h="306069">
                  <a:moveTo>
                    <a:pt x="13742" y="65072"/>
                  </a:moveTo>
                  <a:lnTo>
                    <a:pt x="3988" y="65072"/>
                  </a:lnTo>
                  <a:lnTo>
                    <a:pt x="0" y="28238"/>
                  </a:lnTo>
                  <a:lnTo>
                    <a:pt x="17534" y="0"/>
                  </a:lnTo>
                  <a:lnTo>
                    <a:pt x="20910" y="63"/>
                  </a:lnTo>
                  <a:lnTo>
                    <a:pt x="59861" y="17640"/>
                  </a:lnTo>
                  <a:lnTo>
                    <a:pt x="20599" y="17640"/>
                  </a:lnTo>
                  <a:lnTo>
                    <a:pt x="20317" y="18014"/>
                  </a:lnTo>
                  <a:lnTo>
                    <a:pt x="19404" y="18675"/>
                  </a:lnTo>
                  <a:lnTo>
                    <a:pt x="18536" y="19036"/>
                  </a:lnTo>
                  <a:lnTo>
                    <a:pt x="19182" y="19071"/>
                  </a:lnTo>
                  <a:lnTo>
                    <a:pt x="19826" y="19174"/>
                  </a:lnTo>
                  <a:lnTo>
                    <a:pt x="19579" y="19857"/>
                  </a:lnTo>
                  <a:lnTo>
                    <a:pt x="19133" y="21530"/>
                  </a:lnTo>
                  <a:lnTo>
                    <a:pt x="18752" y="23402"/>
                  </a:lnTo>
                  <a:lnTo>
                    <a:pt x="13742" y="65072"/>
                  </a:lnTo>
                  <a:close/>
                </a:path>
                <a:path w="127000" h="306069">
                  <a:moveTo>
                    <a:pt x="38295" y="305768"/>
                  </a:moveTo>
                  <a:lnTo>
                    <a:pt x="31148" y="302808"/>
                  </a:lnTo>
                  <a:lnTo>
                    <a:pt x="28187" y="295660"/>
                  </a:lnTo>
                  <a:lnTo>
                    <a:pt x="33758" y="286627"/>
                  </a:lnTo>
                  <a:lnTo>
                    <a:pt x="55067" y="275452"/>
                  </a:lnTo>
                  <a:lnTo>
                    <a:pt x="61361" y="271731"/>
                  </a:lnTo>
                  <a:lnTo>
                    <a:pt x="92415" y="246783"/>
                  </a:lnTo>
                  <a:lnTo>
                    <a:pt x="106347" y="191843"/>
                  </a:lnTo>
                  <a:lnTo>
                    <a:pt x="106785" y="177827"/>
                  </a:lnTo>
                  <a:lnTo>
                    <a:pt x="106634" y="168393"/>
                  </a:lnTo>
                  <a:lnTo>
                    <a:pt x="101193" y="119930"/>
                  </a:lnTo>
                  <a:lnTo>
                    <a:pt x="90235" y="82919"/>
                  </a:lnTo>
                  <a:lnTo>
                    <a:pt x="68495" y="50143"/>
                  </a:lnTo>
                  <a:lnTo>
                    <a:pt x="37610" y="26516"/>
                  </a:lnTo>
                  <a:lnTo>
                    <a:pt x="19826" y="19174"/>
                  </a:lnTo>
                  <a:lnTo>
                    <a:pt x="20023" y="18631"/>
                  </a:lnTo>
                  <a:lnTo>
                    <a:pt x="20413" y="17886"/>
                  </a:lnTo>
                  <a:lnTo>
                    <a:pt x="20599" y="17640"/>
                  </a:lnTo>
                  <a:lnTo>
                    <a:pt x="59861" y="17640"/>
                  </a:lnTo>
                  <a:lnTo>
                    <a:pt x="88486" y="43735"/>
                  </a:lnTo>
                  <a:lnTo>
                    <a:pt x="111731" y="84194"/>
                  </a:lnTo>
                  <a:lnTo>
                    <a:pt x="123414" y="134189"/>
                  </a:lnTo>
                  <a:lnTo>
                    <a:pt x="126784" y="178025"/>
                  </a:lnTo>
                  <a:lnTo>
                    <a:pt x="126339" y="193443"/>
                  </a:lnTo>
                  <a:lnTo>
                    <a:pt x="120524" y="234436"/>
                  </a:lnTo>
                  <a:lnTo>
                    <a:pt x="97346" y="271495"/>
                  </a:lnTo>
                  <a:lnTo>
                    <a:pt x="64889" y="294088"/>
                  </a:lnTo>
                  <a:lnTo>
                    <a:pt x="42832" y="304693"/>
                  </a:lnTo>
                  <a:lnTo>
                    <a:pt x="40665" y="305489"/>
                  </a:lnTo>
                  <a:lnTo>
                    <a:pt x="38295" y="305768"/>
                  </a:lnTo>
                  <a:close/>
                </a:path>
                <a:path w="127000" h="306069">
                  <a:moveTo>
                    <a:pt x="19826" y="19174"/>
                  </a:moveTo>
                  <a:lnTo>
                    <a:pt x="19182" y="19071"/>
                  </a:lnTo>
                  <a:lnTo>
                    <a:pt x="18536" y="19036"/>
                  </a:lnTo>
                  <a:lnTo>
                    <a:pt x="19404" y="18675"/>
                  </a:lnTo>
                  <a:lnTo>
                    <a:pt x="20317" y="18014"/>
                  </a:lnTo>
                  <a:lnTo>
                    <a:pt x="20007" y="18675"/>
                  </a:lnTo>
                  <a:lnTo>
                    <a:pt x="19826" y="19174"/>
                  </a:lnTo>
                  <a:close/>
                </a:path>
                <a:path w="127000" h="306069">
                  <a:moveTo>
                    <a:pt x="8862" y="69972"/>
                  </a:moveTo>
                  <a:lnTo>
                    <a:pt x="4014" y="65124"/>
                  </a:lnTo>
                  <a:lnTo>
                    <a:pt x="13742" y="65072"/>
                  </a:lnTo>
                  <a:lnTo>
                    <a:pt x="8862" y="69972"/>
                  </a:lnTo>
                  <a:close/>
                </a:path>
              </a:pathLst>
            </a:custGeom>
            <a:solidFill>
              <a:srgbClr val="FF0000"/>
            </a:solidFill>
          </p:spPr>
          <p:txBody>
            <a:bodyPr wrap="square" lIns="0" tIns="0" rIns="0" bIns="0" rtlCol="0"/>
            <a:lstStyle/>
            <a:p>
              <a:endParaRPr/>
            </a:p>
          </p:txBody>
        </p:sp>
      </p:grpSp>
      <p:pic>
        <p:nvPicPr>
          <p:cNvPr id="58" name="object 58"/>
          <p:cNvPicPr/>
          <p:nvPr/>
        </p:nvPicPr>
        <p:blipFill>
          <a:blip r:embed="rId33" cstate="print"/>
          <a:stretch>
            <a:fillRect/>
          </a:stretch>
        </p:blipFill>
        <p:spPr>
          <a:xfrm>
            <a:off x="6014327" y="3321915"/>
            <a:ext cx="1240185" cy="323126"/>
          </a:xfrm>
          <a:prstGeom prst="rect">
            <a:avLst/>
          </a:prstGeom>
        </p:spPr>
      </p:pic>
      <p:sp>
        <p:nvSpPr>
          <p:cNvPr id="59" name="object 59"/>
          <p:cNvSpPr/>
          <p:nvPr/>
        </p:nvSpPr>
        <p:spPr>
          <a:xfrm>
            <a:off x="7310983" y="2948965"/>
            <a:ext cx="293370" cy="677545"/>
          </a:xfrm>
          <a:custGeom>
            <a:avLst/>
            <a:gdLst/>
            <a:ahLst/>
            <a:cxnLst/>
            <a:rect l="l" t="t" r="r" b="b"/>
            <a:pathLst>
              <a:path w="293370" h="677545">
                <a:moveTo>
                  <a:pt x="135559" y="449668"/>
                </a:moveTo>
                <a:lnTo>
                  <a:pt x="135407" y="417245"/>
                </a:lnTo>
                <a:lnTo>
                  <a:pt x="135331" y="337680"/>
                </a:lnTo>
                <a:lnTo>
                  <a:pt x="135102" y="331266"/>
                </a:lnTo>
                <a:lnTo>
                  <a:pt x="134442" y="324751"/>
                </a:lnTo>
                <a:lnTo>
                  <a:pt x="133350" y="318274"/>
                </a:lnTo>
                <a:lnTo>
                  <a:pt x="131800" y="311708"/>
                </a:lnTo>
                <a:lnTo>
                  <a:pt x="128257" y="299948"/>
                </a:lnTo>
                <a:lnTo>
                  <a:pt x="127038" y="294728"/>
                </a:lnTo>
                <a:lnTo>
                  <a:pt x="126199" y="289902"/>
                </a:lnTo>
                <a:lnTo>
                  <a:pt x="125209" y="272402"/>
                </a:lnTo>
                <a:lnTo>
                  <a:pt x="124561" y="265899"/>
                </a:lnTo>
                <a:lnTo>
                  <a:pt x="123469" y="259422"/>
                </a:lnTo>
                <a:lnTo>
                  <a:pt x="121920" y="252844"/>
                </a:lnTo>
                <a:lnTo>
                  <a:pt x="119037" y="243624"/>
                </a:lnTo>
                <a:lnTo>
                  <a:pt x="109232" y="214299"/>
                </a:lnTo>
                <a:lnTo>
                  <a:pt x="101396" y="187134"/>
                </a:lnTo>
                <a:lnTo>
                  <a:pt x="89255" y="145351"/>
                </a:lnTo>
                <a:lnTo>
                  <a:pt x="63068" y="98018"/>
                </a:lnTo>
                <a:lnTo>
                  <a:pt x="53251" y="79463"/>
                </a:lnTo>
                <a:lnTo>
                  <a:pt x="16408" y="35013"/>
                </a:lnTo>
                <a:lnTo>
                  <a:pt x="8140" y="30403"/>
                </a:lnTo>
                <a:lnTo>
                  <a:pt x="4965" y="31038"/>
                </a:lnTo>
                <a:lnTo>
                  <a:pt x="0" y="38544"/>
                </a:lnTo>
                <a:lnTo>
                  <a:pt x="635" y="41706"/>
                </a:lnTo>
                <a:lnTo>
                  <a:pt x="1384" y="43091"/>
                </a:lnTo>
                <a:lnTo>
                  <a:pt x="2374" y="44297"/>
                </a:lnTo>
                <a:lnTo>
                  <a:pt x="4572" y="46774"/>
                </a:lnTo>
                <a:lnTo>
                  <a:pt x="19469" y="62268"/>
                </a:lnTo>
                <a:lnTo>
                  <a:pt x="24460" y="68072"/>
                </a:lnTo>
                <a:lnTo>
                  <a:pt x="29159" y="74333"/>
                </a:lnTo>
                <a:lnTo>
                  <a:pt x="33489" y="80962"/>
                </a:lnTo>
                <a:lnTo>
                  <a:pt x="37477" y="87985"/>
                </a:lnTo>
                <a:lnTo>
                  <a:pt x="47383" y="106997"/>
                </a:lnTo>
                <a:lnTo>
                  <a:pt x="61099" y="129540"/>
                </a:lnTo>
                <a:lnTo>
                  <a:pt x="78765" y="173228"/>
                </a:lnTo>
                <a:lnTo>
                  <a:pt x="83629" y="192036"/>
                </a:lnTo>
                <a:lnTo>
                  <a:pt x="91490" y="219798"/>
                </a:lnTo>
                <a:lnTo>
                  <a:pt x="103911" y="257886"/>
                </a:lnTo>
                <a:lnTo>
                  <a:pt x="107480" y="291465"/>
                </a:lnTo>
                <a:lnTo>
                  <a:pt x="108610" y="298411"/>
                </a:lnTo>
                <a:lnTo>
                  <a:pt x="110147" y="304977"/>
                </a:lnTo>
                <a:lnTo>
                  <a:pt x="113652" y="316750"/>
                </a:lnTo>
                <a:lnTo>
                  <a:pt x="114858" y="321970"/>
                </a:lnTo>
                <a:lnTo>
                  <a:pt x="115722" y="327253"/>
                </a:lnTo>
                <a:lnTo>
                  <a:pt x="116243" y="332524"/>
                </a:lnTo>
                <a:lnTo>
                  <a:pt x="116395" y="337680"/>
                </a:lnTo>
                <a:lnTo>
                  <a:pt x="116332" y="417245"/>
                </a:lnTo>
                <a:lnTo>
                  <a:pt x="115938" y="460971"/>
                </a:lnTo>
                <a:lnTo>
                  <a:pt x="103111" y="498640"/>
                </a:lnTo>
                <a:lnTo>
                  <a:pt x="65684" y="535635"/>
                </a:lnTo>
                <a:lnTo>
                  <a:pt x="59944" y="542505"/>
                </a:lnTo>
                <a:lnTo>
                  <a:pt x="40982" y="577240"/>
                </a:lnTo>
                <a:lnTo>
                  <a:pt x="36677" y="592874"/>
                </a:lnTo>
                <a:lnTo>
                  <a:pt x="39814" y="600443"/>
                </a:lnTo>
                <a:lnTo>
                  <a:pt x="47383" y="603580"/>
                </a:lnTo>
                <a:lnTo>
                  <a:pt x="54775" y="600608"/>
                </a:lnTo>
                <a:lnTo>
                  <a:pt x="58077" y="593382"/>
                </a:lnTo>
                <a:lnTo>
                  <a:pt x="58127" y="592366"/>
                </a:lnTo>
                <a:lnTo>
                  <a:pt x="58140" y="592162"/>
                </a:lnTo>
                <a:lnTo>
                  <a:pt x="76504" y="554926"/>
                </a:lnTo>
                <a:lnTo>
                  <a:pt x="117132" y="512559"/>
                </a:lnTo>
                <a:lnTo>
                  <a:pt x="119507" y="510006"/>
                </a:lnTo>
                <a:lnTo>
                  <a:pt x="134759" y="468579"/>
                </a:lnTo>
                <a:lnTo>
                  <a:pt x="135407" y="461835"/>
                </a:lnTo>
                <a:lnTo>
                  <a:pt x="135559" y="449668"/>
                </a:lnTo>
                <a:close/>
              </a:path>
              <a:path w="293370" h="677545">
                <a:moveTo>
                  <a:pt x="293128" y="494639"/>
                </a:moveTo>
                <a:lnTo>
                  <a:pt x="292900" y="488188"/>
                </a:lnTo>
                <a:lnTo>
                  <a:pt x="292138" y="480974"/>
                </a:lnTo>
                <a:lnTo>
                  <a:pt x="287909" y="462851"/>
                </a:lnTo>
                <a:lnTo>
                  <a:pt x="286143" y="456755"/>
                </a:lnTo>
                <a:lnTo>
                  <a:pt x="284911" y="450977"/>
                </a:lnTo>
                <a:lnTo>
                  <a:pt x="284035" y="444766"/>
                </a:lnTo>
                <a:lnTo>
                  <a:pt x="283502" y="438099"/>
                </a:lnTo>
                <a:lnTo>
                  <a:pt x="283324" y="431038"/>
                </a:lnTo>
                <a:lnTo>
                  <a:pt x="283286" y="356362"/>
                </a:lnTo>
                <a:lnTo>
                  <a:pt x="283083" y="344233"/>
                </a:lnTo>
                <a:lnTo>
                  <a:pt x="282435" y="335775"/>
                </a:lnTo>
                <a:lnTo>
                  <a:pt x="281330" y="327088"/>
                </a:lnTo>
                <a:lnTo>
                  <a:pt x="277126" y="307086"/>
                </a:lnTo>
                <a:lnTo>
                  <a:pt x="272224" y="285750"/>
                </a:lnTo>
                <a:lnTo>
                  <a:pt x="268351" y="267157"/>
                </a:lnTo>
                <a:lnTo>
                  <a:pt x="265861" y="253238"/>
                </a:lnTo>
                <a:lnTo>
                  <a:pt x="264731" y="244868"/>
                </a:lnTo>
                <a:lnTo>
                  <a:pt x="259270" y="184619"/>
                </a:lnTo>
                <a:lnTo>
                  <a:pt x="256451" y="169519"/>
                </a:lnTo>
                <a:lnTo>
                  <a:pt x="255193" y="161607"/>
                </a:lnTo>
                <a:lnTo>
                  <a:pt x="253238" y="83019"/>
                </a:lnTo>
                <a:lnTo>
                  <a:pt x="252920" y="37896"/>
                </a:lnTo>
                <a:lnTo>
                  <a:pt x="252793" y="24980"/>
                </a:lnTo>
                <a:lnTo>
                  <a:pt x="252755" y="23660"/>
                </a:lnTo>
                <a:lnTo>
                  <a:pt x="252691" y="22199"/>
                </a:lnTo>
                <a:lnTo>
                  <a:pt x="252399" y="20066"/>
                </a:lnTo>
                <a:lnTo>
                  <a:pt x="251942" y="18262"/>
                </a:lnTo>
                <a:lnTo>
                  <a:pt x="225526" y="0"/>
                </a:lnTo>
                <a:lnTo>
                  <a:pt x="149415" y="330"/>
                </a:lnTo>
                <a:lnTo>
                  <a:pt x="106248" y="5918"/>
                </a:lnTo>
                <a:lnTo>
                  <a:pt x="103060" y="9105"/>
                </a:lnTo>
                <a:lnTo>
                  <a:pt x="103987" y="11366"/>
                </a:lnTo>
                <a:lnTo>
                  <a:pt x="149415" y="17881"/>
                </a:lnTo>
                <a:lnTo>
                  <a:pt x="229108" y="18249"/>
                </a:lnTo>
                <a:lnTo>
                  <a:pt x="229704" y="18491"/>
                </a:lnTo>
                <a:lnTo>
                  <a:pt x="234315" y="23304"/>
                </a:lnTo>
                <a:lnTo>
                  <a:pt x="234403" y="23609"/>
                </a:lnTo>
                <a:lnTo>
                  <a:pt x="234289" y="37896"/>
                </a:lnTo>
                <a:lnTo>
                  <a:pt x="233984" y="82753"/>
                </a:lnTo>
                <a:lnTo>
                  <a:pt x="235534" y="162318"/>
                </a:lnTo>
                <a:lnTo>
                  <a:pt x="237032" y="172859"/>
                </a:lnTo>
                <a:lnTo>
                  <a:pt x="239610" y="186702"/>
                </a:lnTo>
                <a:lnTo>
                  <a:pt x="244551" y="246735"/>
                </a:lnTo>
                <a:lnTo>
                  <a:pt x="245770" y="256413"/>
                </a:lnTo>
                <a:lnTo>
                  <a:pt x="248285" y="271043"/>
                </a:lnTo>
                <a:lnTo>
                  <a:pt x="252260" y="290131"/>
                </a:lnTo>
                <a:lnTo>
                  <a:pt x="257162" y="311480"/>
                </a:lnTo>
                <a:lnTo>
                  <a:pt x="261200" y="330809"/>
                </a:lnTo>
                <a:lnTo>
                  <a:pt x="262064" y="337820"/>
                </a:lnTo>
                <a:lnTo>
                  <a:pt x="262597" y="345059"/>
                </a:lnTo>
                <a:lnTo>
                  <a:pt x="262775" y="356362"/>
                </a:lnTo>
                <a:lnTo>
                  <a:pt x="262750" y="431038"/>
                </a:lnTo>
                <a:lnTo>
                  <a:pt x="262966" y="439178"/>
                </a:lnTo>
                <a:lnTo>
                  <a:pt x="263613" y="447027"/>
                </a:lnTo>
                <a:lnTo>
                  <a:pt x="264680" y="454545"/>
                </a:lnTo>
                <a:lnTo>
                  <a:pt x="266217" y="461733"/>
                </a:lnTo>
                <a:lnTo>
                  <a:pt x="267982" y="467791"/>
                </a:lnTo>
                <a:lnTo>
                  <a:pt x="271983" y="485000"/>
                </a:lnTo>
                <a:lnTo>
                  <a:pt x="272402" y="489559"/>
                </a:lnTo>
                <a:lnTo>
                  <a:pt x="272554" y="494639"/>
                </a:lnTo>
                <a:lnTo>
                  <a:pt x="272440" y="571246"/>
                </a:lnTo>
                <a:lnTo>
                  <a:pt x="271995" y="574179"/>
                </a:lnTo>
                <a:lnTo>
                  <a:pt x="271246" y="577164"/>
                </a:lnTo>
                <a:lnTo>
                  <a:pt x="270179" y="580224"/>
                </a:lnTo>
                <a:lnTo>
                  <a:pt x="267576" y="585927"/>
                </a:lnTo>
                <a:lnTo>
                  <a:pt x="266433" y="588835"/>
                </a:lnTo>
                <a:lnTo>
                  <a:pt x="262712" y="646366"/>
                </a:lnTo>
                <a:lnTo>
                  <a:pt x="245719" y="646442"/>
                </a:lnTo>
                <a:lnTo>
                  <a:pt x="216103" y="653694"/>
                </a:lnTo>
                <a:lnTo>
                  <a:pt x="213144" y="654723"/>
                </a:lnTo>
                <a:lnTo>
                  <a:pt x="210159" y="655459"/>
                </a:lnTo>
                <a:lnTo>
                  <a:pt x="208064" y="655853"/>
                </a:lnTo>
                <a:lnTo>
                  <a:pt x="174866" y="655904"/>
                </a:lnTo>
                <a:lnTo>
                  <a:pt x="167449" y="659015"/>
                </a:lnTo>
                <a:lnTo>
                  <a:pt x="164376" y="666457"/>
                </a:lnTo>
                <a:lnTo>
                  <a:pt x="167462" y="673912"/>
                </a:lnTo>
                <a:lnTo>
                  <a:pt x="174929" y="676998"/>
                </a:lnTo>
                <a:lnTo>
                  <a:pt x="208495" y="676668"/>
                </a:lnTo>
                <a:lnTo>
                  <a:pt x="214249" y="675868"/>
                </a:lnTo>
                <a:lnTo>
                  <a:pt x="219125" y="674649"/>
                </a:lnTo>
                <a:lnTo>
                  <a:pt x="224015" y="672934"/>
                </a:lnTo>
                <a:lnTo>
                  <a:pt x="230136" y="670179"/>
                </a:lnTo>
                <a:lnTo>
                  <a:pt x="231584" y="669645"/>
                </a:lnTo>
                <a:lnTo>
                  <a:pt x="273113" y="666978"/>
                </a:lnTo>
                <a:lnTo>
                  <a:pt x="278041" y="664895"/>
                </a:lnTo>
                <a:lnTo>
                  <a:pt x="280339" y="663943"/>
                </a:lnTo>
                <a:lnTo>
                  <a:pt x="283362" y="656640"/>
                </a:lnTo>
                <a:lnTo>
                  <a:pt x="283298" y="612368"/>
                </a:lnTo>
                <a:lnTo>
                  <a:pt x="283464" y="607529"/>
                </a:lnTo>
                <a:lnTo>
                  <a:pt x="287286" y="592213"/>
                </a:lnTo>
                <a:lnTo>
                  <a:pt x="289242" y="587857"/>
                </a:lnTo>
                <a:lnTo>
                  <a:pt x="290918" y="583069"/>
                </a:lnTo>
                <a:lnTo>
                  <a:pt x="292125" y="578205"/>
                </a:lnTo>
                <a:lnTo>
                  <a:pt x="292862" y="573290"/>
                </a:lnTo>
                <a:lnTo>
                  <a:pt x="293116" y="568439"/>
                </a:lnTo>
                <a:lnTo>
                  <a:pt x="293128" y="494639"/>
                </a:lnTo>
                <a:close/>
              </a:path>
            </a:pathLst>
          </a:custGeom>
          <a:solidFill>
            <a:srgbClr val="FF0000"/>
          </a:solidFill>
        </p:spPr>
        <p:txBody>
          <a:bodyPr wrap="square" lIns="0" tIns="0" rIns="0" bIns="0" rtlCol="0"/>
          <a:lstStyle/>
          <a:p>
            <a:endParaRPr/>
          </a:p>
        </p:txBody>
      </p:sp>
      <p:sp>
        <p:nvSpPr>
          <p:cNvPr id="60" name="object 60"/>
          <p:cNvSpPr/>
          <p:nvPr/>
        </p:nvSpPr>
        <p:spPr>
          <a:xfrm>
            <a:off x="4098595" y="4203801"/>
            <a:ext cx="106045" cy="22225"/>
          </a:xfrm>
          <a:custGeom>
            <a:avLst/>
            <a:gdLst/>
            <a:ahLst/>
            <a:cxnLst/>
            <a:rect l="l" t="t" r="r" b="b"/>
            <a:pathLst>
              <a:path w="106045" h="22225">
                <a:moveTo>
                  <a:pt x="105765" y="10096"/>
                </a:moveTo>
                <a:lnTo>
                  <a:pt x="102806" y="2959"/>
                </a:lnTo>
                <a:lnTo>
                  <a:pt x="95669" y="0"/>
                </a:lnTo>
                <a:lnTo>
                  <a:pt x="48196" y="0"/>
                </a:lnTo>
                <a:lnTo>
                  <a:pt x="9474" y="3454"/>
                </a:lnTo>
                <a:lnTo>
                  <a:pt x="88" y="12763"/>
                </a:lnTo>
                <a:lnTo>
                  <a:pt x="50" y="12954"/>
                </a:lnTo>
                <a:lnTo>
                  <a:pt x="0" y="13233"/>
                </a:lnTo>
                <a:lnTo>
                  <a:pt x="292" y="13538"/>
                </a:lnTo>
                <a:lnTo>
                  <a:pt x="368" y="13703"/>
                </a:lnTo>
                <a:lnTo>
                  <a:pt x="368" y="14071"/>
                </a:lnTo>
                <a:lnTo>
                  <a:pt x="660" y="15989"/>
                </a:lnTo>
                <a:lnTo>
                  <a:pt x="1473" y="17665"/>
                </a:lnTo>
                <a:lnTo>
                  <a:pt x="3048" y="19100"/>
                </a:lnTo>
                <a:lnTo>
                  <a:pt x="6210" y="19926"/>
                </a:lnTo>
                <a:lnTo>
                  <a:pt x="6731" y="20434"/>
                </a:lnTo>
                <a:lnTo>
                  <a:pt x="7035" y="20142"/>
                </a:lnTo>
                <a:lnTo>
                  <a:pt x="11010" y="21170"/>
                </a:lnTo>
                <a:lnTo>
                  <a:pt x="12280" y="21704"/>
                </a:lnTo>
                <a:lnTo>
                  <a:pt x="14058" y="19913"/>
                </a:lnTo>
                <a:lnTo>
                  <a:pt x="13779" y="19240"/>
                </a:lnTo>
                <a:lnTo>
                  <a:pt x="21704" y="19558"/>
                </a:lnTo>
                <a:lnTo>
                  <a:pt x="48272" y="20193"/>
                </a:lnTo>
                <a:lnTo>
                  <a:pt x="95669" y="20193"/>
                </a:lnTo>
                <a:lnTo>
                  <a:pt x="100876" y="18034"/>
                </a:lnTo>
                <a:lnTo>
                  <a:pt x="102806" y="17233"/>
                </a:lnTo>
                <a:lnTo>
                  <a:pt x="105765" y="10096"/>
                </a:lnTo>
                <a:close/>
              </a:path>
            </a:pathLst>
          </a:custGeom>
          <a:solidFill>
            <a:srgbClr val="FF0000"/>
          </a:solidFill>
        </p:spPr>
        <p:txBody>
          <a:bodyPr wrap="square" lIns="0" tIns="0" rIns="0" bIns="0" rtlCol="0"/>
          <a:lstStyle/>
          <a:p>
            <a:endParaRPr/>
          </a:p>
        </p:txBody>
      </p:sp>
      <p:sp>
        <p:nvSpPr>
          <p:cNvPr id="61" name="object 61"/>
          <p:cNvSpPr/>
          <p:nvPr/>
        </p:nvSpPr>
        <p:spPr>
          <a:xfrm>
            <a:off x="4127703" y="4292041"/>
            <a:ext cx="90170" cy="20320"/>
          </a:xfrm>
          <a:custGeom>
            <a:avLst/>
            <a:gdLst/>
            <a:ahLst/>
            <a:cxnLst/>
            <a:rect l="l" t="t" r="r" b="b"/>
            <a:pathLst>
              <a:path w="90170" h="20320">
                <a:moveTo>
                  <a:pt x="90131" y="10160"/>
                </a:moveTo>
                <a:lnTo>
                  <a:pt x="87541" y="3898"/>
                </a:lnTo>
                <a:lnTo>
                  <a:pt x="81280" y="1295"/>
                </a:lnTo>
                <a:lnTo>
                  <a:pt x="73329" y="76"/>
                </a:lnTo>
                <a:lnTo>
                  <a:pt x="56743" y="0"/>
                </a:lnTo>
                <a:lnTo>
                  <a:pt x="32219" y="63"/>
                </a:lnTo>
                <a:lnTo>
                  <a:pt x="14173" y="1409"/>
                </a:lnTo>
                <a:lnTo>
                  <a:pt x="7835" y="2425"/>
                </a:lnTo>
                <a:lnTo>
                  <a:pt x="7061" y="3098"/>
                </a:lnTo>
                <a:lnTo>
                  <a:pt x="0" y="10160"/>
                </a:lnTo>
                <a:lnTo>
                  <a:pt x="7061" y="17208"/>
                </a:lnTo>
                <a:lnTo>
                  <a:pt x="7835" y="17894"/>
                </a:lnTo>
                <a:lnTo>
                  <a:pt x="14173" y="18910"/>
                </a:lnTo>
                <a:lnTo>
                  <a:pt x="32219" y="20256"/>
                </a:lnTo>
                <a:lnTo>
                  <a:pt x="56743" y="20320"/>
                </a:lnTo>
                <a:lnTo>
                  <a:pt x="73329" y="20243"/>
                </a:lnTo>
                <a:lnTo>
                  <a:pt x="81280" y="19011"/>
                </a:lnTo>
                <a:lnTo>
                  <a:pt x="87541" y="16421"/>
                </a:lnTo>
                <a:lnTo>
                  <a:pt x="90131" y="10160"/>
                </a:lnTo>
                <a:close/>
              </a:path>
            </a:pathLst>
          </a:custGeom>
          <a:solidFill>
            <a:srgbClr val="FF0000"/>
          </a:solidFill>
        </p:spPr>
        <p:txBody>
          <a:bodyPr wrap="square" lIns="0" tIns="0" rIns="0" bIns="0" rtlCol="0"/>
          <a:lstStyle/>
          <a:p>
            <a:endParaRPr/>
          </a:p>
        </p:txBody>
      </p:sp>
      <p:pic>
        <p:nvPicPr>
          <p:cNvPr id="62" name="object 62"/>
          <p:cNvPicPr/>
          <p:nvPr/>
        </p:nvPicPr>
        <p:blipFill>
          <a:blip r:embed="rId34" cstate="print"/>
          <a:stretch>
            <a:fillRect/>
          </a:stretch>
        </p:blipFill>
        <p:spPr>
          <a:xfrm>
            <a:off x="4357019" y="4087776"/>
            <a:ext cx="446931" cy="240992"/>
          </a:xfrm>
          <a:prstGeom prst="rect">
            <a:avLst/>
          </a:prstGeom>
        </p:spPr>
      </p:pic>
      <p:pic>
        <p:nvPicPr>
          <p:cNvPr id="63" name="object 63"/>
          <p:cNvPicPr/>
          <p:nvPr/>
        </p:nvPicPr>
        <p:blipFill>
          <a:blip r:embed="rId35" cstate="print"/>
          <a:stretch>
            <a:fillRect/>
          </a:stretch>
        </p:blipFill>
        <p:spPr>
          <a:xfrm>
            <a:off x="4927346" y="3926140"/>
            <a:ext cx="606577" cy="562843"/>
          </a:xfrm>
          <a:prstGeom prst="rect">
            <a:avLst/>
          </a:prstGeom>
        </p:spPr>
      </p:pic>
      <p:sp>
        <p:nvSpPr>
          <p:cNvPr id="64" name="object 64"/>
          <p:cNvSpPr/>
          <p:nvPr/>
        </p:nvSpPr>
        <p:spPr>
          <a:xfrm>
            <a:off x="5621668" y="4027347"/>
            <a:ext cx="89535" cy="304800"/>
          </a:xfrm>
          <a:custGeom>
            <a:avLst/>
            <a:gdLst/>
            <a:ahLst/>
            <a:cxnLst/>
            <a:rect l="l" t="t" r="r" b="b"/>
            <a:pathLst>
              <a:path w="89535" h="304800">
                <a:moveTo>
                  <a:pt x="88912" y="294474"/>
                </a:moveTo>
                <a:lnTo>
                  <a:pt x="85979" y="287274"/>
                </a:lnTo>
                <a:lnTo>
                  <a:pt x="78854" y="284175"/>
                </a:lnTo>
                <a:lnTo>
                  <a:pt x="77216" y="284162"/>
                </a:lnTo>
                <a:lnTo>
                  <a:pt x="73164" y="283857"/>
                </a:lnTo>
                <a:lnTo>
                  <a:pt x="36271" y="271272"/>
                </a:lnTo>
                <a:lnTo>
                  <a:pt x="21374" y="234835"/>
                </a:lnTo>
                <a:lnTo>
                  <a:pt x="19812" y="135318"/>
                </a:lnTo>
                <a:lnTo>
                  <a:pt x="20434" y="122618"/>
                </a:lnTo>
                <a:lnTo>
                  <a:pt x="26898" y="82892"/>
                </a:lnTo>
                <a:lnTo>
                  <a:pt x="41605" y="36080"/>
                </a:lnTo>
                <a:lnTo>
                  <a:pt x="47269" y="22809"/>
                </a:lnTo>
                <a:lnTo>
                  <a:pt x="49174" y="23583"/>
                </a:lnTo>
                <a:lnTo>
                  <a:pt x="50660" y="23291"/>
                </a:lnTo>
                <a:lnTo>
                  <a:pt x="48298" y="0"/>
                </a:lnTo>
                <a:lnTo>
                  <a:pt x="47345" y="76"/>
                </a:lnTo>
                <a:lnTo>
                  <a:pt x="19126" y="45681"/>
                </a:lnTo>
                <a:lnTo>
                  <a:pt x="5499" y="92481"/>
                </a:lnTo>
                <a:lnTo>
                  <a:pt x="266" y="135318"/>
                </a:lnTo>
                <a:lnTo>
                  <a:pt x="0" y="204279"/>
                </a:lnTo>
                <a:lnTo>
                  <a:pt x="381" y="224713"/>
                </a:lnTo>
                <a:lnTo>
                  <a:pt x="8674" y="264820"/>
                </a:lnTo>
                <a:lnTo>
                  <a:pt x="33350" y="294132"/>
                </a:lnTo>
                <a:lnTo>
                  <a:pt x="70523" y="304215"/>
                </a:lnTo>
                <a:lnTo>
                  <a:pt x="78359" y="304774"/>
                </a:lnTo>
                <a:lnTo>
                  <a:pt x="78613" y="304774"/>
                </a:lnTo>
                <a:lnTo>
                  <a:pt x="85890" y="301764"/>
                </a:lnTo>
                <a:lnTo>
                  <a:pt x="88912" y="294474"/>
                </a:lnTo>
                <a:close/>
              </a:path>
            </a:pathLst>
          </a:custGeom>
          <a:solidFill>
            <a:srgbClr val="FF0000"/>
          </a:solidFill>
        </p:spPr>
        <p:txBody>
          <a:bodyPr wrap="square" lIns="0" tIns="0" rIns="0" bIns="0" rtlCol="0"/>
          <a:lstStyle/>
          <a:p>
            <a:endParaRPr/>
          </a:p>
        </p:txBody>
      </p:sp>
      <p:grpSp>
        <p:nvGrpSpPr>
          <p:cNvPr id="65" name="object 65"/>
          <p:cNvGrpSpPr/>
          <p:nvPr/>
        </p:nvGrpSpPr>
        <p:grpSpPr>
          <a:xfrm>
            <a:off x="5882906" y="3890480"/>
            <a:ext cx="1074420" cy="609600"/>
            <a:chOff x="5882906" y="3890480"/>
            <a:chExt cx="1074420" cy="609600"/>
          </a:xfrm>
        </p:grpSpPr>
        <p:pic>
          <p:nvPicPr>
            <p:cNvPr id="66" name="object 66"/>
            <p:cNvPicPr/>
            <p:nvPr/>
          </p:nvPicPr>
          <p:blipFill>
            <a:blip r:embed="rId36" cstate="print"/>
            <a:stretch>
              <a:fillRect/>
            </a:stretch>
          </p:blipFill>
          <p:spPr>
            <a:xfrm>
              <a:off x="6156562" y="3973004"/>
              <a:ext cx="127062" cy="120855"/>
            </a:xfrm>
            <a:prstGeom prst="rect">
              <a:avLst/>
            </a:prstGeom>
          </p:spPr>
        </p:pic>
        <p:pic>
          <p:nvPicPr>
            <p:cNvPr id="67" name="object 67"/>
            <p:cNvPicPr/>
            <p:nvPr/>
          </p:nvPicPr>
          <p:blipFill>
            <a:blip r:embed="rId37" cstate="print"/>
            <a:stretch>
              <a:fillRect/>
            </a:stretch>
          </p:blipFill>
          <p:spPr>
            <a:xfrm>
              <a:off x="5882906" y="3890480"/>
              <a:ext cx="1074169" cy="608973"/>
            </a:xfrm>
            <a:prstGeom prst="rect">
              <a:avLst/>
            </a:prstGeom>
          </p:spPr>
        </p:pic>
      </p:grpSp>
      <p:grpSp>
        <p:nvGrpSpPr>
          <p:cNvPr id="68" name="object 68"/>
          <p:cNvGrpSpPr/>
          <p:nvPr/>
        </p:nvGrpSpPr>
        <p:grpSpPr>
          <a:xfrm>
            <a:off x="3790086" y="4683923"/>
            <a:ext cx="777240" cy="346710"/>
            <a:chOff x="3790086" y="4683923"/>
            <a:chExt cx="777240" cy="346710"/>
          </a:xfrm>
        </p:grpSpPr>
        <p:sp>
          <p:nvSpPr>
            <p:cNvPr id="69" name="object 69"/>
            <p:cNvSpPr/>
            <p:nvPr/>
          </p:nvSpPr>
          <p:spPr>
            <a:xfrm>
              <a:off x="4552306" y="4777943"/>
              <a:ext cx="15240" cy="15240"/>
            </a:xfrm>
            <a:custGeom>
              <a:avLst/>
              <a:gdLst/>
              <a:ahLst/>
              <a:cxnLst/>
              <a:rect l="l" t="t" r="r" b="b"/>
              <a:pathLst>
                <a:path w="15239" h="15239">
                  <a:moveTo>
                    <a:pt x="71" y="14908"/>
                  </a:moveTo>
                  <a:lnTo>
                    <a:pt x="0" y="14736"/>
                  </a:lnTo>
                  <a:lnTo>
                    <a:pt x="4069" y="8340"/>
                  </a:lnTo>
                  <a:lnTo>
                    <a:pt x="5119" y="6512"/>
                  </a:lnTo>
                  <a:lnTo>
                    <a:pt x="6316" y="3883"/>
                  </a:lnTo>
                  <a:lnTo>
                    <a:pt x="6538" y="1751"/>
                  </a:lnTo>
                  <a:lnTo>
                    <a:pt x="6349" y="1463"/>
                  </a:lnTo>
                  <a:lnTo>
                    <a:pt x="7937" y="392"/>
                  </a:lnTo>
                  <a:lnTo>
                    <a:pt x="9882" y="0"/>
                  </a:lnTo>
                  <a:lnTo>
                    <a:pt x="14878" y="4996"/>
                  </a:lnTo>
                  <a:lnTo>
                    <a:pt x="14486" y="6941"/>
                  </a:lnTo>
                  <a:lnTo>
                    <a:pt x="13543" y="8340"/>
                  </a:lnTo>
                  <a:lnTo>
                    <a:pt x="13127" y="8340"/>
                  </a:lnTo>
                  <a:lnTo>
                    <a:pt x="10995" y="8562"/>
                  </a:lnTo>
                  <a:lnTo>
                    <a:pt x="8366" y="9759"/>
                  </a:lnTo>
                  <a:lnTo>
                    <a:pt x="6123" y="11048"/>
                  </a:lnTo>
                  <a:lnTo>
                    <a:pt x="142" y="14878"/>
                  </a:lnTo>
                  <a:close/>
                </a:path>
                <a:path w="15239" h="15239">
                  <a:moveTo>
                    <a:pt x="13415" y="8529"/>
                  </a:moveTo>
                  <a:lnTo>
                    <a:pt x="13127" y="8340"/>
                  </a:lnTo>
                  <a:lnTo>
                    <a:pt x="13543" y="8340"/>
                  </a:lnTo>
                  <a:lnTo>
                    <a:pt x="13415" y="8529"/>
                  </a:lnTo>
                  <a:close/>
                </a:path>
              </a:pathLst>
            </a:custGeom>
            <a:solidFill>
              <a:srgbClr val="FF0000"/>
            </a:solidFill>
          </p:spPr>
          <p:txBody>
            <a:bodyPr wrap="square" lIns="0" tIns="0" rIns="0" bIns="0" rtlCol="0"/>
            <a:lstStyle/>
            <a:p>
              <a:endParaRPr/>
            </a:p>
          </p:txBody>
        </p:sp>
        <p:pic>
          <p:nvPicPr>
            <p:cNvPr id="70" name="object 70"/>
            <p:cNvPicPr/>
            <p:nvPr/>
          </p:nvPicPr>
          <p:blipFill>
            <a:blip r:embed="rId38" cstate="print"/>
            <a:stretch>
              <a:fillRect/>
            </a:stretch>
          </p:blipFill>
          <p:spPr>
            <a:xfrm>
              <a:off x="3790086" y="4683923"/>
              <a:ext cx="762393" cy="346172"/>
            </a:xfrm>
            <a:prstGeom prst="rect">
              <a:avLst/>
            </a:prstGeom>
          </p:spPr>
        </p:pic>
      </p:grpSp>
      <p:pic>
        <p:nvPicPr>
          <p:cNvPr id="71" name="object 71"/>
          <p:cNvPicPr/>
          <p:nvPr/>
        </p:nvPicPr>
        <p:blipFill>
          <a:blip r:embed="rId39" cstate="print"/>
          <a:stretch>
            <a:fillRect/>
          </a:stretch>
        </p:blipFill>
        <p:spPr>
          <a:xfrm>
            <a:off x="2970320" y="4797456"/>
            <a:ext cx="752376" cy="272714"/>
          </a:xfrm>
          <a:prstGeom prst="rect">
            <a:avLst/>
          </a:prstGeom>
        </p:spPr>
      </p:pic>
      <p:sp>
        <p:nvSpPr>
          <p:cNvPr id="72" name="object 72"/>
          <p:cNvSpPr/>
          <p:nvPr/>
        </p:nvSpPr>
        <p:spPr>
          <a:xfrm>
            <a:off x="4724095" y="4893474"/>
            <a:ext cx="171450" cy="36830"/>
          </a:xfrm>
          <a:custGeom>
            <a:avLst/>
            <a:gdLst/>
            <a:ahLst/>
            <a:cxnLst/>
            <a:rect l="l" t="t" r="r" b="b"/>
            <a:pathLst>
              <a:path w="171450" h="36829">
                <a:moveTo>
                  <a:pt x="171018" y="26822"/>
                </a:moveTo>
                <a:lnTo>
                  <a:pt x="168338" y="20345"/>
                </a:lnTo>
                <a:lnTo>
                  <a:pt x="161861" y="17665"/>
                </a:lnTo>
                <a:lnTo>
                  <a:pt x="147675" y="18542"/>
                </a:lnTo>
                <a:lnTo>
                  <a:pt x="130352" y="18783"/>
                </a:lnTo>
                <a:lnTo>
                  <a:pt x="131089" y="17018"/>
                </a:lnTo>
                <a:lnTo>
                  <a:pt x="128600" y="11023"/>
                </a:lnTo>
                <a:lnTo>
                  <a:pt x="122605" y="8534"/>
                </a:lnTo>
                <a:lnTo>
                  <a:pt x="99060" y="8826"/>
                </a:lnTo>
                <a:lnTo>
                  <a:pt x="93332" y="8966"/>
                </a:lnTo>
                <a:lnTo>
                  <a:pt x="89776" y="8877"/>
                </a:lnTo>
                <a:lnTo>
                  <a:pt x="85839" y="8432"/>
                </a:lnTo>
                <a:lnTo>
                  <a:pt x="81661" y="7683"/>
                </a:lnTo>
                <a:lnTo>
                  <a:pt x="67627" y="3784"/>
                </a:lnTo>
                <a:lnTo>
                  <a:pt x="60388" y="2120"/>
                </a:lnTo>
                <a:lnTo>
                  <a:pt x="59258" y="1955"/>
                </a:lnTo>
                <a:lnTo>
                  <a:pt x="59258" y="17538"/>
                </a:lnTo>
                <a:lnTo>
                  <a:pt x="58762" y="17513"/>
                </a:lnTo>
                <a:lnTo>
                  <a:pt x="52933" y="16929"/>
                </a:lnTo>
                <a:lnTo>
                  <a:pt x="49250" y="16370"/>
                </a:lnTo>
                <a:lnTo>
                  <a:pt x="45643" y="15455"/>
                </a:lnTo>
                <a:lnTo>
                  <a:pt x="50546" y="15951"/>
                </a:lnTo>
                <a:lnTo>
                  <a:pt x="57480" y="17094"/>
                </a:lnTo>
                <a:lnTo>
                  <a:pt x="59258" y="17538"/>
                </a:lnTo>
                <a:lnTo>
                  <a:pt x="59258" y="1955"/>
                </a:lnTo>
                <a:lnTo>
                  <a:pt x="52425" y="914"/>
                </a:lnTo>
                <a:lnTo>
                  <a:pt x="43586" y="114"/>
                </a:lnTo>
                <a:lnTo>
                  <a:pt x="24841" y="0"/>
                </a:lnTo>
                <a:lnTo>
                  <a:pt x="11010" y="1028"/>
                </a:lnTo>
                <a:lnTo>
                  <a:pt x="5854" y="1816"/>
                </a:lnTo>
                <a:lnTo>
                  <a:pt x="4876" y="2336"/>
                </a:lnTo>
                <a:lnTo>
                  <a:pt x="0" y="7200"/>
                </a:lnTo>
                <a:lnTo>
                  <a:pt x="254" y="8750"/>
                </a:lnTo>
                <a:lnTo>
                  <a:pt x="939" y="10083"/>
                </a:lnTo>
                <a:lnTo>
                  <a:pt x="3340" y="11823"/>
                </a:lnTo>
                <a:lnTo>
                  <a:pt x="5334" y="12331"/>
                </a:lnTo>
                <a:lnTo>
                  <a:pt x="5854" y="12598"/>
                </a:lnTo>
                <a:lnTo>
                  <a:pt x="7315" y="12827"/>
                </a:lnTo>
                <a:lnTo>
                  <a:pt x="30365" y="18580"/>
                </a:lnTo>
                <a:lnTo>
                  <a:pt x="30607" y="19367"/>
                </a:lnTo>
                <a:lnTo>
                  <a:pt x="32372" y="20955"/>
                </a:lnTo>
                <a:lnTo>
                  <a:pt x="36842" y="24422"/>
                </a:lnTo>
                <a:lnTo>
                  <a:pt x="36360" y="26822"/>
                </a:lnTo>
                <a:lnTo>
                  <a:pt x="36969" y="29845"/>
                </a:lnTo>
                <a:lnTo>
                  <a:pt x="62661" y="34759"/>
                </a:lnTo>
                <a:lnTo>
                  <a:pt x="64439" y="35052"/>
                </a:lnTo>
                <a:lnTo>
                  <a:pt x="73545" y="35979"/>
                </a:lnTo>
                <a:lnTo>
                  <a:pt x="91846" y="36271"/>
                </a:lnTo>
                <a:lnTo>
                  <a:pt x="112801" y="36258"/>
                </a:lnTo>
                <a:lnTo>
                  <a:pt x="116420" y="34823"/>
                </a:lnTo>
                <a:lnTo>
                  <a:pt x="126923" y="34836"/>
                </a:lnTo>
                <a:lnTo>
                  <a:pt x="147675" y="35115"/>
                </a:lnTo>
                <a:lnTo>
                  <a:pt x="161861" y="35991"/>
                </a:lnTo>
                <a:lnTo>
                  <a:pt x="168338" y="33312"/>
                </a:lnTo>
                <a:lnTo>
                  <a:pt x="171018" y="26822"/>
                </a:lnTo>
                <a:close/>
              </a:path>
            </a:pathLst>
          </a:custGeom>
          <a:solidFill>
            <a:srgbClr val="FF0000"/>
          </a:solidFill>
        </p:spPr>
        <p:txBody>
          <a:bodyPr wrap="square" lIns="0" tIns="0" rIns="0" bIns="0" rtlCol="0"/>
          <a:lstStyle/>
          <a:p>
            <a:endParaRPr/>
          </a:p>
        </p:txBody>
      </p:sp>
      <p:sp>
        <p:nvSpPr>
          <p:cNvPr id="73" name="object 73"/>
          <p:cNvSpPr/>
          <p:nvPr/>
        </p:nvSpPr>
        <p:spPr>
          <a:xfrm>
            <a:off x="4745316" y="4983162"/>
            <a:ext cx="159385" cy="33655"/>
          </a:xfrm>
          <a:custGeom>
            <a:avLst/>
            <a:gdLst/>
            <a:ahLst/>
            <a:cxnLst/>
            <a:rect l="l" t="t" r="r" b="b"/>
            <a:pathLst>
              <a:path w="159385" h="33654">
                <a:moveTo>
                  <a:pt x="158902" y="15633"/>
                </a:moveTo>
                <a:lnTo>
                  <a:pt x="156425" y="9652"/>
                </a:lnTo>
                <a:lnTo>
                  <a:pt x="150444" y="7162"/>
                </a:lnTo>
                <a:lnTo>
                  <a:pt x="149885" y="7175"/>
                </a:lnTo>
                <a:lnTo>
                  <a:pt x="148221" y="3136"/>
                </a:lnTo>
                <a:lnTo>
                  <a:pt x="140639" y="0"/>
                </a:lnTo>
                <a:lnTo>
                  <a:pt x="138328" y="241"/>
                </a:lnTo>
                <a:lnTo>
                  <a:pt x="136194" y="952"/>
                </a:lnTo>
                <a:lnTo>
                  <a:pt x="132461" y="2667"/>
                </a:lnTo>
                <a:lnTo>
                  <a:pt x="122021" y="6375"/>
                </a:lnTo>
                <a:lnTo>
                  <a:pt x="117830" y="7581"/>
                </a:lnTo>
                <a:lnTo>
                  <a:pt x="22898" y="7645"/>
                </a:lnTo>
                <a:lnTo>
                  <a:pt x="8178" y="8229"/>
                </a:lnTo>
                <a:lnTo>
                  <a:pt x="7200" y="8420"/>
                </a:lnTo>
                <a:lnTo>
                  <a:pt x="0" y="15633"/>
                </a:lnTo>
                <a:lnTo>
                  <a:pt x="7200" y="22834"/>
                </a:lnTo>
                <a:lnTo>
                  <a:pt x="8178" y="23025"/>
                </a:lnTo>
                <a:lnTo>
                  <a:pt x="19596" y="23482"/>
                </a:lnTo>
                <a:lnTo>
                  <a:pt x="18796" y="25438"/>
                </a:lnTo>
                <a:lnTo>
                  <a:pt x="22898" y="29540"/>
                </a:lnTo>
                <a:lnTo>
                  <a:pt x="76682" y="33426"/>
                </a:lnTo>
                <a:lnTo>
                  <a:pt x="117805" y="29972"/>
                </a:lnTo>
                <a:lnTo>
                  <a:pt x="136918" y="23876"/>
                </a:lnTo>
                <a:lnTo>
                  <a:pt x="150444" y="24091"/>
                </a:lnTo>
                <a:lnTo>
                  <a:pt x="156425" y="21615"/>
                </a:lnTo>
                <a:lnTo>
                  <a:pt x="158902" y="15633"/>
                </a:lnTo>
                <a:close/>
              </a:path>
            </a:pathLst>
          </a:custGeom>
          <a:solidFill>
            <a:srgbClr val="FF0000"/>
          </a:solidFill>
        </p:spPr>
        <p:txBody>
          <a:bodyPr wrap="square" lIns="0" tIns="0" rIns="0" bIns="0" rtlCol="0"/>
          <a:lstStyle/>
          <a:p>
            <a:endParaRPr/>
          </a:p>
        </p:txBody>
      </p:sp>
      <p:pic>
        <p:nvPicPr>
          <p:cNvPr id="74" name="object 74"/>
          <p:cNvPicPr/>
          <p:nvPr/>
        </p:nvPicPr>
        <p:blipFill>
          <a:blip r:embed="rId40" cstate="print"/>
          <a:stretch>
            <a:fillRect/>
          </a:stretch>
        </p:blipFill>
        <p:spPr>
          <a:xfrm>
            <a:off x="5005344" y="4825962"/>
            <a:ext cx="406456" cy="200660"/>
          </a:xfrm>
          <a:prstGeom prst="rect">
            <a:avLst/>
          </a:prstGeom>
        </p:spPr>
      </p:pic>
      <p:pic>
        <p:nvPicPr>
          <p:cNvPr id="75" name="object 75"/>
          <p:cNvPicPr/>
          <p:nvPr/>
        </p:nvPicPr>
        <p:blipFill>
          <a:blip r:embed="rId41" cstate="print"/>
          <a:stretch>
            <a:fillRect/>
          </a:stretch>
        </p:blipFill>
        <p:spPr>
          <a:xfrm>
            <a:off x="5487610" y="4843487"/>
            <a:ext cx="272094" cy="201605"/>
          </a:xfrm>
          <a:prstGeom prst="rect">
            <a:avLst/>
          </a:prstGeom>
        </p:spPr>
      </p:pic>
      <p:pic>
        <p:nvPicPr>
          <p:cNvPr id="76" name="object 76"/>
          <p:cNvPicPr/>
          <p:nvPr/>
        </p:nvPicPr>
        <p:blipFill>
          <a:blip r:embed="rId42" cstate="print"/>
          <a:stretch>
            <a:fillRect/>
          </a:stretch>
        </p:blipFill>
        <p:spPr>
          <a:xfrm>
            <a:off x="5917465" y="4806730"/>
            <a:ext cx="960437" cy="36623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8067" y="203106"/>
            <a:ext cx="8781415" cy="471170"/>
          </a:xfrm>
          <a:prstGeom prst="rect">
            <a:avLst/>
          </a:prstGeom>
        </p:spPr>
        <p:txBody>
          <a:bodyPr vert="horz" wrap="square" lIns="0" tIns="15875" rIns="0" bIns="0" rtlCol="0">
            <a:spAutoFit/>
          </a:bodyPr>
          <a:lstStyle/>
          <a:p>
            <a:pPr marL="12700" marR="5080">
              <a:lnSpc>
                <a:spcPct val="100000"/>
              </a:lnSpc>
              <a:spcBef>
                <a:spcPts val="125"/>
              </a:spcBef>
            </a:pPr>
            <a:r>
              <a:rPr sz="1450" spc="-25" dirty="0">
                <a:latin typeface="Microsoft Sans Serif"/>
                <a:cs typeface="Microsoft Sans Serif"/>
              </a:rPr>
              <a:t>Example</a:t>
            </a:r>
            <a:r>
              <a:rPr sz="1450" spc="15" dirty="0">
                <a:latin typeface="Microsoft Sans Serif"/>
                <a:cs typeface="Microsoft Sans Serif"/>
              </a:rPr>
              <a:t> 6:</a:t>
            </a:r>
            <a:r>
              <a:rPr sz="1450" spc="-55" dirty="0">
                <a:latin typeface="Microsoft Sans Serif"/>
                <a:cs typeface="Microsoft Sans Serif"/>
              </a:rPr>
              <a:t> </a:t>
            </a:r>
            <a:r>
              <a:rPr sz="1450" spc="-50" dirty="0">
                <a:latin typeface="Microsoft Sans Serif"/>
                <a:cs typeface="Microsoft Sans Serif"/>
              </a:rPr>
              <a:t>Two</a:t>
            </a:r>
            <a:r>
              <a:rPr sz="1450" spc="20" dirty="0">
                <a:latin typeface="Microsoft Sans Serif"/>
                <a:cs typeface="Microsoft Sans Serif"/>
              </a:rPr>
              <a:t> </a:t>
            </a:r>
            <a:r>
              <a:rPr sz="1450" spc="-15" dirty="0">
                <a:latin typeface="Microsoft Sans Serif"/>
                <a:cs typeface="Microsoft Sans Serif"/>
              </a:rPr>
              <a:t>wattmeter</a:t>
            </a:r>
            <a:r>
              <a:rPr sz="1450" spc="25" dirty="0">
                <a:latin typeface="Microsoft Sans Serif"/>
                <a:cs typeface="Microsoft Sans Serif"/>
              </a:rPr>
              <a:t> </a:t>
            </a:r>
            <a:r>
              <a:rPr sz="1450" spc="5" dirty="0">
                <a:latin typeface="Microsoft Sans Serif"/>
                <a:cs typeface="Microsoft Sans Serif"/>
              </a:rPr>
              <a:t>connected</a:t>
            </a:r>
            <a:r>
              <a:rPr sz="1450" spc="-50" dirty="0">
                <a:latin typeface="Microsoft Sans Serif"/>
                <a:cs typeface="Microsoft Sans Serif"/>
              </a:rPr>
              <a:t> </a:t>
            </a:r>
            <a:r>
              <a:rPr sz="1450" spc="-5" dirty="0">
                <a:latin typeface="Microsoft Sans Serif"/>
                <a:cs typeface="Microsoft Sans Serif"/>
              </a:rPr>
              <a:t>to</a:t>
            </a:r>
            <a:r>
              <a:rPr sz="1450" spc="15" dirty="0">
                <a:latin typeface="Microsoft Sans Serif"/>
                <a:cs typeface="Microsoft Sans Serif"/>
              </a:rPr>
              <a:t> a </a:t>
            </a:r>
            <a:r>
              <a:rPr sz="1450" dirty="0">
                <a:latin typeface="Microsoft Sans Serif"/>
                <a:cs typeface="Microsoft Sans Serif"/>
              </a:rPr>
              <a:t>three</a:t>
            </a:r>
            <a:r>
              <a:rPr sz="1450" spc="15" dirty="0">
                <a:latin typeface="Microsoft Sans Serif"/>
                <a:cs typeface="Microsoft Sans Serif"/>
              </a:rPr>
              <a:t> </a:t>
            </a:r>
            <a:r>
              <a:rPr sz="1450" dirty="0">
                <a:latin typeface="Microsoft Sans Serif"/>
                <a:cs typeface="Microsoft Sans Serif"/>
              </a:rPr>
              <a:t>phase</a:t>
            </a:r>
            <a:r>
              <a:rPr sz="1450" spc="15" dirty="0">
                <a:latin typeface="Microsoft Sans Serif"/>
                <a:cs typeface="Microsoft Sans Serif"/>
              </a:rPr>
              <a:t> </a:t>
            </a:r>
            <a:r>
              <a:rPr sz="1450" spc="-5" dirty="0">
                <a:latin typeface="Microsoft Sans Serif"/>
                <a:cs typeface="Microsoft Sans Serif"/>
              </a:rPr>
              <a:t>motor</a:t>
            </a:r>
            <a:r>
              <a:rPr sz="1450" spc="25" dirty="0">
                <a:latin typeface="Microsoft Sans Serif"/>
                <a:cs typeface="Microsoft Sans Serif"/>
              </a:rPr>
              <a:t> </a:t>
            </a:r>
            <a:r>
              <a:rPr sz="1450" spc="-5" dirty="0">
                <a:latin typeface="Microsoft Sans Serif"/>
                <a:cs typeface="Microsoft Sans Serif"/>
              </a:rPr>
              <a:t>indicate</a:t>
            </a:r>
            <a:r>
              <a:rPr sz="1450" spc="15" dirty="0">
                <a:latin typeface="Microsoft Sans Serif"/>
                <a:cs typeface="Microsoft Sans Serif"/>
              </a:rPr>
              <a:t> </a:t>
            </a:r>
            <a:r>
              <a:rPr sz="1450" spc="-20" dirty="0">
                <a:latin typeface="Microsoft Sans Serif"/>
                <a:cs typeface="Microsoft Sans Serif"/>
              </a:rPr>
              <a:t>the</a:t>
            </a:r>
            <a:r>
              <a:rPr sz="1450" spc="15" dirty="0">
                <a:latin typeface="Microsoft Sans Serif"/>
                <a:cs typeface="Microsoft Sans Serif"/>
              </a:rPr>
              <a:t> </a:t>
            </a:r>
            <a:r>
              <a:rPr sz="1450" dirty="0">
                <a:latin typeface="Microsoft Sans Serif"/>
                <a:cs typeface="Microsoft Sans Serif"/>
              </a:rPr>
              <a:t>total</a:t>
            </a:r>
            <a:r>
              <a:rPr sz="1450" spc="-70" dirty="0">
                <a:latin typeface="Microsoft Sans Serif"/>
                <a:cs typeface="Microsoft Sans Serif"/>
              </a:rPr>
              <a:t> </a:t>
            </a:r>
            <a:r>
              <a:rPr sz="1450" spc="-15" dirty="0">
                <a:latin typeface="Microsoft Sans Serif"/>
                <a:cs typeface="Microsoft Sans Serif"/>
              </a:rPr>
              <a:t>power</a:t>
            </a:r>
            <a:r>
              <a:rPr sz="1450" spc="25" dirty="0">
                <a:latin typeface="Microsoft Sans Serif"/>
                <a:cs typeface="Microsoft Sans Serif"/>
              </a:rPr>
              <a:t> </a:t>
            </a:r>
            <a:r>
              <a:rPr sz="1450" spc="-25" dirty="0">
                <a:latin typeface="Microsoft Sans Serif"/>
                <a:cs typeface="Microsoft Sans Serif"/>
              </a:rPr>
              <a:t>input</a:t>
            </a:r>
            <a:r>
              <a:rPr sz="1450" spc="-20" dirty="0">
                <a:latin typeface="Microsoft Sans Serif"/>
                <a:cs typeface="Microsoft Sans Serif"/>
              </a:rPr>
              <a:t> </a:t>
            </a:r>
            <a:r>
              <a:rPr sz="1450" spc="-5" dirty="0">
                <a:latin typeface="Microsoft Sans Serif"/>
                <a:cs typeface="Microsoft Sans Serif"/>
              </a:rPr>
              <a:t>to</a:t>
            </a:r>
            <a:r>
              <a:rPr sz="1450" spc="15" dirty="0">
                <a:latin typeface="Microsoft Sans Serif"/>
                <a:cs typeface="Microsoft Sans Serif"/>
              </a:rPr>
              <a:t> </a:t>
            </a:r>
            <a:r>
              <a:rPr sz="1450" spc="-15" dirty="0">
                <a:latin typeface="Microsoft Sans Serif"/>
                <a:cs typeface="Microsoft Sans Serif"/>
              </a:rPr>
              <a:t>be</a:t>
            </a:r>
            <a:r>
              <a:rPr sz="1450" spc="15" dirty="0">
                <a:latin typeface="Microsoft Sans Serif"/>
                <a:cs typeface="Microsoft Sans Serif"/>
              </a:rPr>
              <a:t> </a:t>
            </a:r>
            <a:r>
              <a:rPr sz="1450" spc="20" dirty="0">
                <a:latin typeface="Microsoft Sans Serif"/>
                <a:cs typeface="Microsoft Sans Serif"/>
              </a:rPr>
              <a:t>12</a:t>
            </a:r>
            <a:r>
              <a:rPr sz="1450" spc="15" dirty="0">
                <a:latin typeface="Microsoft Sans Serif"/>
                <a:cs typeface="Microsoft Sans Serif"/>
              </a:rPr>
              <a:t> </a:t>
            </a:r>
            <a:r>
              <a:rPr sz="1450" dirty="0">
                <a:latin typeface="Microsoft Sans Serif"/>
                <a:cs typeface="Microsoft Sans Serif"/>
              </a:rPr>
              <a:t>kW.</a:t>
            </a:r>
            <a:r>
              <a:rPr sz="1450" spc="-50" dirty="0">
                <a:latin typeface="Microsoft Sans Serif"/>
                <a:cs typeface="Microsoft Sans Serif"/>
              </a:rPr>
              <a:t> </a:t>
            </a:r>
            <a:r>
              <a:rPr sz="1450" spc="-5" dirty="0">
                <a:latin typeface="Microsoft Sans Serif"/>
                <a:cs typeface="Microsoft Sans Serif"/>
              </a:rPr>
              <a:t>The </a:t>
            </a:r>
            <a:r>
              <a:rPr sz="1450" spc="-370" dirty="0">
                <a:latin typeface="Microsoft Sans Serif"/>
                <a:cs typeface="Microsoft Sans Serif"/>
              </a:rPr>
              <a:t> </a:t>
            </a:r>
            <a:r>
              <a:rPr sz="1450" spc="-15" dirty="0">
                <a:latin typeface="Microsoft Sans Serif"/>
                <a:cs typeface="Microsoft Sans Serif"/>
              </a:rPr>
              <a:t>power</a:t>
            </a:r>
            <a:r>
              <a:rPr sz="1450" spc="20" dirty="0">
                <a:latin typeface="Microsoft Sans Serif"/>
                <a:cs typeface="Microsoft Sans Serif"/>
              </a:rPr>
              <a:t> facctor </a:t>
            </a:r>
            <a:r>
              <a:rPr sz="1450" dirty="0">
                <a:latin typeface="Microsoft Sans Serif"/>
                <a:cs typeface="Microsoft Sans Serif"/>
              </a:rPr>
              <a:t>is</a:t>
            </a:r>
            <a:r>
              <a:rPr sz="1450" spc="30" dirty="0">
                <a:latin typeface="Microsoft Sans Serif"/>
                <a:cs typeface="Microsoft Sans Serif"/>
              </a:rPr>
              <a:t> </a:t>
            </a:r>
            <a:r>
              <a:rPr sz="1450" spc="5" dirty="0">
                <a:latin typeface="Microsoft Sans Serif"/>
                <a:cs typeface="Microsoft Sans Serif"/>
              </a:rPr>
              <a:t>0.6.</a:t>
            </a:r>
            <a:r>
              <a:rPr sz="1450" spc="-25" dirty="0">
                <a:latin typeface="Microsoft Sans Serif"/>
                <a:cs typeface="Microsoft Sans Serif"/>
              </a:rPr>
              <a:t> </a:t>
            </a:r>
            <a:r>
              <a:rPr sz="1450" dirty="0">
                <a:latin typeface="Microsoft Sans Serif"/>
                <a:cs typeface="Microsoft Sans Serif"/>
              </a:rPr>
              <a:t>Determine</a:t>
            </a:r>
            <a:r>
              <a:rPr sz="1450" spc="10" dirty="0">
                <a:latin typeface="Microsoft Sans Serif"/>
                <a:cs typeface="Microsoft Sans Serif"/>
              </a:rPr>
              <a:t> </a:t>
            </a:r>
            <a:r>
              <a:rPr sz="1450" spc="-20" dirty="0">
                <a:latin typeface="Microsoft Sans Serif"/>
                <a:cs typeface="Microsoft Sans Serif"/>
              </a:rPr>
              <a:t>the</a:t>
            </a:r>
            <a:r>
              <a:rPr sz="1450" spc="10" dirty="0">
                <a:latin typeface="Microsoft Sans Serif"/>
                <a:cs typeface="Microsoft Sans Serif"/>
              </a:rPr>
              <a:t> </a:t>
            </a:r>
            <a:r>
              <a:rPr sz="1450" spc="-5" dirty="0">
                <a:latin typeface="Microsoft Sans Serif"/>
                <a:cs typeface="Microsoft Sans Serif"/>
              </a:rPr>
              <a:t>readings</a:t>
            </a:r>
            <a:r>
              <a:rPr sz="1450" spc="30" dirty="0">
                <a:latin typeface="Microsoft Sans Serif"/>
                <a:cs typeface="Microsoft Sans Serif"/>
              </a:rPr>
              <a:t> </a:t>
            </a:r>
            <a:r>
              <a:rPr sz="1450" spc="15" dirty="0">
                <a:latin typeface="Microsoft Sans Serif"/>
                <a:cs typeface="Microsoft Sans Serif"/>
              </a:rPr>
              <a:t>of</a:t>
            </a:r>
            <a:r>
              <a:rPr sz="1450" spc="40" dirty="0">
                <a:latin typeface="Microsoft Sans Serif"/>
                <a:cs typeface="Microsoft Sans Serif"/>
              </a:rPr>
              <a:t> </a:t>
            </a:r>
            <a:r>
              <a:rPr sz="1450" spc="25" dirty="0">
                <a:latin typeface="Microsoft Sans Serif"/>
                <a:cs typeface="Microsoft Sans Serif"/>
              </a:rPr>
              <a:t>each</a:t>
            </a:r>
            <a:r>
              <a:rPr sz="1450" spc="-55" dirty="0">
                <a:latin typeface="Microsoft Sans Serif"/>
                <a:cs typeface="Microsoft Sans Serif"/>
              </a:rPr>
              <a:t> </a:t>
            </a:r>
            <a:r>
              <a:rPr sz="1450" spc="-20" dirty="0">
                <a:latin typeface="Microsoft Sans Serif"/>
                <a:cs typeface="Microsoft Sans Serif"/>
              </a:rPr>
              <a:t>wattmeter.</a:t>
            </a:r>
            <a:endParaRPr sz="1450">
              <a:latin typeface="Microsoft Sans Serif"/>
              <a:cs typeface="Microsoft Sans Serif"/>
            </a:endParaRPr>
          </a:p>
        </p:txBody>
      </p:sp>
      <p:sp>
        <p:nvSpPr>
          <p:cNvPr id="3" name="object 3"/>
          <p:cNvSpPr/>
          <p:nvPr/>
        </p:nvSpPr>
        <p:spPr>
          <a:xfrm>
            <a:off x="194792" y="912774"/>
            <a:ext cx="283845" cy="254635"/>
          </a:xfrm>
          <a:custGeom>
            <a:avLst/>
            <a:gdLst/>
            <a:ahLst/>
            <a:cxnLst/>
            <a:rect l="l" t="t" r="r" b="b"/>
            <a:pathLst>
              <a:path w="283845" h="254634">
                <a:moveTo>
                  <a:pt x="170992" y="72275"/>
                </a:moveTo>
                <a:lnTo>
                  <a:pt x="158407" y="59334"/>
                </a:lnTo>
                <a:lnTo>
                  <a:pt x="155460" y="60566"/>
                </a:lnTo>
                <a:lnTo>
                  <a:pt x="155460" y="68224"/>
                </a:lnTo>
                <a:lnTo>
                  <a:pt x="155219" y="68389"/>
                </a:lnTo>
                <a:lnTo>
                  <a:pt x="155346" y="68224"/>
                </a:lnTo>
                <a:lnTo>
                  <a:pt x="155460" y="60566"/>
                </a:lnTo>
                <a:lnTo>
                  <a:pt x="152031" y="61976"/>
                </a:lnTo>
                <a:lnTo>
                  <a:pt x="149440" y="68224"/>
                </a:lnTo>
                <a:lnTo>
                  <a:pt x="149415" y="68389"/>
                </a:lnTo>
                <a:lnTo>
                  <a:pt x="150609" y="70459"/>
                </a:lnTo>
                <a:lnTo>
                  <a:pt x="148056" y="71386"/>
                </a:lnTo>
                <a:lnTo>
                  <a:pt x="109677" y="81965"/>
                </a:lnTo>
                <a:lnTo>
                  <a:pt x="79908" y="84975"/>
                </a:lnTo>
                <a:lnTo>
                  <a:pt x="72428" y="85432"/>
                </a:lnTo>
                <a:lnTo>
                  <a:pt x="58458" y="85420"/>
                </a:lnTo>
                <a:lnTo>
                  <a:pt x="42951" y="84505"/>
                </a:lnTo>
                <a:lnTo>
                  <a:pt x="31597" y="83413"/>
                </a:lnTo>
                <a:lnTo>
                  <a:pt x="1663" y="81648"/>
                </a:lnTo>
                <a:lnTo>
                  <a:pt x="1422" y="81635"/>
                </a:lnTo>
                <a:lnTo>
                  <a:pt x="0" y="83070"/>
                </a:lnTo>
                <a:lnTo>
                  <a:pt x="1193" y="84480"/>
                </a:lnTo>
                <a:lnTo>
                  <a:pt x="41529" y="94957"/>
                </a:lnTo>
                <a:lnTo>
                  <a:pt x="79908" y="100774"/>
                </a:lnTo>
                <a:lnTo>
                  <a:pt x="88163" y="100571"/>
                </a:lnTo>
                <a:lnTo>
                  <a:pt x="139763" y="90805"/>
                </a:lnTo>
                <a:lnTo>
                  <a:pt x="157353" y="85445"/>
                </a:lnTo>
                <a:lnTo>
                  <a:pt x="159067" y="84886"/>
                </a:lnTo>
                <a:lnTo>
                  <a:pt x="169837" y="76758"/>
                </a:lnTo>
                <a:lnTo>
                  <a:pt x="170992" y="72275"/>
                </a:lnTo>
                <a:close/>
              </a:path>
              <a:path w="283845" h="254634">
                <a:moveTo>
                  <a:pt x="217919" y="171361"/>
                </a:moveTo>
                <a:lnTo>
                  <a:pt x="193916" y="163068"/>
                </a:lnTo>
                <a:lnTo>
                  <a:pt x="102133" y="163131"/>
                </a:lnTo>
                <a:lnTo>
                  <a:pt x="65976" y="163804"/>
                </a:lnTo>
                <a:lnTo>
                  <a:pt x="48717" y="165138"/>
                </a:lnTo>
                <a:lnTo>
                  <a:pt x="45034" y="166128"/>
                </a:lnTo>
                <a:lnTo>
                  <a:pt x="39801" y="171361"/>
                </a:lnTo>
                <a:lnTo>
                  <a:pt x="45034" y="176593"/>
                </a:lnTo>
                <a:lnTo>
                  <a:pt x="48717" y="177596"/>
                </a:lnTo>
                <a:lnTo>
                  <a:pt x="65976" y="178930"/>
                </a:lnTo>
                <a:lnTo>
                  <a:pt x="102133" y="179603"/>
                </a:lnTo>
                <a:lnTo>
                  <a:pt x="193916" y="179666"/>
                </a:lnTo>
                <a:lnTo>
                  <a:pt x="210248" y="179031"/>
                </a:lnTo>
                <a:lnTo>
                  <a:pt x="217919" y="171361"/>
                </a:lnTo>
                <a:close/>
              </a:path>
              <a:path w="283845" h="254634">
                <a:moveTo>
                  <a:pt x="283273" y="116179"/>
                </a:moveTo>
                <a:lnTo>
                  <a:pt x="271259" y="102870"/>
                </a:lnTo>
                <a:lnTo>
                  <a:pt x="269189" y="102565"/>
                </a:lnTo>
                <a:lnTo>
                  <a:pt x="266217" y="101879"/>
                </a:lnTo>
                <a:lnTo>
                  <a:pt x="264223" y="101333"/>
                </a:lnTo>
                <a:lnTo>
                  <a:pt x="264223" y="116801"/>
                </a:lnTo>
                <a:lnTo>
                  <a:pt x="264096" y="116179"/>
                </a:lnTo>
                <a:lnTo>
                  <a:pt x="264210" y="116738"/>
                </a:lnTo>
                <a:lnTo>
                  <a:pt x="264223" y="101333"/>
                </a:lnTo>
                <a:lnTo>
                  <a:pt x="221564" y="80924"/>
                </a:lnTo>
                <a:lnTo>
                  <a:pt x="212775" y="75082"/>
                </a:lnTo>
                <a:lnTo>
                  <a:pt x="207772" y="71831"/>
                </a:lnTo>
                <a:lnTo>
                  <a:pt x="148742" y="21310"/>
                </a:lnTo>
                <a:lnTo>
                  <a:pt x="142201" y="15024"/>
                </a:lnTo>
                <a:lnTo>
                  <a:pt x="137109" y="10121"/>
                </a:lnTo>
                <a:lnTo>
                  <a:pt x="131356" y="5448"/>
                </a:lnTo>
                <a:lnTo>
                  <a:pt x="128295" y="3403"/>
                </a:lnTo>
                <a:lnTo>
                  <a:pt x="125425" y="1854"/>
                </a:lnTo>
                <a:lnTo>
                  <a:pt x="122415" y="685"/>
                </a:lnTo>
                <a:lnTo>
                  <a:pt x="119773" y="139"/>
                </a:lnTo>
                <a:lnTo>
                  <a:pt x="119773" y="15455"/>
                </a:lnTo>
                <a:lnTo>
                  <a:pt x="118999" y="16040"/>
                </a:lnTo>
                <a:lnTo>
                  <a:pt x="118414" y="16268"/>
                </a:lnTo>
                <a:lnTo>
                  <a:pt x="118618" y="15608"/>
                </a:lnTo>
                <a:lnTo>
                  <a:pt x="118910" y="15189"/>
                </a:lnTo>
                <a:lnTo>
                  <a:pt x="119202" y="15024"/>
                </a:lnTo>
                <a:lnTo>
                  <a:pt x="119481" y="15036"/>
                </a:lnTo>
                <a:lnTo>
                  <a:pt x="119735" y="15138"/>
                </a:lnTo>
                <a:lnTo>
                  <a:pt x="119773" y="15455"/>
                </a:lnTo>
                <a:lnTo>
                  <a:pt x="119773" y="139"/>
                </a:lnTo>
                <a:lnTo>
                  <a:pt x="119113" y="0"/>
                </a:lnTo>
                <a:lnTo>
                  <a:pt x="115430" y="101"/>
                </a:lnTo>
                <a:lnTo>
                  <a:pt x="111658" y="1358"/>
                </a:lnTo>
                <a:lnTo>
                  <a:pt x="104889" y="13195"/>
                </a:lnTo>
                <a:lnTo>
                  <a:pt x="104990" y="15608"/>
                </a:lnTo>
                <a:lnTo>
                  <a:pt x="119164" y="37007"/>
                </a:lnTo>
                <a:lnTo>
                  <a:pt x="121272" y="36131"/>
                </a:lnTo>
                <a:lnTo>
                  <a:pt x="122161" y="34010"/>
                </a:lnTo>
                <a:lnTo>
                  <a:pt x="121843" y="32677"/>
                </a:lnTo>
                <a:lnTo>
                  <a:pt x="118567" y="19799"/>
                </a:lnTo>
                <a:lnTo>
                  <a:pt x="118402" y="18567"/>
                </a:lnTo>
                <a:lnTo>
                  <a:pt x="118325" y="17449"/>
                </a:lnTo>
                <a:lnTo>
                  <a:pt x="119049" y="17919"/>
                </a:lnTo>
                <a:lnTo>
                  <a:pt x="120497" y="19011"/>
                </a:lnTo>
                <a:lnTo>
                  <a:pt x="124942" y="22961"/>
                </a:lnTo>
                <a:lnTo>
                  <a:pt x="136664" y="34937"/>
                </a:lnTo>
                <a:lnTo>
                  <a:pt x="195376" y="86448"/>
                </a:lnTo>
                <a:lnTo>
                  <a:pt x="229412" y="108458"/>
                </a:lnTo>
                <a:lnTo>
                  <a:pt x="263131" y="121005"/>
                </a:lnTo>
                <a:lnTo>
                  <a:pt x="262928" y="121780"/>
                </a:lnTo>
                <a:lnTo>
                  <a:pt x="240334" y="164007"/>
                </a:lnTo>
                <a:lnTo>
                  <a:pt x="171805" y="216039"/>
                </a:lnTo>
                <a:lnTo>
                  <a:pt x="142049" y="229082"/>
                </a:lnTo>
                <a:lnTo>
                  <a:pt x="136906" y="231406"/>
                </a:lnTo>
                <a:lnTo>
                  <a:pt x="124206" y="244944"/>
                </a:lnTo>
                <a:lnTo>
                  <a:pt x="127038" y="251790"/>
                </a:lnTo>
                <a:lnTo>
                  <a:pt x="133870" y="254622"/>
                </a:lnTo>
                <a:lnTo>
                  <a:pt x="140373" y="252107"/>
                </a:lnTo>
                <a:lnTo>
                  <a:pt x="141147" y="251396"/>
                </a:lnTo>
                <a:lnTo>
                  <a:pt x="141846" y="250850"/>
                </a:lnTo>
                <a:lnTo>
                  <a:pt x="142595" y="250342"/>
                </a:lnTo>
                <a:lnTo>
                  <a:pt x="145554" y="248691"/>
                </a:lnTo>
                <a:lnTo>
                  <a:pt x="149047" y="247078"/>
                </a:lnTo>
                <a:lnTo>
                  <a:pt x="162966" y="241935"/>
                </a:lnTo>
                <a:lnTo>
                  <a:pt x="172529" y="237642"/>
                </a:lnTo>
                <a:lnTo>
                  <a:pt x="223774" y="204495"/>
                </a:lnTo>
                <a:lnTo>
                  <a:pt x="254241" y="177152"/>
                </a:lnTo>
                <a:lnTo>
                  <a:pt x="276212" y="141630"/>
                </a:lnTo>
                <a:lnTo>
                  <a:pt x="283108" y="118859"/>
                </a:lnTo>
                <a:lnTo>
                  <a:pt x="283273" y="116179"/>
                </a:lnTo>
                <a:close/>
              </a:path>
            </a:pathLst>
          </a:custGeom>
          <a:solidFill>
            <a:srgbClr val="FF0000"/>
          </a:solidFill>
        </p:spPr>
        <p:txBody>
          <a:bodyPr wrap="square" lIns="0" tIns="0" rIns="0" bIns="0" rtlCol="0"/>
          <a:lstStyle/>
          <a:p>
            <a:endParaRPr/>
          </a:p>
        </p:txBody>
      </p:sp>
      <p:grpSp>
        <p:nvGrpSpPr>
          <p:cNvPr id="4" name="object 4"/>
          <p:cNvGrpSpPr/>
          <p:nvPr/>
        </p:nvGrpSpPr>
        <p:grpSpPr>
          <a:xfrm>
            <a:off x="740256" y="936818"/>
            <a:ext cx="162560" cy="258445"/>
            <a:chOff x="740256" y="936818"/>
            <a:chExt cx="162560" cy="258445"/>
          </a:xfrm>
        </p:grpSpPr>
        <p:pic>
          <p:nvPicPr>
            <p:cNvPr id="5" name="object 5"/>
            <p:cNvPicPr/>
            <p:nvPr/>
          </p:nvPicPr>
          <p:blipFill>
            <a:blip r:embed="rId2" cstate="print"/>
            <a:stretch>
              <a:fillRect/>
            </a:stretch>
          </p:blipFill>
          <p:spPr>
            <a:xfrm>
              <a:off x="740256" y="944480"/>
              <a:ext cx="71630" cy="250777"/>
            </a:xfrm>
            <a:prstGeom prst="rect">
              <a:avLst/>
            </a:prstGeom>
          </p:spPr>
        </p:pic>
        <p:sp>
          <p:nvSpPr>
            <p:cNvPr id="6" name="object 6"/>
            <p:cNvSpPr/>
            <p:nvPr/>
          </p:nvSpPr>
          <p:spPr>
            <a:xfrm>
              <a:off x="745395" y="936818"/>
              <a:ext cx="157480" cy="258445"/>
            </a:xfrm>
            <a:custGeom>
              <a:avLst/>
              <a:gdLst/>
              <a:ahLst/>
              <a:cxnLst/>
              <a:rect l="l" t="t" r="r" b="b"/>
              <a:pathLst>
                <a:path w="157480" h="258444">
                  <a:moveTo>
                    <a:pt x="46358" y="246216"/>
                  </a:moveTo>
                  <a:lnTo>
                    <a:pt x="35366" y="202560"/>
                  </a:lnTo>
                  <a:lnTo>
                    <a:pt x="31851" y="194278"/>
                  </a:lnTo>
                  <a:lnTo>
                    <a:pt x="15282" y="150772"/>
                  </a:lnTo>
                  <a:lnTo>
                    <a:pt x="2570" y="98804"/>
                  </a:lnTo>
                  <a:lnTo>
                    <a:pt x="0" y="70488"/>
                  </a:lnTo>
                  <a:lnTo>
                    <a:pt x="441" y="64224"/>
                  </a:lnTo>
                  <a:lnTo>
                    <a:pt x="16867" y="22868"/>
                  </a:lnTo>
                  <a:lnTo>
                    <a:pt x="50108" y="1271"/>
                  </a:lnTo>
                  <a:lnTo>
                    <a:pt x="64871" y="0"/>
                  </a:lnTo>
                  <a:lnTo>
                    <a:pt x="73105" y="70"/>
                  </a:lnTo>
                  <a:lnTo>
                    <a:pt x="112067" y="13833"/>
                  </a:lnTo>
                  <a:lnTo>
                    <a:pt x="119655" y="20015"/>
                  </a:lnTo>
                  <a:lnTo>
                    <a:pt x="65337" y="20015"/>
                  </a:lnTo>
                  <a:lnTo>
                    <a:pt x="58922" y="20391"/>
                  </a:lnTo>
                  <a:lnTo>
                    <a:pt x="25994" y="49857"/>
                  </a:lnTo>
                  <a:lnTo>
                    <a:pt x="20276" y="70488"/>
                  </a:lnTo>
                  <a:lnTo>
                    <a:pt x="20319" y="77958"/>
                  </a:lnTo>
                  <a:lnTo>
                    <a:pt x="27875" y="118020"/>
                  </a:lnTo>
                  <a:lnTo>
                    <a:pt x="22314" y="120332"/>
                  </a:lnTo>
                  <a:lnTo>
                    <a:pt x="19269" y="127692"/>
                  </a:lnTo>
                  <a:lnTo>
                    <a:pt x="22320" y="135058"/>
                  </a:lnTo>
                  <a:lnTo>
                    <a:pt x="29704" y="138109"/>
                  </a:lnTo>
                  <a:lnTo>
                    <a:pt x="32889" y="138109"/>
                  </a:lnTo>
                  <a:lnTo>
                    <a:pt x="34278" y="143856"/>
                  </a:lnTo>
                  <a:lnTo>
                    <a:pt x="50970" y="186787"/>
                  </a:lnTo>
                  <a:lnTo>
                    <a:pt x="54518" y="194988"/>
                  </a:lnTo>
                  <a:lnTo>
                    <a:pt x="57879" y="204142"/>
                  </a:lnTo>
                  <a:lnTo>
                    <a:pt x="60811" y="213673"/>
                  </a:lnTo>
                  <a:lnTo>
                    <a:pt x="63332" y="223639"/>
                  </a:lnTo>
                  <a:lnTo>
                    <a:pt x="65972" y="237330"/>
                  </a:lnTo>
                  <a:lnTo>
                    <a:pt x="66653" y="242554"/>
                  </a:lnTo>
                  <a:lnTo>
                    <a:pt x="47772" y="242555"/>
                  </a:lnTo>
                  <a:lnTo>
                    <a:pt x="46509" y="245210"/>
                  </a:lnTo>
                  <a:lnTo>
                    <a:pt x="46358" y="246216"/>
                  </a:lnTo>
                  <a:close/>
                </a:path>
                <a:path w="157480" h="258444">
                  <a:moveTo>
                    <a:pt x="157120" y="88047"/>
                  </a:moveTo>
                  <a:lnTo>
                    <a:pt x="137723" y="88047"/>
                  </a:lnTo>
                  <a:lnTo>
                    <a:pt x="137657" y="87214"/>
                  </a:lnTo>
                  <a:lnTo>
                    <a:pt x="137297" y="83918"/>
                  </a:lnTo>
                  <a:lnTo>
                    <a:pt x="117544" y="46877"/>
                  </a:lnTo>
                  <a:lnTo>
                    <a:pt x="87401" y="22868"/>
                  </a:lnTo>
                  <a:lnTo>
                    <a:pt x="65337" y="20015"/>
                  </a:lnTo>
                  <a:lnTo>
                    <a:pt x="119655" y="20015"/>
                  </a:lnTo>
                  <a:lnTo>
                    <a:pt x="147595" y="57409"/>
                  </a:lnTo>
                  <a:lnTo>
                    <a:pt x="157085" y="85757"/>
                  </a:lnTo>
                  <a:lnTo>
                    <a:pt x="157120" y="88047"/>
                  </a:lnTo>
                  <a:close/>
                </a:path>
                <a:path w="157480" h="258444">
                  <a:moveTo>
                    <a:pt x="125677" y="117404"/>
                  </a:moveTo>
                  <a:lnTo>
                    <a:pt x="56936" y="117404"/>
                  </a:lnTo>
                  <a:lnTo>
                    <a:pt x="64641" y="116809"/>
                  </a:lnTo>
                  <a:lnTo>
                    <a:pt x="72514" y="115420"/>
                  </a:lnTo>
                  <a:lnTo>
                    <a:pt x="123902" y="96938"/>
                  </a:lnTo>
                  <a:lnTo>
                    <a:pt x="137710" y="88008"/>
                  </a:lnTo>
                  <a:lnTo>
                    <a:pt x="157120" y="88047"/>
                  </a:lnTo>
                  <a:lnTo>
                    <a:pt x="157076" y="89374"/>
                  </a:lnTo>
                  <a:lnTo>
                    <a:pt x="131203" y="115277"/>
                  </a:lnTo>
                  <a:lnTo>
                    <a:pt x="125677" y="117404"/>
                  </a:lnTo>
                  <a:close/>
                </a:path>
                <a:path w="157480" h="258444">
                  <a:moveTo>
                    <a:pt x="32883" y="138083"/>
                  </a:moveTo>
                  <a:lnTo>
                    <a:pt x="27875" y="118020"/>
                  </a:lnTo>
                  <a:lnTo>
                    <a:pt x="29667" y="117275"/>
                  </a:lnTo>
                  <a:lnTo>
                    <a:pt x="125677" y="117404"/>
                  </a:lnTo>
                  <a:lnTo>
                    <a:pt x="87092" y="132259"/>
                  </a:lnTo>
                  <a:lnTo>
                    <a:pt x="32883" y="138083"/>
                  </a:lnTo>
                  <a:close/>
                </a:path>
                <a:path w="157480" h="258444">
                  <a:moveTo>
                    <a:pt x="29704" y="138109"/>
                  </a:moveTo>
                  <a:lnTo>
                    <a:pt x="22320" y="135058"/>
                  </a:lnTo>
                  <a:lnTo>
                    <a:pt x="19269" y="127692"/>
                  </a:lnTo>
                  <a:lnTo>
                    <a:pt x="22314" y="120332"/>
                  </a:lnTo>
                  <a:lnTo>
                    <a:pt x="27875" y="118020"/>
                  </a:lnTo>
                  <a:lnTo>
                    <a:pt x="32883" y="138083"/>
                  </a:lnTo>
                  <a:lnTo>
                    <a:pt x="29704" y="138109"/>
                  </a:lnTo>
                  <a:close/>
                </a:path>
                <a:path w="157480" h="258444">
                  <a:moveTo>
                    <a:pt x="32889" y="138109"/>
                  </a:moveTo>
                  <a:lnTo>
                    <a:pt x="29704" y="138109"/>
                  </a:lnTo>
                  <a:lnTo>
                    <a:pt x="32883" y="138083"/>
                  </a:lnTo>
                  <a:close/>
                </a:path>
                <a:path w="157480" h="258444">
                  <a:moveTo>
                    <a:pt x="46397" y="246652"/>
                  </a:moveTo>
                  <a:lnTo>
                    <a:pt x="46384" y="246040"/>
                  </a:lnTo>
                  <a:lnTo>
                    <a:pt x="46509" y="245210"/>
                  </a:lnTo>
                  <a:lnTo>
                    <a:pt x="47772" y="242554"/>
                  </a:lnTo>
                  <a:lnTo>
                    <a:pt x="46631" y="245296"/>
                  </a:lnTo>
                  <a:lnTo>
                    <a:pt x="46397" y="246652"/>
                  </a:lnTo>
                  <a:close/>
                </a:path>
                <a:path w="157480" h="258444">
                  <a:moveTo>
                    <a:pt x="66936" y="246652"/>
                  </a:moveTo>
                  <a:lnTo>
                    <a:pt x="46397" y="246652"/>
                  </a:lnTo>
                  <a:lnTo>
                    <a:pt x="46631" y="245296"/>
                  </a:lnTo>
                  <a:lnTo>
                    <a:pt x="47772" y="242554"/>
                  </a:lnTo>
                  <a:lnTo>
                    <a:pt x="66654" y="242555"/>
                  </a:lnTo>
                  <a:lnTo>
                    <a:pt x="66794" y="243634"/>
                  </a:lnTo>
                  <a:lnTo>
                    <a:pt x="66936" y="246652"/>
                  </a:lnTo>
                  <a:close/>
                </a:path>
                <a:path w="157480" h="258444">
                  <a:moveTo>
                    <a:pt x="56274" y="258439"/>
                  </a:moveTo>
                  <a:lnTo>
                    <a:pt x="49050" y="255446"/>
                  </a:lnTo>
                  <a:lnTo>
                    <a:pt x="46057" y="248222"/>
                  </a:lnTo>
                  <a:lnTo>
                    <a:pt x="46358" y="246216"/>
                  </a:lnTo>
                  <a:lnTo>
                    <a:pt x="46397" y="246652"/>
                  </a:lnTo>
                  <a:lnTo>
                    <a:pt x="66936" y="246652"/>
                  </a:lnTo>
                  <a:lnTo>
                    <a:pt x="66506" y="250265"/>
                  </a:lnTo>
                  <a:lnTo>
                    <a:pt x="64776" y="253890"/>
                  </a:lnTo>
                  <a:lnTo>
                    <a:pt x="56274" y="258439"/>
                  </a:lnTo>
                  <a:close/>
                </a:path>
              </a:pathLst>
            </a:custGeom>
            <a:solidFill>
              <a:srgbClr val="FF0000"/>
            </a:solidFill>
          </p:spPr>
          <p:txBody>
            <a:bodyPr wrap="square" lIns="0" tIns="0" rIns="0" bIns="0" rtlCol="0"/>
            <a:lstStyle/>
            <a:p>
              <a:endParaRPr/>
            </a:p>
          </p:txBody>
        </p:sp>
      </p:grpSp>
      <p:sp>
        <p:nvSpPr>
          <p:cNvPr id="7" name="object 7"/>
          <p:cNvSpPr/>
          <p:nvPr/>
        </p:nvSpPr>
        <p:spPr>
          <a:xfrm>
            <a:off x="986866" y="987843"/>
            <a:ext cx="146685" cy="27940"/>
          </a:xfrm>
          <a:custGeom>
            <a:avLst/>
            <a:gdLst/>
            <a:ahLst/>
            <a:cxnLst/>
            <a:rect l="l" t="t" r="r" b="b"/>
            <a:pathLst>
              <a:path w="146684" h="27940">
                <a:moveTo>
                  <a:pt x="146608" y="17805"/>
                </a:moveTo>
                <a:lnTo>
                  <a:pt x="143649" y="10655"/>
                </a:lnTo>
                <a:lnTo>
                  <a:pt x="137998" y="8318"/>
                </a:lnTo>
                <a:lnTo>
                  <a:pt x="136499" y="7696"/>
                </a:lnTo>
                <a:lnTo>
                  <a:pt x="72809" y="8318"/>
                </a:lnTo>
                <a:lnTo>
                  <a:pt x="65239" y="8178"/>
                </a:lnTo>
                <a:lnTo>
                  <a:pt x="52832" y="7239"/>
                </a:lnTo>
                <a:lnTo>
                  <a:pt x="44310" y="6172"/>
                </a:lnTo>
                <a:lnTo>
                  <a:pt x="13538" y="876"/>
                </a:lnTo>
                <a:lnTo>
                  <a:pt x="11188" y="508"/>
                </a:lnTo>
                <a:lnTo>
                  <a:pt x="11404" y="635"/>
                </a:lnTo>
                <a:lnTo>
                  <a:pt x="10883" y="546"/>
                </a:lnTo>
                <a:lnTo>
                  <a:pt x="10083" y="241"/>
                </a:lnTo>
                <a:lnTo>
                  <a:pt x="8851" y="101"/>
                </a:lnTo>
                <a:lnTo>
                  <a:pt x="8470" y="50"/>
                </a:lnTo>
                <a:lnTo>
                  <a:pt x="8267" y="0"/>
                </a:lnTo>
                <a:lnTo>
                  <a:pt x="8064" y="63"/>
                </a:lnTo>
                <a:lnTo>
                  <a:pt x="7696" y="25"/>
                </a:lnTo>
                <a:lnTo>
                  <a:pt x="7404" y="342"/>
                </a:lnTo>
                <a:lnTo>
                  <a:pt x="2387" y="2413"/>
                </a:lnTo>
                <a:lnTo>
                  <a:pt x="1981" y="3365"/>
                </a:lnTo>
                <a:lnTo>
                  <a:pt x="1587" y="3581"/>
                </a:lnTo>
                <a:lnTo>
                  <a:pt x="1371" y="3657"/>
                </a:lnTo>
                <a:lnTo>
                  <a:pt x="355" y="5778"/>
                </a:lnTo>
                <a:lnTo>
                  <a:pt x="0" y="8178"/>
                </a:lnTo>
                <a:lnTo>
                  <a:pt x="508" y="9423"/>
                </a:lnTo>
                <a:lnTo>
                  <a:pt x="863" y="11176"/>
                </a:lnTo>
                <a:lnTo>
                  <a:pt x="1600" y="12534"/>
                </a:lnTo>
                <a:lnTo>
                  <a:pt x="1981" y="13004"/>
                </a:lnTo>
                <a:lnTo>
                  <a:pt x="2387" y="13970"/>
                </a:lnTo>
                <a:lnTo>
                  <a:pt x="3365" y="14389"/>
                </a:lnTo>
                <a:lnTo>
                  <a:pt x="3771" y="14706"/>
                </a:lnTo>
                <a:lnTo>
                  <a:pt x="4152" y="14922"/>
                </a:lnTo>
                <a:lnTo>
                  <a:pt x="41402" y="24638"/>
                </a:lnTo>
                <a:lnTo>
                  <a:pt x="136499" y="27914"/>
                </a:lnTo>
                <a:lnTo>
                  <a:pt x="143649" y="24955"/>
                </a:lnTo>
                <a:lnTo>
                  <a:pt x="146608" y="17805"/>
                </a:lnTo>
                <a:close/>
              </a:path>
            </a:pathLst>
          </a:custGeom>
          <a:solidFill>
            <a:srgbClr val="FF0000"/>
          </a:solidFill>
        </p:spPr>
        <p:txBody>
          <a:bodyPr wrap="square" lIns="0" tIns="0" rIns="0" bIns="0" rtlCol="0"/>
          <a:lstStyle/>
          <a:p>
            <a:endParaRPr/>
          </a:p>
        </p:txBody>
      </p:sp>
      <p:sp>
        <p:nvSpPr>
          <p:cNvPr id="8" name="object 8"/>
          <p:cNvSpPr/>
          <p:nvPr/>
        </p:nvSpPr>
        <p:spPr>
          <a:xfrm>
            <a:off x="1030985" y="1068585"/>
            <a:ext cx="115570" cy="29209"/>
          </a:xfrm>
          <a:custGeom>
            <a:avLst/>
            <a:gdLst/>
            <a:ahLst/>
            <a:cxnLst/>
            <a:rect l="l" t="t" r="r" b="b"/>
            <a:pathLst>
              <a:path w="115569" h="29209">
                <a:moveTo>
                  <a:pt x="100951" y="25906"/>
                </a:moveTo>
                <a:lnTo>
                  <a:pt x="38339" y="25349"/>
                </a:lnTo>
                <a:lnTo>
                  <a:pt x="1187" y="16048"/>
                </a:lnTo>
                <a:lnTo>
                  <a:pt x="0" y="10911"/>
                </a:lnTo>
                <a:lnTo>
                  <a:pt x="327" y="8741"/>
                </a:lnTo>
                <a:lnTo>
                  <a:pt x="10654" y="0"/>
                </a:lnTo>
                <a:lnTo>
                  <a:pt x="12337" y="84"/>
                </a:lnTo>
                <a:lnTo>
                  <a:pt x="13858" y="380"/>
                </a:lnTo>
                <a:lnTo>
                  <a:pt x="18808" y="1609"/>
                </a:lnTo>
                <a:lnTo>
                  <a:pt x="21879" y="4680"/>
                </a:lnTo>
                <a:lnTo>
                  <a:pt x="15154" y="4680"/>
                </a:lnTo>
                <a:lnTo>
                  <a:pt x="15774" y="5163"/>
                </a:lnTo>
                <a:lnTo>
                  <a:pt x="17297" y="7099"/>
                </a:lnTo>
                <a:lnTo>
                  <a:pt x="18099" y="9683"/>
                </a:lnTo>
                <a:lnTo>
                  <a:pt x="17967" y="10075"/>
                </a:lnTo>
                <a:lnTo>
                  <a:pt x="13948" y="11092"/>
                </a:lnTo>
                <a:lnTo>
                  <a:pt x="13604" y="11485"/>
                </a:lnTo>
                <a:lnTo>
                  <a:pt x="13620" y="11865"/>
                </a:lnTo>
                <a:lnTo>
                  <a:pt x="13959" y="12147"/>
                </a:lnTo>
                <a:lnTo>
                  <a:pt x="14576" y="12241"/>
                </a:lnTo>
                <a:lnTo>
                  <a:pt x="113886" y="12241"/>
                </a:lnTo>
                <a:lnTo>
                  <a:pt x="114843" y="14447"/>
                </a:lnTo>
                <a:lnTo>
                  <a:pt x="115336" y="16581"/>
                </a:lnTo>
                <a:lnTo>
                  <a:pt x="115368" y="20456"/>
                </a:lnTo>
                <a:lnTo>
                  <a:pt x="98640" y="20456"/>
                </a:lnTo>
                <a:lnTo>
                  <a:pt x="98489" y="20793"/>
                </a:lnTo>
                <a:lnTo>
                  <a:pt x="98535" y="21607"/>
                </a:lnTo>
                <a:lnTo>
                  <a:pt x="98747" y="22364"/>
                </a:lnTo>
                <a:lnTo>
                  <a:pt x="99294" y="23362"/>
                </a:lnTo>
                <a:lnTo>
                  <a:pt x="99498" y="23601"/>
                </a:lnTo>
                <a:lnTo>
                  <a:pt x="99623" y="23950"/>
                </a:lnTo>
                <a:lnTo>
                  <a:pt x="100404" y="25280"/>
                </a:lnTo>
                <a:lnTo>
                  <a:pt x="100951" y="25906"/>
                </a:lnTo>
                <a:close/>
              </a:path>
              <a:path w="115569" h="29209">
                <a:moveTo>
                  <a:pt x="17967" y="10075"/>
                </a:moveTo>
                <a:lnTo>
                  <a:pt x="18099" y="9683"/>
                </a:lnTo>
                <a:lnTo>
                  <a:pt x="17297" y="7099"/>
                </a:lnTo>
                <a:lnTo>
                  <a:pt x="15774" y="5163"/>
                </a:lnTo>
                <a:lnTo>
                  <a:pt x="15154" y="4680"/>
                </a:lnTo>
                <a:lnTo>
                  <a:pt x="16985" y="5040"/>
                </a:lnTo>
                <a:lnTo>
                  <a:pt x="18847" y="5290"/>
                </a:lnTo>
                <a:lnTo>
                  <a:pt x="22750" y="5551"/>
                </a:lnTo>
                <a:lnTo>
                  <a:pt x="22925" y="5745"/>
                </a:lnTo>
                <a:lnTo>
                  <a:pt x="18808" y="9862"/>
                </a:lnTo>
                <a:lnTo>
                  <a:pt x="17967" y="10075"/>
                </a:lnTo>
                <a:close/>
              </a:path>
              <a:path w="115569" h="29209">
                <a:moveTo>
                  <a:pt x="22750" y="5551"/>
                </a:moveTo>
                <a:lnTo>
                  <a:pt x="18847" y="5290"/>
                </a:lnTo>
                <a:lnTo>
                  <a:pt x="16985" y="5040"/>
                </a:lnTo>
                <a:lnTo>
                  <a:pt x="15154" y="4680"/>
                </a:lnTo>
                <a:lnTo>
                  <a:pt x="21879" y="4680"/>
                </a:lnTo>
                <a:lnTo>
                  <a:pt x="22750" y="5551"/>
                </a:lnTo>
                <a:close/>
              </a:path>
              <a:path w="115569" h="29209">
                <a:moveTo>
                  <a:pt x="105152" y="5745"/>
                </a:moveTo>
                <a:lnTo>
                  <a:pt x="38424" y="5745"/>
                </a:lnTo>
                <a:lnTo>
                  <a:pt x="102218" y="5173"/>
                </a:lnTo>
                <a:lnTo>
                  <a:pt x="104258" y="5495"/>
                </a:lnTo>
                <a:lnTo>
                  <a:pt x="105152" y="5745"/>
                </a:lnTo>
                <a:close/>
              </a:path>
              <a:path w="115569" h="29209">
                <a:moveTo>
                  <a:pt x="113886" y="12241"/>
                </a:moveTo>
                <a:lnTo>
                  <a:pt x="14576" y="12241"/>
                </a:lnTo>
                <a:lnTo>
                  <a:pt x="15353" y="12092"/>
                </a:lnTo>
                <a:lnTo>
                  <a:pt x="16134" y="11736"/>
                </a:lnTo>
                <a:lnTo>
                  <a:pt x="16804" y="11296"/>
                </a:lnTo>
                <a:lnTo>
                  <a:pt x="17336" y="10911"/>
                </a:lnTo>
                <a:lnTo>
                  <a:pt x="17765" y="10678"/>
                </a:lnTo>
                <a:lnTo>
                  <a:pt x="17967" y="10075"/>
                </a:lnTo>
                <a:lnTo>
                  <a:pt x="18808" y="9862"/>
                </a:lnTo>
                <a:lnTo>
                  <a:pt x="22925" y="5745"/>
                </a:lnTo>
                <a:lnTo>
                  <a:pt x="22750" y="5551"/>
                </a:lnTo>
                <a:lnTo>
                  <a:pt x="25063" y="5706"/>
                </a:lnTo>
                <a:lnTo>
                  <a:pt x="105152" y="5745"/>
                </a:lnTo>
                <a:lnTo>
                  <a:pt x="106383" y="6089"/>
                </a:lnTo>
                <a:lnTo>
                  <a:pt x="108542" y="7036"/>
                </a:lnTo>
                <a:lnTo>
                  <a:pt x="110628" y="8404"/>
                </a:lnTo>
                <a:lnTo>
                  <a:pt x="112471" y="10185"/>
                </a:lnTo>
                <a:lnTo>
                  <a:pt x="113886" y="12241"/>
                </a:lnTo>
                <a:close/>
              </a:path>
              <a:path w="115569" h="29209">
                <a:moveTo>
                  <a:pt x="113104" y="25921"/>
                </a:moveTo>
                <a:lnTo>
                  <a:pt x="102188" y="25921"/>
                </a:lnTo>
                <a:lnTo>
                  <a:pt x="102013" y="25697"/>
                </a:lnTo>
                <a:lnTo>
                  <a:pt x="100868" y="24941"/>
                </a:lnTo>
                <a:lnTo>
                  <a:pt x="100035" y="24234"/>
                </a:lnTo>
                <a:lnTo>
                  <a:pt x="99552" y="23665"/>
                </a:lnTo>
                <a:lnTo>
                  <a:pt x="98860" y="20887"/>
                </a:lnTo>
                <a:lnTo>
                  <a:pt x="98640" y="20456"/>
                </a:lnTo>
                <a:lnTo>
                  <a:pt x="115368" y="20456"/>
                </a:lnTo>
                <a:lnTo>
                  <a:pt x="113104" y="25921"/>
                </a:lnTo>
                <a:close/>
              </a:path>
              <a:path w="115569" h="29209">
                <a:moveTo>
                  <a:pt x="102188" y="25921"/>
                </a:moveTo>
                <a:lnTo>
                  <a:pt x="100951" y="25906"/>
                </a:lnTo>
                <a:lnTo>
                  <a:pt x="100404" y="25280"/>
                </a:lnTo>
                <a:lnTo>
                  <a:pt x="99623" y="23950"/>
                </a:lnTo>
                <a:lnTo>
                  <a:pt x="99552" y="23665"/>
                </a:lnTo>
                <a:lnTo>
                  <a:pt x="100057" y="24260"/>
                </a:lnTo>
                <a:lnTo>
                  <a:pt x="100951" y="24996"/>
                </a:lnTo>
                <a:lnTo>
                  <a:pt x="102013" y="25697"/>
                </a:lnTo>
                <a:lnTo>
                  <a:pt x="102188" y="25921"/>
                </a:lnTo>
                <a:close/>
              </a:path>
              <a:path w="115569" h="29209">
                <a:moveTo>
                  <a:pt x="107109" y="28713"/>
                </a:moveTo>
                <a:lnTo>
                  <a:pt x="103988" y="28103"/>
                </a:lnTo>
                <a:lnTo>
                  <a:pt x="102617" y="27387"/>
                </a:lnTo>
                <a:lnTo>
                  <a:pt x="101413" y="26435"/>
                </a:lnTo>
                <a:lnTo>
                  <a:pt x="100951" y="25906"/>
                </a:lnTo>
                <a:lnTo>
                  <a:pt x="102188" y="25921"/>
                </a:lnTo>
                <a:lnTo>
                  <a:pt x="113104" y="25921"/>
                </a:lnTo>
                <a:lnTo>
                  <a:pt x="112950" y="26294"/>
                </a:lnTo>
                <a:lnTo>
                  <a:pt x="107109" y="28713"/>
                </a:lnTo>
                <a:close/>
              </a:path>
            </a:pathLst>
          </a:custGeom>
          <a:solidFill>
            <a:srgbClr val="FF0000"/>
          </a:solidFill>
        </p:spPr>
        <p:txBody>
          <a:bodyPr wrap="square" lIns="0" tIns="0" rIns="0" bIns="0" rtlCol="0"/>
          <a:lstStyle/>
          <a:p>
            <a:endParaRPr/>
          </a:p>
        </p:txBody>
      </p:sp>
      <p:grpSp>
        <p:nvGrpSpPr>
          <p:cNvPr id="9" name="object 9"/>
          <p:cNvGrpSpPr/>
          <p:nvPr/>
        </p:nvGrpSpPr>
        <p:grpSpPr>
          <a:xfrm>
            <a:off x="1257034" y="936539"/>
            <a:ext cx="279400" cy="162560"/>
            <a:chOff x="1257034" y="936539"/>
            <a:chExt cx="279400" cy="162560"/>
          </a:xfrm>
        </p:grpSpPr>
        <p:pic>
          <p:nvPicPr>
            <p:cNvPr id="10" name="object 10"/>
            <p:cNvPicPr/>
            <p:nvPr/>
          </p:nvPicPr>
          <p:blipFill>
            <a:blip r:embed="rId3" cstate="print"/>
            <a:stretch>
              <a:fillRect/>
            </a:stretch>
          </p:blipFill>
          <p:spPr>
            <a:xfrm>
              <a:off x="1257034" y="938171"/>
              <a:ext cx="67301" cy="160507"/>
            </a:xfrm>
            <a:prstGeom prst="rect">
              <a:avLst/>
            </a:prstGeom>
          </p:spPr>
        </p:pic>
        <p:pic>
          <p:nvPicPr>
            <p:cNvPr id="11" name="object 11"/>
            <p:cNvPicPr/>
            <p:nvPr/>
          </p:nvPicPr>
          <p:blipFill>
            <a:blip r:embed="rId4" cstate="print"/>
            <a:stretch>
              <a:fillRect/>
            </a:stretch>
          </p:blipFill>
          <p:spPr>
            <a:xfrm>
              <a:off x="1365516" y="936539"/>
              <a:ext cx="170736" cy="145642"/>
            </a:xfrm>
            <a:prstGeom prst="rect">
              <a:avLst/>
            </a:prstGeom>
          </p:spPr>
        </p:pic>
      </p:grpSp>
      <p:pic>
        <p:nvPicPr>
          <p:cNvPr id="12" name="object 12"/>
          <p:cNvPicPr/>
          <p:nvPr/>
        </p:nvPicPr>
        <p:blipFill>
          <a:blip r:embed="rId5" cstate="print"/>
          <a:stretch>
            <a:fillRect/>
          </a:stretch>
        </p:blipFill>
        <p:spPr>
          <a:xfrm>
            <a:off x="1603134" y="959643"/>
            <a:ext cx="380560" cy="162141"/>
          </a:xfrm>
          <a:prstGeom prst="rect">
            <a:avLst/>
          </a:prstGeom>
        </p:spPr>
      </p:pic>
      <p:grpSp>
        <p:nvGrpSpPr>
          <p:cNvPr id="13" name="object 13"/>
          <p:cNvGrpSpPr/>
          <p:nvPr/>
        </p:nvGrpSpPr>
        <p:grpSpPr>
          <a:xfrm>
            <a:off x="2660657" y="921466"/>
            <a:ext cx="291465" cy="223520"/>
            <a:chOff x="2660657" y="921466"/>
            <a:chExt cx="291465" cy="223520"/>
          </a:xfrm>
        </p:grpSpPr>
        <p:pic>
          <p:nvPicPr>
            <p:cNvPr id="14" name="object 14"/>
            <p:cNvPicPr/>
            <p:nvPr/>
          </p:nvPicPr>
          <p:blipFill>
            <a:blip r:embed="rId6" cstate="print"/>
            <a:stretch>
              <a:fillRect/>
            </a:stretch>
          </p:blipFill>
          <p:spPr>
            <a:xfrm>
              <a:off x="2660657" y="968942"/>
              <a:ext cx="106565" cy="175895"/>
            </a:xfrm>
            <a:prstGeom prst="rect">
              <a:avLst/>
            </a:prstGeom>
          </p:spPr>
        </p:pic>
        <p:pic>
          <p:nvPicPr>
            <p:cNvPr id="15" name="object 15"/>
            <p:cNvPicPr/>
            <p:nvPr/>
          </p:nvPicPr>
          <p:blipFill>
            <a:blip r:embed="rId7" cstate="print"/>
            <a:stretch>
              <a:fillRect/>
            </a:stretch>
          </p:blipFill>
          <p:spPr>
            <a:xfrm>
              <a:off x="2802562" y="921466"/>
              <a:ext cx="149534" cy="167499"/>
            </a:xfrm>
            <a:prstGeom prst="rect">
              <a:avLst/>
            </a:prstGeom>
          </p:spPr>
        </p:pic>
      </p:grpSp>
      <p:sp>
        <p:nvSpPr>
          <p:cNvPr id="16" name="object 16"/>
          <p:cNvSpPr/>
          <p:nvPr/>
        </p:nvSpPr>
        <p:spPr>
          <a:xfrm>
            <a:off x="3089008" y="997000"/>
            <a:ext cx="103505" cy="17780"/>
          </a:xfrm>
          <a:custGeom>
            <a:avLst/>
            <a:gdLst/>
            <a:ahLst/>
            <a:cxnLst/>
            <a:rect l="l" t="t" r="r" b="b"/>
            <a:pathLst>
              <a:path w="103505" h="17780">
                <a:moveTo>
                  <a:pt x="103314" y="8648"/>
                </a:moveTo>
                <a:lnTo>
                  <a:pt x="100787" y="2565"/>
                </a:lnTo>
                <a:lnTo>
                  <a:pt x="94703" y="38"/>
                </a:lnTo>
                <a:lnTo>
                  <a:pt x="77927" y="0"/>
                </a:lnTo>
                <a:lnTo>
                  <a:pt x="30937" y="76"/>
                </a:lnTo>
                <a:lnTo>
                  <a:pt x="12877" y="1320"/>
                </a:lnTo>
                <a:lnTo>
                  <a:pt x="6553" y="2260"/>
                </a:lnTo>
                <a:lnTo>
                  <a:pt x="5765" y="2882"/>
                </a:lnTo>
                <a:lnTo>
                  <a:pt x="0" y="8648"/>
                </a:lnTo>
                <a:lnTo>
                  <a:pt x="5765" y="14414"/>
                </a:lnTo>
                <a:lnTo>
                  <a:pt x="6553" y="15036"/>
                </a:lnTo>
                <a:lnTo>
                  <a:pt x="12877" y="15976"/>
                </a:lnTo>
                <a:lnTo>
                  <a:pt x="30937" y="17221"/>
                </a:lnTo>
                <a:lnTo>
                  <a:pt x="77927" y="17297"/>
                </a:lnTo>
                <a:lnTo>
                  <a:pt x="94703" y="17259"/>
                </a:lnTo>
                <a:lnTo>
                  <a:pt x="100787" y="14732"/>
                </a:lnTo>
                <a:lnTo>
                  <a:pt x="103314" y="8648"/>
                </a:lnTo>
                <a:close/>
              </a:path>
            </a:pathLst>
          </a:custGeom>
          <a:solidFill>
            <a:srgbClr val="FF0000"/>
          </a:solidFill>
        </p:spPr>
        <p:txBody>
          <a:bodyPr wrap="square" lIns="0" tIns="0" rIns="0" bIns="0" rtlCol="0"/>
          <a:lstStyle/>
          <a:p>
            <a:endParaRPr/>
          </a:p>
        </p:txBody>
      </p:sp>
      <p:sp>
        <p:nvSpPr>
          <p:cNvPr id="17" name="object 17"/>
          <p:cNvSpPr/>
          <p:nvPr/>
        </p:nvSpPr>
        <p:spPr>
          <a:xfrm>
            <a:off x="3078581" y="1071930"/>
            <a:ext cx="104775" cy="22225"/>
          </a:xfrm>
          <a:custGeom>
            <a:avLst/>
            <a:gdLst/>
            <a:ahLst/>
            <a:cxnLst/>
            <a:rect l="l" t="t" r="r" b="b"/>
            <a:pathLst>
              <a:path w="104775" h="22225">
                <a:moveTo>
                  <a:pt x="104648" y="12204"/>
                </a:moveTo>
                <a:lnTo>
                  <a:pt x="101917" y="5613"/>
                </a:lnTo>
                <a:lnTo>
                  <a:pt x="95326" y="2882"/>
                </a:lnTo>
                <a:lnTo>
                  <a:pt x="26695" y="2552"/>
                </a:lnTo>
                <a:lnTo>
                  <a:pt x="18478" y="3213"/>
                </a:lnTo>
                <a:lnTo>
                  <a:pt x="13868" y="3467"/>
                </a:lnTo>
                <a:lnTo>
                  <a:pt x="14325" y="2400"/>
                </a:lnTo>
                <a:lnTo>
                  <a:pt x="13614" y="698"/>
                </a:lnTo>
                <a:lnTo>
                  <a:pt x="11925" y="0"/>
                </a:lnTo>
                <a:lnTo>
                  <a:pt x="3136" y="3581"/>
                </a:lnTo>
                <a:lnTo>
                  <a:pt x="1028" y="5880"/>
                </a:lnTo>
                <a:lnTo>
                  <a:pt x="50" y="8343"/>
                </a:lnTo>
                <a:lnTo>
                  <a:pt x="0" y="9067"/>
                </a:lnTo>
                <a:lnTo>
                  <a:pt x="279" y="10909"/>
                </a:lnTo>
                <a:lnTo>
                  <a:pt x="26593" y="21869"/>
                </a:lnTo>
                <a:lnTo>
                  <a:pt x="95326" y="21539"/>
                </a:lnTo>
                <a:lnTo>
                  <a:pt x="101917" y="18808"/>
                </a:lnTo>
                <a:lnTo>
                  <a:pt x="104648" y="12204"/>
                </a:lnTo>
                <a:close/>
              </a:path>
            </a:pathLst>
          </a:custGeom>
          <a:solidFill>
            <a:srgbClr val="FF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3298604" y="925112"/>
            <a:ext cx="607633" cy="258287"/>
          </a:xfrm>
          <a:prstGeom prst="rect">
            <a:avLst/>
          </a:prstGeom>
        </p:spPr>
      </p:pic>
      <p:sp>
        <p:nvSpPr>
          <p:cNvPr id="19" name="object 19"/>
          <p:cNvSpPr/>
          <p:nvPr/>
        </p:nvSpPr>
        <p:spPr>
          <a:xfrm>
            <a:off x="4008198" y="1015873"/>
            <a:ext cx="85090" cy="24130"/>
          </a:xfrm>
          <a:custGeom>
            <a:avLst/>
            <a:gdLst/>
            <a:ahLst/>
            <a:cxnLst/>
            <a:rect l="l" t="t" r="r" b="b"/>
            <a:pathLst>
              <a:path w="85089" h="24130">
                <a:moveTo>
                  <a:pt x="4564" y="23768"/>
                </a:moveTo>
                <a:lnTo>
                  <a:pt x="0" y="19203"/>
                </a:lnTo>
                <a:lnTo>
                  <a:pt x="884" y="16502"/>
                </a:lnTo>
                <a:lnTo>
                  <a:pt x="3135" y="14867"/>
                </a:lnTo>
                <a:lnTo>
                  <a:pt x="41566" y="929"/>
                </a:lnTo>
                <a:lnTo>
                  <a:pt x="49553" y="0"/>
                </a:lnTo>
                <a:lnTo>
                  <a:pt x="64054" y="666"/>
                </a:lnTo>
                <a:lnTo>
                  <a:pt x="78148" y="2936"/>
                </a:lnTo>
                <a:lnTo>
                  <a:pt x="84604" y="9392"/>
                </a:lnTo>
                <a:lnTo>
                  <a:pt x="78148" y="15848"/>
                </a:lnTo>
                <a:lnTo>
                  <a:pt x="64084" y="18117"/>
                </a:lnTo>
                <a:lnTo>
                  <a:pt x="49936" y="18882"/>
                </a:lnTo>
                <a:lnTo>
                  <a:pt x="43010" y="18738"/>
                </a:lnTo>
                <a:lnTo>
                  <a:pt x="36416" y="18957"/>
                </a:lnTo>
                <a:lnTo>
                  <a:pt x="30195" y="19537"/>
                </a:lnTo>
                <a:lnTo>
                  <a:pt x="24458" y="20440"/>
                </a:lnTo>
                <a:lnTo>
                  <a:pt x="4564" y="23768"/>
                </a:lnTo>
                <a:close/>
              </a:path>
            </a:pathLst>
          </a:custGeom>
          <a:solidFill>
            <a:srgbClr val="FF0000"/>
          </a:solidFill>
        </p:spPr>
        <p:txBody>
          <a:bodyPr wrap="square" lIns="0" tIns="0" rIns="0" bIns="0" rtlCol="0"/>
          <a:lstStyle/>
          <a:p>
            <a:endParaRPr/>
          </a:p>
        </p:txBody>
      </p:sp>
      <p:sp>
        <p:nvSpPr>
          <p:cNvPr id="20" name="object 20"/>
          <p:cNvSpPr/>
          <p:nvPr/>
        </p:nvSpPr>
        <p:spPr>
          <a:xfrm>
            <a:off x="3998459" y="1088784"/>
            <a:ext cx="107950" cy="25400"/>
          </a:xfrm>
          <a:custGeom>
            <a:avLst/>
            <a:gdLst/>
            <a:ahLst/>
            <a:cxnLst/>
            <a:rect l="l" t="t" r="r" b="b"/>
            <a:pathLst>
              <a:path w="107950" h="25400">
                <a:moveTo>
                  <a:pt x="63478" y="25217"/>
                </a:moveTo>
                <a:lnTo>
                  <a:pt x="20028" y="18328"/>
                </a:lnTo>
                <a:lnTo>
                  <a:pt x="0" y="5159"/>
                </a:lnTo>
                <a:lnTo>
                  <a:pt x="4493" y="666"/>
                </a:lnTo>
                <a:lnTo>
                  <a:pt x="5896" y="891"/>
                </a:lnTo>
                <a:lnTo>
                  <a:pt x="24474" y="3665"/>
                </a:lnTo>
                <a:lnTo>
                  <a:pt x="30498" y="4465"/>
                </a:lnTo>
                <a:lnTo>
                  <a:pt x="37476" y="4968"/>
                </a:lnTo>
                <a:lnTo>
                  <a:pt x="45262" y="5114"/>
                </a:lnTo>
                <a:lnTo>
                  <a:pt x="63045" y="4625"/>
                </a:lnTo>
                <a:lnTo>
                  <a:pt x="71457" y="4316"/>
                </a:lnTo>
                <a:lnTo>
                  <a:pt x="82935" y="3135"/>
                </a:lnTo>
                <a:lnTo>
                  <a:pt x="89102" y="1983"/>
                </a:lnTo>
                <a:lnTo>
                  <a:pt x="94974" y="375"/>
                </a:lnTo>
                <a:lnTo>
                  <a:pt x="97699" y="0"/>
                </a:lnTo>
                <a:lnTo>
                  <a:pt x="104816" y="2947"/>
                </a:lnTo>
                <a:lnTo>
                  <a:pt x="107764" y="10065"/>
                </a:lnTo>
                <a:lnTo>
                  <a:pt x="100429" y="19755"/>
                </a:lnTo>
                <a:lnTo>
                  <a:pt x="93737" y="21678"/>
                </a:lnTo>
                <a:lnTo>
                  <a:pt x="85775" y="23273"/>
                </a:lnTo>
                <a:lnTo>
                  <a:pt x="73119" y="24741"/>
                </a:lnTo>
                <a:lnTo>
                  <a:pt x="63478" y="25217"/>
                </a:lnTo>
                <a:close/>
              </a:path>
            </a:pathLst>
          </a:custGeom>
          <a:solidFill>
            <a:srgbClr val="FF0000"/>
          </a:solidFill>
        </p:spPr>
        <p:txBody>
          <a:bodyPr wrap="square" lIns="0" tIns="0" rIns="0" bIns="0" rtlCol="0"/>
          <a:lstStyle/>
          <a:p>
            <a:endParaRPr/>
          </a:p>
        </p:txBody>
      </p:sp>
      <p:pic>
        <p:nvPicPr>
          <p:cNvPr id="21" name="object 21"/>
          <p:cNvPicPr/>
          <p:nvPr/>
        </p:nvPicPr>
        <p:blipFill>
          <a:blip r:embed="rId9" cstate="print"/>
          <a:stretch>
            <a:fillRect/>
          </a:stretch>
        </p:blipFill>
        <p:spPr>
          <a:xfrm>
            <a:off x="4229808" y="989493"/>
            <a:ext cx="142170" cy="179494"/>
          </a:xfrm>
          <a:prstGeom prst="rect">
            <a:avLst/>
          </a:prstGeom>
        </p:spPr>
      </p:pic>
      <p:sp>
        <p:nvSpPr>
          <p:cNvPr id="22" name="object 22"/>
          <p:cNvSpPr/>
          <p:nvPr/>
        </p:nvSpPr>
        <p:spPr>
          <a:xfrm>
            <a:off x="4453191" y="1053642"/>
            <a:ext cx="22225" cy="41275"/>
          </a:xfrm>
          <a:custGeom>
            <a:avLst/>
            <a:gdLst/>
            <a:ahLst/>
            <a:cxnLst/>
            <a:rect l="l" t="t" r="r" b="b"/>
            <a:pathLst>
              <a:path w="22225" h="41275">
                <a:moveTo>
                  <a:pt x="21755" y="10871"/>
                </a:moveTo>
                <a:lnTo>
                  <a:pt x="18567" y="3187"/>
                </a:lnTo>
                <a:lnTo>
                  <a:pt x="10883" y="0"/>
                </a:lnTo>
                <a:lnTo>
                  <a:pt x="3187" y="3187"/>
                </a:lnTo>
                <a:lnTo>
                  <a:pt x="0" y="10871"/>
                </a:lnTo>
                <a:lnTo>
                  <a:pt x="88" y="14401"/>
                </a:lnTo>
                <a:lnTo>
                  <a:pt x="228" y="28041"/>
                </a:lnTo>
                <a:lnTo>
                  <a:pt x="292" y="30492"/>
                </a:lnTo>
                <a:lnTo>
                  <a:pt x="3390" y="37985"/>
                </a:lnTo>
                <a:lnTo>
                  <a:pt x="10883" y="41084"/>
                </a:lnTo>
                <a:lnTo>
                  <a:pt x="18364" y="37985"/>
                </a:lnTo>
                <a:lnTo>
                  <a:pt x="21463" y="30492"/>
                </a:lnTo>
                <a:lnTo>
                  <a:pt x="21666" y="14401"/>
                </a:lnTo>
                <a:lnTo>
                  <a:pt x="21755" y="10871"/>
                </a:lnTo>
                <a:close/>
              </a:path>
            </a:pathLst>
          </a:custGeom>
          <a:solidFill>
            <a:srgbClr val="FF0000"/>
          </a:solidFill>
        </p:spPr>
        <p:txBody>
          <a:bodyPr wrap="square" lIns="0" tIns="0" rIns="0" bIns="0" rtlCol="0"/>
          <a:lstStyle/>
          <a:p>
            <a:endParaRPr/>
          </a:p>
        </p:txBody>
      </p:sp>
      <p:pic>
        <p:nvPicPr>
          <p:cNvPr id="23" name="object 23"/>
          <p:cNvPicPr/>
          <p:nvPr/>
        </p:nvPicPr>
        <p:blipFill>
          <a:blip r:embed="rId10" cstate="print"/>
          <a:stretch>
            <a:fillRect/>
          </a:stretch>
        </p:blipFill>
        <p:spPr>
          <a:xfrm>
            <a:off x="4563142" y="948421"/>
            <a:ext cx="104171" cy="184697"/>
          </a:xfrm>
          <a:prstGeom prst="rect">
            <a:avLst/>
          </a:prstGeom>
        </p:spPr>
      </p:pic>
      <p:pic>
        <p:nvPicPr>
          <p:cNvPr id="24" name="object 24"/>
          <p:cNvPicPr/>
          <p:nvPr/>
        </p:nvPicPr>
        <p:blipFill>
          <a:blip r:embed="rId11" cstate="print"/>
          <a:stretch>
            <a:fillRect/>
          </a:stretch>
        </p:blipFill>
        <p:spPr>
          <a:xfrm>
            <a:off x="505262" y="1460430"/>
            <a:ext cx="532474" cy="198527"/>
          </a:xfrm>
          <a:prstGeom prst="rect">
            <a:avLst/>
          </a:prstGeom>
        </p:spPr>
      </p:pic>
      <p:pic>
        <p:nvPicPr>
          <p:cNvPr id="25" name="object 25"/>
          <p:cNvPicPr/>
          <p:nvPr/>
        </p:nvPicPr>
        <p:blipFill>
          <a:blip r:embed="rId12" cstate="print"/>
          <a:stretch>
            <a:fillRect/>
          </a:stretch>
        </p:blipFill>
        <p:spPr>
          <a:xfrm>
            <a:off x="1208043" y="1443241"/>
            <a:ext cx="1202815" cy="243017"/>
          </a:xfrm>
          <a:prstGeom prst="rect">
            <a:avLst/>
          </a:prstGeom>
        </p:spPr>
      </p:pic>
      <p:pic>
        <p:nvPicPr>
          <p:cNvPr id="26" name="object 26"/>
          <p:cNvPicPr/>
          <p:nvPr/>
        </p:nvPicPr>
        <p:blipFill>
          <a:blip r:embed="rId13" cstate="print"/>
          <a:stretch>
            <a:fillRect/>
          </a:stretch>
        </p:blipFill>
        <p:spPr>
          <a:xfrm>
            <a:off x="2560890" y="1372201"/>
            <a:ext cx="945421" cy="257664"/>
          </a:xfrm>
          <a:prstGeom prst="rect">
            <a:avLst/>
          </a:prstGeom>
        </p:spPr>
      </p:pic>
      <p:pic>
        <p:nvPicPr>
          <p:cNvPr id="27" name="object 27"/>
          <p:cNvPicPr/>
          <p:nvPr/>
        </p:nvPicPr>
        <p:blipFill>
          <a:blip r:embed="rId14" cstate="print"/>
          <a:stretch>
            <a:fillRect/>
          </a:stretch>
        </p:blipFill>
        <p:spPr>
          <a:xfrm>
            <a:off x="868347" y="2094910"/>
            <a:ext cx="161394" cy="225171"/>
          </a:xfrm>
          <a:prstGeom prst="rect">
            <a:avLst/>
          </a:prstGeom>
        </p:spPr>
      </p:pic>
      <p:sp>
        <p:nvSpPr>
          <p:cNvPr id="28" name="object 28"/>
          <p:cNvSpPr/>
          <p:nvPr/>
        </p:nvSpPr>
        <p:spPr>
          <a:xfrm>
            <a:off x="1095502" y="2163432"/>
            <a:ext cx="106680" cy="19685"/>
          </a:xfrm>
          <a:custGeom>
            <a:avLst/>
            <a:gdLst/>
            <a:ahLst/>
            <a:cxnLst/>
            <a:rect l="l" t="t" r="r" b="b"/>
            <a:pathLst>
              <a:path w="106680" h="19685">
                <a:moveTo>
                  <a:pt x="106108" y="9944"/>
                </a:moveTo>
                <a:lnTo>
                  <a:pt x="103657" y="4013"/>
                </a:lnTo>
                <a:lnTo>
                  <a:pt x="101333" y="3060"/>
                </a:lnTo>
                <a:lnTo>
                  <a:pt x="100672" y="2095"/>
                </a:lnTo>
                <a:lnTo>
                  <a:pt x="98818" y="914"/>
                </a:lnTo>
                <a:lnTo>
                  <a:pt x="96596" y="114"/>
                </a:lnTo>
                <a:lnTo>
                  <a:pt x="72021" y="0"/>
                </a:lnTo>
                <a:lnTo>
                  <a:pt x="32727" y="2870"/>
                </a:lnTo>
                <a:lnTo>
                  <a:pt x="3340" y="6413"/>
                </a:lnTo>
                <a:lnTo>
                  <a:pt x="977" y="7391"/>
                </a:lnTo>
                <a:lnTo>
                  <a:pt x="0" y="9740"/>
                </a:lnTo>
                <a:lnTo>
                  <a:pt x="977" y="12103"/>
                </a:lnTo>
                <a:lnTo>
                  <a:pt x="3340" y="13081"/>
                </a:lnTo>
                <a:lnTo>
                  <a:pt x="32727" y="16624"/>
                </a:lnTo>
                <a:lnTo>
                  <a:pt x="72021" y="19494"/>
                </a:lnTo>
                <a:lnTo>
                  <a:pt x="96494" y="19367"/>
                </a:lnTo>
                <a:lnTo>
                  <a:pt x="95846" y="18681"/>
                </a:lnTo>
                <a:lnTo>
                  <a:pt x="94780" y="17792"/>
                </a:lnTo>
                <a:lnTo>
                  <a:pt x="97726" y="18326"/>
                </a:lnTo>
                <a:lnTo>
                  <a:pt x="99009" y="17792"/>
                </a:lnTo>
                <a:lnTo>
                  <a:pt x="99504" y="17589"/>
                </a:lnTo>
                <a:lnTo>
                  <a:pt x="100749" y="17335"/>
                </a:lnTo>
                <a:lnTo>
                  <a:pt x="102069" y="16624"/>
                </a:lnTo>
                <a:lnTo>
                  <a:pt x="102285" y="16446"/>
                </a:lnTo>
                <a:lnTo>
                  <a:pt x="103657" y="15875"/>
                </a:lnTo>
                <a:lnTo>
                  <a:pt x="104571" y="13665"/>
                </a:lnTo>
                <a:lnTo>
                  <a:pt x="104876" y="13208"/>
                </a:lnTo>
                <a:lnTo>
                  <a:pt x="104978" y="12661"/>
                </a:lnTo>
                <a:lnTo>
                  <a:pt x="106108" y="9944"/>
                </a:lnTo>
                <a:close/>
              </a:path>
            </a:pathLst>
          </a:custGeom>
          <a:solidFill>
            <a:srgbClr val="FF0000"/>
          </a:solidFill>
        </p:spPr>
        <p:txBody>
          <a:bodyPr wrap="square" lIns="0" tIns="0" rIns="0" bIns="0" rtlCol="0"/>
          <a:lstStyle/>
          <a:p>
            <a:endParaRPr/>
          </a:p>
        </p:txBody>
      </p:sp>
      <p:sp>
        <p:nvSpPr>
          <p:cNvPr id="29" name="object 29"/>
          <p:cNvSpPr/>
          <p:nvPr/>
        </p:nvSpPr>
        <p:spPr>
          <a:xfrm>
            <a:off x="1103858" y="2240943"/>
            <a:ext cx="113664" cy="21590"/>
          </a:xfrm>
          <a:custGeom>
            <a:avLst/>
            <a:gdLst/>
            <a:ahLst/>
            <a:cxnLst/>
            <a:rect l="l" t="t" r="r" b="b"/>
            <a:pathLst>
              <a:path w="113665" h="21589">
                <a:moveTo>
                  <a:pt x="102913" y="21429"/>
                </a:moveTo>
                <a:lnTo>
                  <a:pt x="84076" y="21435"/>
                </a:lnTo>
                <a:lnTo>
                  <a:pt x="75295" y="21140"/>
                </a:lnTo>
                <a:lnTo>
                  <a:pt x="4802" y="15519"/>
                </a:lnTo>
                <a:lnTo>
                  <a:pt x="0" y="10717"/>
                </a:lnTo>
                <a:lnTo>
                  <a:pt x="4802" y="5915"/>
                </a:lnTo>
                <a:lnTo>
                  <a:pt x="75295" y="294"/>
                </a:lnTo>
                <a:lnTo>
                  <a:pt x="84076" y="0"/>
                </a:lnTo>
                <a:lnTo>
                  <a:pt x="102913" y="5"/>
                </a:lnTo>
                <a:lnTo>
                  <a:pt x="110488" y="3143"/>
                </a:lnTo>
                <a:lnTo>
                  <a:pt x="113625" y="10717"/>
                </a:lnTo>
                <a:lnTo>
                  <a:pt x="110488" y="18291"/>
                </a:lnTo>
                <a:lnTo>
                  <a:pt x="102913" y="21429"/>
                </a:lnTo>
                <a:close/>
              </a:path>
            </a:pathLst>
          </a:custGeom>
          <a:solidFill>
            <a:srgbClr val="FF0000"/>
          </a:solidFill>
        </p:spPr>
        <p:txBody>
          <a:bodyPr wrap="square" lIns="0" tIns="0" rIns="0" bIns="0" rtlCol="0"/>
          <a:lstStyle/>
          <a:p>
            <a:endParaRPr/>
          </a:p>
        </p:txBody>
      </p:sp>
      <p:grpSp>
        <p:nvGrpSpPr>
          <p:cNvPr id="30" name="object 30"/>
          <p:cNvGrpSpPr/>
          <p:nvPr/>
        </p:nvGrpSpPr>
        <p:grpSpPr>
          <a:xfrm>
            <a:off x="1345076" y="2091384"/>
            <a:ext cx="318770" cy="229870"/>
            <a:chOff x="1345076" y="2091384"/>
            <a:chExt cx="318770" cy="229870"/>
          </a:xfrm>
        </p:grpSpPr>
        <p:pic>
          <p:nvPicPr>
            <p:cNvPr id="31" name="object 31"/>
            <p:cNvPicPr/>
            <p:nvPr/>
          </p:nvPicPr>
          <p:blipFill>
            <a:blip r:embed="rId15" cstate="print"/>
            <a:stretch>
              <a:fillRect/>
            </a:stretch>
          </p:blipFill>
          <p:spPr>
            <a:xfrm>
              <a:off x="1345076" y="2091384"/>
              <a:ext cx="255516" cy="200609"/>
            </a:xfrm>
            <a:prstGeom prst="rect">
              <a:avLst/>
            </a:prstGeom>
          </p:spPr>
        </p:pic>
        <p:sp>
          <p:nvSpPr>
            <p:cNvPr id="32" name="object 32"/>
            <p:cNvSpPr/>
            <p:nvPr/>
          </p:nvSpPr>
          <p:spPr>
            <a:xfrm>
              <a:off x="1630718" y="2217964"/>
              <a:ext cx="33020" cy="103505"/>
            </a:xfrm>
            <a:custGeom>
              <a:avLst/>
              <a:gdLst/>
              <a:ahLst/>
              <a:cxnLst/>
              <a:rect l="l" t="t" r="r" b="b"/>
              <a:pathLst>
                <a:path w="33019" h="103505">
                  <a:moveTo>
                    <a:pt x="12022" y="4303"/>
                  </a:moveTo>
                  <a:lnTo>
                    <a:pt x="3481" y="4303"/>
                  </a:lnTo>
                  <a:lnTo>
                    <a:pt x="7744" y="0"/>
                  </a:lnTo>
                  <a:lnTo>
                    <a:pt x="12007" y="4223"/>
                  </a:lnTo>
                  <a:close/>
                </a:path>
                <a:path w="33019" h="103505">
                  <a:moveTo>
                    <a:pt x="22461" y="103095"/>
                  </a:moveTo>
                  <a:lnTo>
                    <a:pt x="2364" y="60281"/>
                  </a:lnTo>
                  <a:lnTo>
                    <a:pt x="0" y="25481"/>
                  </a:lnTo>
                  <a:lnTo>
                    <a:pt x="3481" y="4303"/>
                  </a:lnTo>
                  <a:lnTo>
                    <a:pt x="12022" y="4303"/>
                  </a:lnTo>
                  <a:lnTo>
                    <a:pt x="17053" y="31339"/>
                  </a:lnTo>
                  <a:lnTo>
                    <a:pt x="19564" y="42892"/>
                  </a:lnTo>
                  <a:lnTo>
                    <a:pt x="22935" y="56167"/>
                  </a:lnTo>
                  <a:lnTo>
                    <a:pt x="25816" y="69211"/>
                  </a:lnTo>
                  <a:lnTo>
                    <a:pt x="27627" y="76066"/>
                  </a:lnTo>
                  <a:lnTo>
                    <a:pt x="30389" y="84454"/>
                  </a:lnTo>
                  <a:lnTo>
                    <a:pt x="32122" y="88364"/>
                  </a:lnTo>
                  <a:lnTo>
                    <a:pt x="32768" y="90385"/>
                  </a:lnTo>
                  <a:lnTo>
                    <a:pt x="32993" y="92563"/>
                  </a:lnTo>
                  <a:lnTo>
                    <a:pt x="29908" y="100010"/>
                  </a:lnTo>
                  <a:lnTo>
                    <a:pt x="22461" y="103095"/>
                  </a:lnTo>
                  <a:close/>
                </a:path>
              </a:pathLst>
            </a:custGeom>
            <a:solidFill>
              <a:srgbClr val="FF0000"/>
            </a:solidFill>
          </p:spPr>
          <p:txBody>
            <a:bodyPr wrap="square" lIns="0" tIns="0" rIns="0" bIns="0" rtlCol="0"/>
            <a:lstStyle/>
            <a:p>
              <a:endParaRPr/>
            </a:p>
          </p:txBody>
        </p:sp>
      </p:grpSp>
      <p:pic>
        <p:nvPicPr>
          <p:cNvPr id="33" name="object 33"/>
          <p:cNvPicPr/>
          <p:nvPr/>
        </p:nvPicPr>
        <p:blipFill>
          <a:blip r:embed="rId16" cstate="print"/>
          <a:stretch>
            <a:fillRect/>
          </a:stretch>
        </p:blipFill>
        <p:spPr>
          <a:xfrm>
            <a:off x="1731298" y="2093105"/>
            <a:ext cx="560558" cy="247712"/>
          </a:xfrm>
          <a:prstGeom prst="rect">
            <a:avLst/>
          </a:prstGeom>
        </p:spPr>
      </p:pic>
      <p:pic>
        <p:nvPicPr>
          <p:cNvPr id="34" name="object 34"/>
          <p:cNvPicPr/>
          <p:nvPr/>
        </p:nvPicPr>
        <p:blipFill>
          <a:blip r:embed="rId17" cstate="print"/>
          <a:stretch>
            <a:fillRect/>
          </a:stretch>
        </p:blipFill>
        <p:spPr>
          <a:xfrm>
            <a:off x="837515" y="2623383"/>
            <a:ext cx="193874" cy="224167"/>
          </a:xfrm>
          <a:prstGeom prst="rect">
            <a:avLst/>
          </a:prstGeom>
        </p:spPr>
      </p:pic>
      <p:pic>
        <p:nvPicPr>
          <p:cNvPr id="35" name="object 35"/>
          <p:cNvPicPr/>
          <p:nvPr/>
        </p:nvPicPr>
        <p:blipFill>
          <a:blip r:embed="rId18" cstate="print"/>
          <a:stretch>
            <a:fillRect/>
          </a:stretch>
        </p:blipFill>
        <p:spPr>
          <a:xfrm>
            <a:off x="1094895" y="2653966"/>
            <a:ext cx="647205" cy="223502"/>
          </a:xfrm>
          <a:prstGeom prst="rect">
            <a:avLst/>
          </a:prstGeom>
        </p:spPr>
      </p:pic>
      <p:sp>
        <p:nvSpPr>
          <p:cNvPr id="36" name="object 36"/>
          <p:cNvSpPr/>
          <p:nvPr/>
        </p:nvSpPr>
        <p:spPr>
          <a:xfrm>
            <a:off x="1879155" y="2731452"/>
            <a:ext cx="128270" cy="21590"/>
          </a:xfrm>
          <a:custGeom>
            <a:avLst/>
            <a:gdLst/>
            <a:ahLst/>
            <a:cxnLst/>
            <a:rect l="l" t="t" r="r" b="b"/>
            <a:pathLst>
              <a:path w="128269" h="21589">
                <a:moveTo>
                  <a:pt x="127673" y="10972"/>
                </a:moveTo>
                <a:lnTo>
                  <a:pt x="124955" y="4406"/>
                </a:lnTo>
                <a:lnTo>
                  <a:pt x="123723" y="3886"/>
                </a:lnTo>
                <a:lnTo>
                  <a:pt x="123164" y="3009"/>
                </a:lnTo>
                <a:lnTo>
                  <a:pt x="120116" y="990"/>
                </a:lnTo>
                <a:lnTo>
                  <a:pt x="117856" y="127"/>
                </a:lnTo>
                <a:lnTo>
                  <a:pt x="117487" y="0"/>
                </a:lnTo>
                <a:lnTo>
                  <a:pt x="98437" y="127"/>
                </a:lnTo>
                <a:lnTo>
                  <a:pt x="97790" y="127"/>
                </a:lnTo>
                <a:lnTo>
                  <a:pt x="59372" y="114"/>
                </a:lnTo>
                <a:lnTo>
                  <a:pt x="4584" y="6197"/>
                </a:lnTo>
                <a:lnTo>
                  <a:pt x="0" y="10769"/>
                </a:lnTo>
                <a:lnTo>
                  <a:pt x="4584" y="15354"/>
                </a:lnTo>
                <a:lnTo>
                  <a:pt x="33223" y="20205"/>
                </a:lnTo>
                <a:lnTo>
                  <a:pt x="42646" y="20815"/>
                </a:lnTo>
                <a:lnTo>
                  <a:pt x="59372" y="21424"/>
                </a:lnTo>
                <a:lnTo>
                  <a:pt x="98361" y="21424"/>
                </a:lnTo>
                <a:lnTo>
                  <a:pt x="117322" y="21551"/>
                </a:lnTo>
                <a:lnTo>
                  <a:pt x="117144" y="21412"/>
                </a:lnTo>
                <a:lnTo>
                  <a:pt x="116179" y="20662"/>
                </a:lnTo>
                <a:lnTo>
                  <a:pt x="113677" y="18986"/>
                </a:lnTo>
                <a:lnTo>
                  <a:pt x="115874" y="19913"/>
                </a:lnTo>
                <a:lnTo>
                  <a:pt x="118389" y="20256"/>
                </a:lnTo>
                <a:lnTo>
                  <a:pt x="121577" y="18935"/>
                </a:lnTo>
                <a:lnTo>
                  <a:pt x="122516" y="18554"/>
                </a:lnTo>
                <a:lnTo>
                  <a:pt x="124955" y="17538"/>
                </a:lnTo>
                <a:lnTo>
                  <a:pt x="127673" y="10972"/>
                </a:lnTo>
                <a:close/>
              </a:path>
            </a:pathLst>
          </a:custGeom>
          <a:solidFill>
            <a:srgbClr val="FF0000"/>
          </a:solidFill>
        </p:spPr>
        <p:txBody>
          <a:bodyPr wrap="square" lIns="0" tIns="0" rIns="0" bIns="0" rtlCol="0"/>
          <a:lstStyle/>
          <a:p>
            <a:endParaRPr/>
          </a:p>
        </p:txBody>
      </p:sp>
      <p:sp>
        <p:nvSpPr>
          <p:cNvPr id="37" name="object 37"/>
          <p:cNvSpPr/>
          <p:nvPr/>
        </p:nvSpPr>
        <p:spPr>
          <a:xfrm>
            <a:off x="1879955" y="2799956"/>
            <a:ext cx="167005" cy="31750"/>
          </a:xfrm>
          <a:custGeom>
            <a:avLst/>
            <a:gdLst/>
            <a:ahLst/>
            <a:cxnLst/>
            <a:rect l="l" t="t" r="r" b="b"/>
            <a:pathLst>
              <a:path w="167005" h="31750">
                <a:moveTo>
                  <a:pt x="166852" y="10947"/>
                </a:moveTo>
                <a:lnTo>
                  <a:pt x="166712" y="10604"/>
                </a:lnTo>
                <a:lnTo>
                  <a:pt x="163969" y="4000"/>
                </a:lnTo>
                <a:lnTo>
                  <a:pt x="157035" y="1130"/>
                </a:lnTo>
                <a:lnTo>
                  <a:pt x="156819" y="1130"/>
                </a:lnTo>
                <a:lnTo>
                  <a:pt x="154152" y="0"/>
                </a:lnTo>
                <a:lnTo>
                  <a:pt x="151752" y="254"/>
                </a:lnTo>
                <a:lnTo>
                  <a:pt x="147612" y="927"/>
                </a:lnTo>
                <a:lnTo>
                  <a:pt x="142240" y="2019"/>
                </a:lnTo>
                <a:lnTo>
                  <a:pt x="124993" y="6108"/>
                </a:lnTo>
                <a:lnTo>
                  <a:pt x="117360" y="7581"/>
                </a:lnTo>
                <a:lnTo>
                  <a:pt x="109270" y="8699"/>
                </a:lnTo>
                <a:lnTo>
                  <a:pt x="100761" y="9461"/>
                </a:lnTo>
                <a:lnTo>
                  <a:pt x="77457" y="10439"/>
                </a:lnTo>
                <a:lnTo>
                  <a:pt x="67538" y="10604"/>
                </a:lnTo>
                <a:lnTo>
                  <a:pt x="51384" y="10096"/>
                </a:lnTo>
                <a:lnTo>
                  <a:pt x="40246" y="9283"/>
                </a:lnTo>
                <a:lnTo>
                  <a:pt x="4394" y="7213"/>
                </a:lnTo>
                <a:lnTo>
                  <a:pt x="3784" y="7162"/>
                </a:lnTo>
                <a:lnTo>
                  <a:pt x="2311" y="7467"/>
                </a:lnTo>
                <a:lnTo>
                  <a:pt x="1104" y="8267"/>
                </a:lnTo>
                <a:lnTo>
                  <a:pt x="0" y="10947"/>
                </a:lnTo>
                <a:lnTo>
                  <a:pt x="901" y="13411"/>
                </a:lnTo>
                <a:lnTo>
                  <a:pt x="37858" y="24282"/>
                </a:lnTo>
                <a:lnTo>
                  <a:pt x="76873" y="30683"/>
                </a:lnTo>
                <a:lnTo>
                  <a:pt x="92138" y="31572"/>
                </a:lnTo>
                <a:lnTo>
                  <a:pt x="102146" y="31178"/>
                </a:lnTo>
                <a:lnTo>
                  <a:pt x="111683" y="30365"/>
                </a:lnTo>
                <a:lnTo>
                  <a:pt x="120865" y="29121"/>
                </a:lnTo>
                <a:lnTo>
                  <a:pt x="129705" y="27457"/>
                </a:lnTo>
                <a:lnTo>
                  <a:pt x="147104" y="23406"/>
                </a:lnTo>
                <a:lnTo>
                  <a:pt x="151536" y="22542"/>
                </a:lnTo>
                <a:lnTo>
                  <a:pt x="154863" y="22034"/>
                </a:lnTo>
                <a:lnTo>
                  <a:pt x="155308" y="21996"/>
                </a:lnTo>
                <a:lnTo>
                  <a:pt x="157238" y="20764"/>
                </a:lnTo>
                <a:lnTo>
                  <a:pt x="161683" y="18846"/>
                </a:lnTo>
                <a:lnTo>
                  <a:pt x="163969" y="17894"/>
                </a:lnTo>
                <a:lnTo>
                  <a:pt x="166852" y="10947"/>
                </a:lnTo>
                <a:close/>
              </a:path>
            </a:pathLst>
          </a:custGeom>
          <a:solidFill>
            <a:srgbClr val="FF0000"/>
          </a:solidFill>
        </p:spPr>
        <p:txBody>
          <a:bodyPr wrap="square" lIns="0" tIns="0" rIns="0" bIns="0" rtlCol="0"/>
          <a:lstStyle/>
          <a:p>
            <a:endParaRPr/>
          </a:p>
        </p:txBody>
      </p:sp>
      <p:sp>
        <p:nvSpPr>
          <p:cNvPr id="38" name="object 38"/>
          <p:cNvSpPr/>
          <p:nvPr/>
        </p:nvSpPr>
        <p:spPr>
          <a:xfrm>
            <a:off x="2188324" y="2703423"/>
            <a:ext cx="56515" cy="183515"/>
          </a:xfrm>
          <a:custGeom>
            <a:avLst/>
            <a:gdLst/>
            <a:ahLst/>
            <a:cxnLst/>
            <a:rect l="l" t="t" r="r" b="b"/>
            <a:pathLst>
              <a:path w="56514" h="183514">
                <a:moveTo>
                  <a:pt x="56007" y="173418"/>
                </a:moveTo>
                <a:lnTo>
                  <a:pt x="42164" y="130759"/>
                </a:lnTo>
                <a:lnTo>
                  <a:pt x="39306" y="122847"/>
                </a:lnTo>
                <a:lnTo>
                  <a:pt x="24638" y="49022"/>
                </a:lnTo>
                <a:lnTo>
                  <a:pt x="23647" y="42341"/>
                </a:lnTo>
                <a:lnTo>
                  <a:pt x="28536" y="48844"/>
                </a:lnTo>
                <a:lnTo>
                  <a:pt x="28994" y="49123"/>
                </a:lnTo>
                <a:lnTo>
                  <a:pt x="29502" y="48615"/>
                </a:lnTo>
                <a:lnTo>
                  <a:pt x="23190" y="26987"/>
                </a:lnTo>
                <a:lnTo>
                  <a:pt x="20535" y="19481"/>
                </a:lnTo>
                <a:lnTo>
                  <a:pt x="20104" y="18084"/>
                </a:lnTo>
                <a:lnTo>
                  <a:pt x="18643" y="8039"/>
                </a:lnTo>
                <a:lnTo>
                  <a:pt x="17424" y="5829"/>
                </a:lnTo>
                <a:lnTo>
                  <a:pt x="17411" y="5588"/>
                </a:lnTo>
                <a:lnTo>
                  <a:pt x="17754" y="5181"/>
                </a:lnTo>
                <a:lnTo>
                  <a:pt x="16751" y="4572"/>
                </a:lnTo>
                <a:lnTo>
                  <a:pt x="15532" y="2311"/>
                </a:lnTo>
                <a:lnTo>
                  <a:pt x="9372" y="0"/>
                </a:lnTo>
                <a:lnTo>
                  <a:pt x="2743" y="2743"/>
                </a:lnTo>
                <a:lnTo>
                  <a:pt x="0" y="9372"/>
                </a:lnTo>
                <a:lnTo>
                  <a:pt x="101" y="10693"/>
                </a:lnTo>
                <a:lnTo>
                  <a:pt x="5867" y="51930"/>
                </a:lnTo>
                <a:lnTo>
                  <a:pt x="12687" y="94005"/>
                </a:lnTo>
                <a:lnTo>
                  <a:pt x="24549" y="138252"/>
                </a:lnTo>
                <a:lnTo>
                  <a:pt x="37122" y="164236"/>
                </a:lnTo>
                <a:lnTo>
                  <a:pt x="39217" y="169164"/>
                </a:lnTo>
                <a:lnTo>
                  <a:pt x="39966" y="171183"/>
                </a:lnTo>
                <a:lnTo>
                  <a:pt x="40576" y="173113"/>
                </a:lnTo>
                <a:lnTo>
                  <a:pt x="41033" y="174777"/>
                </a:lnTo>
                <a:lnTo>
                  <a:pt x="41325" y="176504"/>
                </a:lnTo>
                <a:lnTo>
                  <a:pt x="48615" y="183451"/>
                </a:lnTo>
                <a:lnTo>
                  <a:pt x="55905" y="176161"/>
                </a:lnTo>
                <a:lnTo>
                  <a:pt x="56007" y="173418"/>
                </a:lnTo>
                <a:close/>
              </a:path>
            </a:pathLst>
          </a:custGeom>
          <a:solidFill>
            <a:srgbClr val="FF0000"/>
          </a:solidFill>
        </p:spPr>
        <p:txBody>
          <a:bodyPr wrap="square" lIns="0" tIns="0" rIns="0" bIns="0" rtlCol="0"/>
          <a:lstStyle/>
          <a:p>
            <a:endParaRPr/>
          </a:p>
        </p:txBody>
      </p:sp>
      <p:pic>
        <p:nvPicPr>
          <p:cNvPr id="39" name="object 39"/>
          <p:cNvPicPr/>
          <p:nvPr/>
        </p:nvPicPr>
        <p:blipFill>
          <a:blip r:embed="rId19" cstate="print"/>
          <a:stretch>
            <a:fillRect/>
          </a:stretch>
        </p:blipFill>
        <p:spPr>
          <a:xfrm>
            <a:off x="2290620" y="2715764"/>
            <a:ext cx="167744" cy="144226"/>
          </a:xfrm>
          <a:prstGeom prst="rect">
            <a:avLst/>
          </a:prstGeom>
        </p:spPr>
      </p:pic>
      <p:grpSp>
        <p:nvGrpSpPr>
          <p:cNvPr id="40" name="object 40"/>
          <p:cNvGrpSpPr/>
          <p:nvPr/>
        </p:nvGrpSpPr>
        <p:grpSpPr>
          <a:xfrm>
            <a:off x="2564099" y="2687155"/>
            <a:ext cx="390525" cy="193040"/>
            <a:chOff x="2564099" y="2687155"/>
            <a:chExt cx="390525" cy="193040"/>
          </a:xfrm>
        </p:grpSpPr>
        <p:pic>
          <p:nvPicPr>
            <p:cNvPr id="41" name="object 41"/>
            <p:cNvPicPr/>
            <p:nvPr/>
          </p:nvPicPr>
          <p:blipFill>
            <a:blip r:embed="rId20" cstate="print"/>
            <a:stretch>
              <a:fillRect/>
            </a:stretch>
          </p:blipFill>
          <p:spPr>
            <a:xfrm>
              <a:off x="2564099" y="2687155"/>
              <a:ext cx="389988" cy="192949"/>
            </a:xfrm>
            <a:prstGeom prst="rect">
              <a:avLst/>
            </a:prstGeom>
          </p:spPr>
        </p:pic>
        <p:pic>
          <p:nvPicPr>
            <p:cNvPr id="42" name="object 42"/>
            <p:cNvPicPr/>
            <p:nvPr/>
          </p:nvPicPr>
          <p:blipFill>
            <a:blip r:embed="rId21" cstate="print"/>
            <a:stretch>
              <a:fillRect/>
            </a:stretch>
          </p:blipFill>
          <p:spPr>
            <a:xfrm>
              <a:off x="2590165" y="2721161"/>
              <a:ext cx="109338" cy="83532"/>
            </a:xfrm>
            <a:prstGeom prst="rect">
              <a:avLst/>
            </a:prstGeom>
          </p:spPr>
        </p:pic>
      </p:grpSp>
      <p:sp>
        <p:nvSpPr>
          <p:cNvPr id="43" name="object 43"/>
          <p:cNvSpPr/>
          <p:nvPr/>
        </p:nvSpPr>
        <p:spPr>
          <a:xfrm>
            <a:off x="3117291" y="2782861"/>
            <a:ext cx="80645" cy="17145"/>
          </a:xfrm>
          <a:custGeom>
            <a:avLst/>
            <a:gdLst/>
            <a:ahLst/>
            <a:cxnLst/>
            <a:rect l="l" t="t" r="r" b="b"/>
            <a:pathLst>
              <a:path w="80644" h="17144">
                <a:moveTo>
                  <a:pt x="80505" y="8420"/>
                </a:moveTo>
                <a:lnTo>
                  <a:pt x="75247" y="3162"/>
                </a:lnTo>
                <a:lnTo>
                  <a:pt x="74269" y="2006"/>
                </a:lnTo>
                <a:lnTo>
                  <a:pt x="63385" y="0"/>
                </a:lnTo>
                <a:lnTo>
                  <a:pt x="49250" y="1219"/>
                </a:lnTo>
                <a:lnTo>
                  <a:pt x="36601" y="2146"/>
                </a:lnTo>
                <a:lnTo>
                  <a:pt x="27178" y="2755"/>
                </a:lnTo>
                <a:lnTo>
                  <a:pt x="2654" y="5765"/>
                </a:lnTo>
                <a:lnTo>
                  <a:pt x="774" y="6540"/>
                </a:lnTo>
                <a:lnTo>
                  <a:pt x="0" y="8420"/>
                </a:lnTo>
                <a:lnTo>
                  <a:pt x="774" y="10299"/>
                </a:lnTo>
                <a:lnTo>
                  <a:pt x="2654" y="11074"/>
                </a:lnTo>
                <a:lnTo>
                  <a:pt x="27178" y="14084"/>
                </a:lnTo>
                <a:lnTo>
                  <a:pt x="36601" y="14693"/>
                </a:lnTo>
                <a:lnTo>
                  <a:pt x="49250" y="15621"/>
                </a:lnTo>
                <a:lnTo>
                  <a:pt x="63385" y="16840"/>
                </a:lnTo>
                <a:lnTo>
                  <a:pt x="74269" y="14833"/>
                </a:lnTo>
                <a:lnTo>
                  <a:pt x="75247" y="13677"/>
                </a:lnTo>
                <a:lnTo>
                  <a:pt x="80505" y="8420"/>
                </a:lnTo>
                <a:close/>
              </a:path>
            </a:pathLst>
          </a:custGeom>
          <a:solidFill>
            <a:srgbClr val="FF0000"/>
          </a:solidFill>
        </p:spPr>
        <p:txBody>
          <a:bodyPr wrap="square" lIns="0" tIns="0" rIns="0" bIns="0" rtlCol="0"/>
          <a:lstStyle/>
          <a:p>
            <a:endParaRPr/>
          </a:p>
        </p:txBody>
      </p:sp>
      <p:sp>
        <p:nvSpPr>
          <p:cNvPr id="44" name="object 44"/>
          <p:cNvSpPr/>
          <p:nvPr/>
        </p:nvSpPr>
        <p:spPr>
          <a:xfrm>
            <a:off x="3371034" y="2753327"/>
            <a:ext cx="95885" cy="22860"/>
          </a:xfrm>
          <a:custGeom>
            <a:avLst/>
            <a:gdLst/>
            <a:ahLst/>
            <a:cxnLst/>
            <a:rect l="l" t="t" r="r" b="b"/>
            <a:pathLst>
              <a:path w="95885" h="22860">
                <a:moveTo>
                  <a:pt x="4004" y="22329"/>
                </a:moveTo>
                <a:lnTo>
                  <a:pt x="1172" y="21156"/>
                </a:lnTo>
                <a:lnTo>
                  <a:pt x="314" y="19883"/>
                </a:lnTo>
                <a:lnTo>
                  <a:pt x="0" y="18325"/>
                </a:lnTo>
                <a:lnTo>
                  <a:pt x="776" y="15954"/>
                </a:lnTo>
                <a:lnTo>
                  <a:pt x="43597" y="1117"/>
                </a:lnTo>
                <a:lnTo>
                  <a:pt x="70904" y="0"/>
                </a:lnTo>
                <a:lnTo>
                  <a:pt x="87399" y="45"/>
                </a:lnTo>
                <a:lnTo>
                  <a:pt x="93387" y="2525"/>
                </a:lnTo>
                <a:lnTo>
                  <a:pt x="95868" y="8514"/>
                </a:lnTo>
                <a:lnTo>
                  <a:pt x="93387" y="14502"/>
                </a:lnTo>
                <a:lnTo>
                  <a:pt x="87399" y="16982"/>
                </a:lnTo>
                <a:lnTo>
                  <a:pt x="70928" y="17028"/>
                </a:lnTo>
                <a:lnTo>
                  <a:pt x="44666" y="16793"/>
                </a:lnTo>
                <a:lnTo>
                  <a:pt x="36809" y="17088"/>
                </a:lnTo>
                <a:lnTo>
                  <a:pt x="29761" y="17743"/>
                </a:lnTo>
                <a:lnTo>
                  <a:pt x="23649" y="18709"/>
                </a:lnTo>
                <a:lnTo>
                  <a:pt x="4004" y="22329"/>
                </a:lnTo>
                <a:close/>
              </a:path>
            </a:pathLst>
          </a:custGeom>
          <a:solidFill>
            <a:srgbClr val="FF0000"/>
          </a:solidFill>
        </p:spPr>
        <p:txBody>
          <a:bodyPr wrap="square" lIns="0" tIns="0" rIns="0" bIns="0" rtlCol="0"/>
          <a:lstStyle/>
          <a:p>
            <a:endParaRPr/>
          </a:p>
        </p:txBody>
      </p:sp>
      <p:sp>
        <p:nvSpPr>
          <p:cNvPr id="45" name="object 45"/>
          <p:cNvSpPr/>
          <p:nvPr/>
        </p:nvSpPr>
        <p:spPr>
          <a:xfrm>
            <a:off x="3518855" y="2743355"/>
            <a:ext cx="90805" cy="17780"/>
          </a:xfrm>
          <a:custGeom>
            <a:avLst/>
            <a:gdLst/>
            <a:ahLst/>
            <a:cxnLst/>
            <a:rect l="l" t="t" r="r" b="b"/>
            <a:pathLst>
              <a:path w="90804" h="17780">
                <a:moveTo>
                  <a:pt x="69281" y="17348"/>
                </a:moveTo>
                <a:lnTo>
                  <a:pt x="3350" y="12024"/>
                </a:lnTo>
                <a:lnTo>
                  <a:pt x="0" y="8674"/>
                </a:lnTo>
                <a:lnTo>
                  <a:pt x="981" y="6305"/>
                </a:lnTo>
                <a:lnTo>
                  <a:pt x="3350" y="5324"/>
                </a:lnTo>
                <a:lnTo>
                  <a:pt x="34745" y="1828"/>
                </a:lnTo>
                <a:lnTo>
                  <a:pt x="54368" y="494"/>
                </a:lnTo>
                <a:lnTo>
                  <a:pt x="69281" y="0"/>
                </a:lnTo>
                <a:lnTo>
                  <a:pt x="81839" y="155"/>
                </a:lnTo>
                <a:lnTo>
                  <a:pt x="87863" y="2650"/>
                </a:lnTo>
                <a:lnTo>
                  <a:pt x="90358" y="8674"/>
                </a:lnTo>
                <a:lnTo>
                  <a:pt x="87863" y="14698"/>
                </a:lnTo>
                <a:lnTo>
                  <a:pt x="81839" y="17193"/>
                </a:lnTo>
                <a:lnTo>
                  <a:pt x="69281" y="17348"/>
                </a:lnTo>
                <a:close/>
              </a:path>
            </a:pathLst>
          </a:custGeom>
          <a:solidFill>
            <a:srgbClr val="FF0000"/>
          </a:solidFill>
        </p:spPr>
        <p:txBody>
          <a:bodyPr wrap="square" lIns="0" tIns="0" rIns="0" bIns="0" rtlCol="0"/>
          <a:lstStyle/>
          <a:p>
            <a:endParaRPr/>
          </a:p>
        </p:txBody>
      </p:sp>
      <p:sp>
        <p:nvSpPr>
          <p:cNvPr id="46" name="object 46"/>
          <p:cNvSpPr/>
          <p:nvPr/>
        </p:nvSpPr>
        <p:spPr>
          <a:xfrm>
            <a:off x="3712184" y="2575826"/>
            <a:ext cx="331470" cy="274320"/>
          </a:xfrm>
          <a:custGeom>
            <a:avLst/>
            <a:gdLst/>
            <a:ahLst/>
            <a:cxnLst/>
            <a:rect l="l" t="t" r="r" b="b"/>
            <a:pathLst>
              <a:path w="331470" h="274319">
                <a:moveTo>
                  <a:pt x="169024" y="190931"/>
                </a:moveTo>
                <a:lnTo>
                  <a:pt x="166573" y="184099"/>
                </a:lnTo>
                <a:lnTo>
                  <a:pt x="166179" y="183705"/>
                </a:lnTo>
                <a:lnTo>
                  <a:pt x="159258" y="117360"/>
                </a:lnTo>
                <a:lnTo>
                  <a:pt x="153403" y="111493"/>
                </a:lnTo>
                <a:lnTo>
                  <a:pt x="147586" y="117322"/>
                </a:lnTo>
                <a:lnTo>
                  <a:pt x="142951" y="173786"/>
                </a:lnTo>
                <a:lnTo>
                  <a:pt x="143598" y="181000"/>
                </a:lnTo>
                <a:lnTo>
                  <a:pt x="158305" y="201637"/>
                </a:lnTo>
                <a:lnTo>
                  <a:pt x="165887" y="198501"/>
                </a:lnTo>
                <a:lnTo>
                  <a:pt x="169024" y="190931"/>
                </a:lnTo>
                <a:close/>
              </a:path>
              <a:path w="331470" h="274319">
                <a:moveTo>
                  <a:pt x="331381" y="156527"/>
                </a:moveTo>
                <a:lnTo>
                  <a:pt x="322059" y="119570"/>
                </a:lnTo>
                <a:lnTo>
                  <a:pt x="309067" y="97472"/>
                </a:lnTo>
                <a:lnTo>
                  <a:pt x="309067" y="189128"/>
                </a:lnTo>
                <a:lnTo>
                  <a:pt x="309029" y="205193"/>
                </a:lnTo>
                <a:lnTo>
                  <a:pt x="289001" y="241871"/>
                </a:lnTo>
                <a:lnTo>
                  <a:pt x="243890" y="254914"/>
                </a:lnTo>
                <a:lnTo>
                  <a:pt x="186855" y="254889"/>
                </a:lnTo>
                <a:lnTo>
                  <a:pt x="144145" y="244157"/>
                </a:lnTo>
                <a:lnTo>
                  <a:pt x="109486" y="223418"/>
                </a:lnTo>
                <a:lnTo>
                  <a:pt x="85204" y="189128"/>
                </a:lnTo>
                <a:lnTo>
                  <a:pt x="76314" y="143332"/>
                </a:lnTo>
                <a:lnTo>
                  <a:pt x="74739" y="123698"/>
                </a:lnTo>
                <a:lnTo>
                  <a:pt x="74739" y="112890"/>
                </a:lnTo>
                <a:lnTo>
                  <a:pt x="87452" y="67513"/>
                </a:lnTo>
                <a:lnTo>
                  <a:pt x="107632" y="32486"/>
                </a:lnTo>
                <a:lnTo>
                  <a:pt x="139141" y="19456"/>
                </a:lnTo>
                <a:lnTo>
                  <a:pt x="141719" y="25819"/>
                </a:lnTo>
                <a:lnTo>
                  <a:pt x="148221" y="28676"/>
                </a:lnTo>
                <a:lnTo>
                  <a:pt x="203187" y="36931"/>
                </a:lnTo>
                <a:lnTo>
                  <a:pt x="208140" y="46723"/>
                </a:lnTo>
                <a:lnTo>
                  <a:pt x="210502" y="51790"/>
                </a:lnTo>
                <a:lnTo>
                  <a:pt x="213271" y="57797"/>
                </a:lnTo>
                <a:lnTo>
                  <a:pt x="214718" y="60858"/>
                </a:lnTo>
                <a:lnTo>
                  <a:pt x="215696" y="62623"/>
                </a:lnTo>
                <a:lnTo>
                  <a:pt x="216789" y="68249"/>
                </a:lnTo>
                <a:lnTo>
                  <a:pt x="216916" y="68440"/>
                </a:lnTo>
                <a:lnTo>
                  <a:pt x="222084" y="73558"/>
                </a:lnTo>
                <a:lnTo>
                  <a:pt x="227317" y="68326"/>
                </a:lnTo>
                <a:lnTo>
                  <a:pt x="228371" y="61976"/>
                </a:lnTo>
                <a:lnTo>
                  <a:pt x="228447" y="55829"/>
                </a:lnTo>
                <a:lnTo>
                  <a:pt x="228358" y="54025"/>
                </a:lnTo>
                <a:lnTo>
                  <a:pt x="227393" y="46786"/>
                </a:lnTo>
                <a:lnTo>
                  <a:pt x="226517" y="42341"/>
                </a:lnTo>
                <a:lnTo>
                  <a:pt x="243001" y="46177"/>
                </a:lnTo>
                <a:lnTo>
                  <a:pt x="284721" y="101180"/>
                </a:lnTo>
                <a:lnTo>
                  <a:pt x="302437" y="131013"/>
                </a:lnTo>
                <a:lnTo>
                  <a:pt x="309067" y="189128"/>
                </a:lnTo>
                <a:lnTo>
                  <a:pt x="309067" y="97472"/>
                </a:lnTo>
                <a:lnTo>
                  <a:pt x="304774" y="90157"/>
                </a:lnTo>
                <a:lnTo>
                  <a:pt x="287007" y="57238"/>
                </a:lnTo>
                <a:lnTo>
                  <a:pt x="280708" y="47294"/>
                </a:lnTo>
                <a:lnTo>
                  <a:pt x="248056" y="23876"/>
                </a:lnTo>
                <a:lnTo>
                  <a:pt x="224929" y="19113"/>
                </a:lnTo>
                <a:lnTo>
                  <a:pt x="224929" y="37274"/>
                </a:lnTo>
                <a:lnTo>
                  <a:pt x="223659" y="34277"/>
                </a:lnTo>
                <a:lnTo>
                  <a:pt x="224917" y="37223"/>
                </a:lnTo>
                <a:lnTo>
                  <a:pt x="224929" y="19113"/>
                </a:lnTo>
                <a:lnTo>
                  <a:pt x="214414" y="16954"/>
                </a:lnTo>
                <a:lnTo>
                  <a:pt x="214414" y="20993"/>
                </a:lnTo>
                <a:lnTo>
                  <a:pt x="212013" y="18935"/>
                </a:lnTo>
                <a:lnTo>
                  <a:pt x="214414" y="20993"/>
                </a:lnTo>
                <a:lnTo>
                  <a:pt x="214414" y="16954"/>
                </a:lnTo>
                <a:lnTo>
                  <a:pt x="205841" y="15176"/>
                </a:lnTo>
                <a:lnTo>
                  <a:pt x="199936" y="12446"/>
                </a:lnTo>
                <a:lnTo>
                  <a:pt x="193395" y="9779"/>
                </a:lnTo>
                <a:lnTo>
                  <a:pt x="192341" y="9347"/>
                </a:lnTo>
                <a:lnTo>
                  <a:pt x="183959" y="6311"/>
                </a:lnTo>
                <a:lnTo>
                  <a:pt x="151765" y="0"/>
                </a:lnTo>
                <a:lnTo>
                  <a:pt x="148501" y="12"/>
                </a:lnTo>
                <a:lnTo>
                  <a:pt x="148501" y="9779"/>
                </a:lnTo>
                <a:lnTo>
                  <a:pt x="141820" y="12547"/>
                </a:lnTo>
                <a:lnTo>
                  <a:pt x="148488" y="9779"/>
                </a:lnTo>
                <a:lnTo>
                  <a:pt x="148501" y="12"/>
                </a:lnTo>
                <a:lnTo>
                  <a:pt x="145237" y="12"/>
                </a:lnTo>
                <a:lnTo>
                  <a:pt x="138734" y="457"/>
                </a:lnTo>
                <a:lnTo>
                  <a:pt x="99720" y="14363"/>
                </a:lnTo>
                <a:lnTo>
                  <a:pt x="76314" y="46951"/>
                </a:lnTo>
                <a:lnTo>
                  <a:pt x="60883" y="84785"/>
                </a:lnTo>
                <a:lnTo>
                  <a:pt x="55753" y="112890"/>
                </a:lnTo>
                <a:lnTo>
                  <a:pt x="55778" y="123698"/>
                </a:lnTo>
                <a:lnTo>
                  <a:pt x="56083" y="130708"/>
                </a:lnTo>
                <a:lnTo>
                  <a:pt x="57429" y="145516"/>
                </a:lnTo>
                <a:lnTo>
                  <a:pt x="59664" y="162026"/>
                </a:lnTo>
                <a:lnTo>
                  <a:pt x="59829" y="163055"/>
                </a:lnTo>
                <a:lnTo>
                  <a:pt x="57607" y="163410"/>
                </a:lnTo>
                <a:lnTo>
                  <a:pt x="55029" y="164299"/>
                </a:lnTo>
                <a:lnTo>
                  <a:pt x="4610" y="179997"/>
                </a:lnTo>
                <a:lnTo>
                  <a:pt x="0" y="186016"/>
                </a:lnTo>
                <a:lnTo>
                  <a:pt x="6235" y="192252"/>
                </a:lnTo>
                <a:lnTo>
                  <a:pt x="7861" y="192036"/>
                </a:lnTo>
                <a:lnTo>
                  <a:pt x="59385" y="180263"/>
                </a:lnTo>
                <a:lnTo>
                  <a:pt x="62788" y="179197"/>
                </a:lnTo>
                <a:lnTo>
                  <a:pt x="64147" y="185089"/>
                </a:lnTo>
                <a:lnTo>
                  <a:pt x="81318" y="222148"/>
                </a:lnTo>
                <a:lnTo>
                  <a:pt x="113550" y="249186"/>
                </a:lnTo>
                <a:lnTo>
                  <a:pt x="152184" y="268808"/>
                </a:lnTo>
                <a:lnTo>
                  <a:pt x="186778" y="274129"/>
                </a:lnTo>
                <a:lnTo>
                  <a:pt x="231800" y="274104"/>
                </a:lnTo>
                <a:lnTo>
                  <a:pt x="263220" y="274142"/>
                </a:lnTo>
                <a:lnTo>
                  <a:pt x="299859" y="259562"/>
                </a:lnTo>
                <a:lnTo>
                  <a:pt x="325031" y="225844"/>
                </a:lnTo>
                <a:lnTo>
                  <a:pt x="331038" y="199796"/>
                </a:lnTo>
                <a:lnTo>
                  <a:pt x="331381" y="156527"/>
                </a:lnTo>
                <a:close/>
              </a:path>
            </a:pathLst>
          </a:custGeom>
          <a:solidFill>
            <a:srgbClr val="FF0000"/>
          </a:solidFill>
        </p:spPr>
        <p:txBody>
          <a:bodyPr wrap="square" lIns="0" tIns="0" rIns="0" bIns="0" rtlCol="0"/>
          <a:lstStyle/>
          <a:p>
            <a:endParaRPr/>
          </a:p>
        </p:txBody>
      </p:sp>
      <p:pic>
        <p:nvPicPr>
          <p:cNvPr id="47" name="object 47"/>
          <p:cNvPicPr/>
          <p:nvPr/>
        </p:nvPicPr>
        <p:blipFill>
          <a:blip r:embed="rId22" cstate="print"/>
          <a:stretch>
            <a:fillRect/>
          </a:stretch>
        </p:blipFill>
        <p:spPr>
          <a:xfrm>
            <a:off x="864691" y="3200580"/>
            <a:ext cx="686837" cy="307703"/>
          </a:xfrm>
          <a:prstGeom prst="rect">
            <a:avLst/>
          </a:prstGeom>
        </p:spPr>
      </p:pic>
      <p:sp>
        <p:nvSpPr>
          <p:cNvPr id="48" name="object 48"/>
          <p:cNvSpPr/>
          <p:nvPr/>
        </p:nvSpPr>
        <p:spPr>
          <a:xfrm>
            <a:off x="1674787" y="3300386"/>
            <a:ext cx="141605" cy="95250"/>
          </a:xfrm>
          <a:custGeom>
            <a:avLst/>
            <a:gdLst/>
            <a:ahLst/>
            <a:cxnLst/>
            <a:rect l="l" t="t" r="r" b="b"/>
            <a:pathLst>
              <a:path w="141605" h="95250">
                <a:moveTo>
                  <a:pt x="117030" y="79565"/>
                </a:moveTo>
                <a:lnTo>
                  <a:pt x="113779" y="71716"/>
                </a:lnTo>
                <a:lnTo>
                  <a:pt x="105930" y="68465"/>
                </a:lnTo>
                <a:lnTo>
                  <a:pt x="91033" y="68681"/>
                </a:lnTo>
                <a:lnTo>
                  <a:pt x="85763" y="69418"/>
                </a:lnTo>
                <a:lnTo>
                  <a:pt x="78765" y="70612"/>
                </a:lnTo>
                <a:lnTo>
                  <a:pt x="21640" y="83629"/>
                </a:lnTo>
                <a:lnTo>
                  <a:pt x="16725" y="89369"/>
                </a:lnTo>
                <a:lnTo>
                  <a:pt x="22542" y="95186"/>
                </a:lnTo>
                <a:lnTo>
                  <a:pt x="81686" y="90081"/>
                </a:lnTo>
                <a:lnTo>
                  <a:pt x="87249" y="90093"/>
                </a:lnTo>
                <a:lnTo>
                  <a:pt x="91401" y="90436"/>
                </a:lnTo>
                <a:lnTo>
                  <a:pt x="105930" y="90665"/>
                </a:lnTo>
                <a:lnTo>
                  <a:pt x="113779" y="87414"/>
                </a:lnTo>
                <a:lnTo>
                  <a:pt x="117030" y="79565"/>
                </a:lnTo>
                <a:close/>
              </a:path>
              <a:path w="141605" h="95250">
                <a:moveTo>
                  <a:pt x="141097" y="10883"/>
                </a:moveTo>
                <a:lnTo>
                  <a:pt x="137972" y="3365"/>
                </a:lnTo>
                <a:lnTo>
                  <a:pt x="134683" y="2019"/>
                </a:lnTo>
                <a:lnTo>
                  <a:pt x="133819" y="800"/>
                </a:lnTo>
                <a:lnTo>
                  <a:pt x="131610" y="736"/>
                </a:lnTo>
                <a:lnTo>
                  <a:pt x="130454" y="254"/>
                </a:lnTo>
                <a:lnTo>
                  <a:pt x="128689" y="381"/>
                </a:lnTo>
                <a:lnTo>
                  <a:pt x="123761" y="495"/>
                </a:lnTo>
                <a:lnTo>
                  <a:pt x="117627" y="304"/>
                </a:lnTo>
                <a:lnTo>
                  <a:pt x="115747" y="0"/>
                </a:lnTo>
                <a:lnTo>
                  <a:pt x="115112" y="635"/>
                </a:lnTo>
                <a:lnTo>
                  <a:pt x="110718" y="685"/>
                </a:lnTo>
                <a:lnTo>
                  <a:pt x="101612" y="1041"/>
                </a:lnTo>
                <a:lnTo>
                  <a:pt x="71488" y="6883"/>
                </a:lnTo>
                <a:lnTo>
                  <a:pt x="64579" y="8432"/>
                </a:lnTo>
                <a:lnTo>
                  <a:pt x="56997" y="9525"/>
                </a:lnTo>
                <a:lnTo>
                  <a:pt x="48209" y="10274"/>
                </a:lnTo>
                <a:lnTo>
                  <a:pt x="32219" y="10731"/>
                </a:lnTo>
                <a:lnTo>
                  <a:pt x="14300" y="11963"/>
                </a:lnTo>
                <a:lnTo>
                  <a:pt x="7962" y="12903"/>
                </a:lnTo>
                <a:lnTo>
                  <a:pt x="7188" y="13525"/>
                </a:lnTo>
                <a:lnTo>
                  <a:pt x="0" y="20701"/>
                </a:lnTo>
                <a:lnTo>
                  <a:pt x="7188" y="27876"/>
                </a:lnTo>
                <a:lnTo>
                  <a:pt x="7962" y="28498"/>
                </a:lnTo>
                <a:lnTo>
                  <a:pt x="14300" y="29425"/>
                </a:lnTo>
                <a:lnTo>
                  <a:pt x="32473" y="30670"/>
                </a:lnTo>
                <a:lnTo>
                  <a:pt x="49161" y="30238"/>
                </a:lnTo>
                <a:lnTo>
                  <a:pt x="59207" y="29413"/>
                </a:lnTo>
                <a:lnTo>
                  <a:pt x="68110" y="28143"/>
                </a:lnTo>
                <a:lnTo>
                  <a:pt x="75336" y="26555"/>
                </a:lnTo>
                <a:lnTo>
                  <a:pt x="104749" y="21132"/>
                </a:lnTo>
                <a:lnTo>
                  <a:pt x="110947" y="21082"/>
                </a:lnTo>
                <a:lnTo>
                  <a:pt x="120840" y="21221"/>
                </a:lnTo>
                <a:lnTo>
                  <a:pt x="128689" y="21386"/>
                </a:lnTo>
                <a:lnTo>
                  <a:pt x="130454" y="21513"/>
                </a:lnTo>
                <a:lnTo>
                  <a:pt x="137972" y="18402"/>
                </a:lnTo>
                <a:lnTo>
                  <a:pt x="141097" y="10883"/>
                </a:lnTo>
                <a:close/>
              </a:path>
            </a:pathLst>
          </a:custGeom>
          <a:solidFill>
            <a:srgbClr val="FF0000"/>
          </a:solidFill>
        </p:spPr>
        <p:txBody>
          <a:bodyPr wrap="square" lIns="0" tIns="0" rIns="0" bIns="0" rtlCol="0"/>
          <a:lstStyle/>
          <a:p>
            <a:endParaRPr/>
          </a:p>
        </p:txBody>
      </p:sp>
      <p:grpSp>
        <p:nvGrpSpPr>
          <p:cNvPr id="49" name="object 49"/>
          <p:cNvGrpSpPr/>
          <p:nvPr/>
        </p:nvGrpSpPr>
        <p:grpSpPr>
          <a:xfrm>
            <a:off x="1952993" y="3247816"/>
            <a:ext cx="236220" cy="168910"/>
            <a:chOff x="1952993" y="3247816"/>
            <a:chExt cx="236220" cy="168910"/>
          </a:xfrm>
        </p:grpSpPr>
        <p:pic>
          <p:nvPicPr>
            <p:cNvPr id="50" name="object 50"/>
            <p:cNvPicPr/>
            <p:nvPr/>
          </p:nvPicPr>
          <p:blipFill>
            <a:blip r:embed="rId23" cstate="print"/>
            <a:stretch>
              <a:fillRect/>
            </a:stretch>
          </p:blipFill>
          <p:spPr>
            <a:xfrm>
              <a:off x="1952993" y="3247816"/>
              <a:ext cx="160888" cy="168537"/>
            </a:xfrm>
            <a:prstGeom prst="rect">
              <a:avLst/>
            </a:prstGeom>
          </p:spPr>
        </p:pic>
        <p:sp>
          <p:nvSpPr>
            <p:cNvPr id="51" name="object 51"/>
            <p:cNvSpPr/>
            <p:nvPr/>
          </p:nvSpPr>
          <p:spPr>
            <a:xfrm>
              <a:off x="2152180" y="3319716"/>
              <a:ext cx="36830" cy="43815"/>
            </a:xfrm>
            <a:custGeom>
              <a:avLst/>
              <a:gdLst/>
              <a:ahLst/>
              <a:cxnLst/>
              <a:rect l="l" t="t" r="r" b="b"/>
              <a:pathLst>
                <a:path w="36830" h="43814">
                  <a:moveTo>
                    <a:pt x="36741" y="26035"/>
                  </a:moveTo>
                  <a:lnTo>
                    <a:pt x="36664" y="14859"/>
                  </a:lnTo>
                  <a:lnTo>
                    <a:pt x="36588" y="11176"/>
                  </a:lnTo>
                  <a:lnTo>
                    <a:pt x="35356" y="8216"/>
                  </a:lnTo>
                  <a:lnTo>
                    <a:pt x="33451" y="3619"/>
                  </a:lnTo>
                  <a:lnTo>
                    <a:pt x="25895" y="482"/>
                  </a:lnTo>
                  <a:lnTo>
                    <a:pt x="18326" y="3619"/>
                  </a:lnTo>
                  <a:lnTo>
                    <a:pt x="18059" y="3733"/>
                  </a:lnTo>
                  <a:lnTo>
                    <a:pt x="17792" y="3949"/>
                  </a:lnTo>
                  <a:lnTo>
                    <a:pt x="11176" y="0"/>
                  </a:lnTo>
                  <a:lnTo>
                    <a:pt x="3276" y="3276"/>
                  </a:lnTo>
                  <a:lnTo>
                    <a:pt x="0" y="11176"/>
                  </a:lnTo>
                  <a:lnTo>
                    <a:pt x="355" y="13970"/>
                  </a:lnTo>
                  <a:lnTo>
                    <a:pt x="1346" y="16497"/>
                  </a:lnTo>
                  <a:lnTo>
                    <a:pt x="13208" y="28067"/>
                  </a:lnTo>
                  <a:lnTo>
                    <a:pt x="15278" y="35991"/>
                  </a:lnTo>
                  <a:lnTo>
                    <a:pt x="16611" y="38658"/>
                  </a:lnTo>
                  <a:lnTo>
                    <a:pt x="17665" y="39954"/>
                  </a:lnTo>
                  <a:lnTo>
                    <a:pt x="18034" y="40817"/>
                  </a:lnTo>
                  <a:lnTo>
                    <a:pt x="18567" y="41046"/>
                  </a:lnTo>
                  <a:lnTo>
                    <a:pt x="18694" y="41186"/>
                  </a:lnTo>
                  <a:lnTo>
                    <a:pt x="21031" y="42760"/>
                  </a:lnTo>
                  <a:lnTo>
                    <a:pt x="24130" y="43332"/>
                  </a:lnTo>
                  <a:lnTo>
                    <a:pt x="24307" y="43319"/>
                  </a:lnTo>
                  <a:lnTo>
                    <a:pt x="24663" y="43459"/>
                  </a:lnTo>
                  <a:lnTo>
                    <a:pt x="25057" y="43243"/>
                  </a:lnTo>
                  <a:lnTo>
                    <a:pt x="25971" y="43141"/>
                  </a:lnTo>
                  <a:lnTo>
                    <a:pt x="27686" y="42570"/>
                  </a:lnTo>
                  <a:lnTo>
                    <a:pt x="28384" y="42659"/>
                  </a:lnTo>
                  <a:lnTo>
                    <a:pt x="29337" y="41186"/>
                  </a:lnTo>
                  <a:lnTo>
                    <a:pt x="30213" y="40817"/>
                  </a:lnTo>
                  <a:lnTo>
                    <a:pt x="30480" y="40182"/>
                  </a:lnTo>
                  <a:lnTo>
                    <a:pt x="32372" y="39103"/>
                  </a:lnTo>
                  <a:lnTo>
                    <a:pt x="33794" y="37223"/>
                  </a:lnTo>
                  <a:lnTo>
                    <a:pt x="34963" y="34480"/>
                  </a:lnTo>
                  <a:lnTo>
                    <a:pt x="35775" y="31470"/>
                  </a:lnTo>
                  <a:lnTo>
                    <a:pt x="36055" y="29857"/>
                  </a:lnTo>
                  <a:lnTo>
                    <a:pt x="36741" y="26035"/>
                  </a:lnTo>
                  <a:close/>
                </a:path>
              </a:pathLst>
            </a:custGeom>
            <a:solidFill>
              <a:srgbClr val="FF0000"/>
            </a:solidFill>
          </p:spPr>
          <p:txBody>
            <a:bodyPr wrap="square" lIns="0" tIns="0" rIns="0" bIns="0" rtlCol="0"/>
            <a:lstStyle/>
            <a:p>
              <a:endParaRPr/>
            </a:p>
          </p:txBody>
        </p:sp>
      </p:grpSp>
      <p:pic>
        <p:nvPicPr>
          <p:cNvPr id="52" name="object 52"/>
          <p:cNvPicPr/>
          <p:nvPr/>
        </p:nvPicPr>
        <p:blipFill>
          <a:blip r:embed="rId24" cstate="print"/>
          <a:stretch>
            <a:fillRect/>
          </a:stretch>
        </p:blipFill>
        <p:spPr>
          <a:xfrm>
            <a:off x="2285542" y="3234306"/>
            <a:ext cx="154436" cy="191089"/>
          </a:xfrm>
          <a:prstGeom prst="rect">
            <a:avLst/>
          </a:prstGeom>
        </p:spPr>
      </p:pic>
      <p:grpSp>
        <p:nvGrpSpPr>
          <p:cNvPr id="53" name="object 53"/>
          <p:cNvGrpSpPr/>
          <p:nvPr/>
        </p:nvGrpSpPr>
        <p:grpSpPr>
          <a:xfrm>
            <a:off x="1187318" y="3674981"/>
            <a:ext cx="223520" cy="328295"/>
            <a:chOff x="1187318" y="3674981"/>
            <a:chExt cx="223520" cy="328295"/>
          </a:xfrm>
        </p:grpSpPr>
        <p:pic>
          <p:nvPicPr>
            <p:cNvPr id="54" name="object 54"/>
            <p:cNvPicPr/>
            <p:nvPr/>
          </p:nvPicPr>
          <p:blipFill>
            <a:blip r:embed="rId25" cstate="print"/>
            <a:stretch>
              <a:fillRect/>
            </a:stretch>
          </p:blipFill>
          <p:spPr>
            <a:xfrm>
              <a:off x="1187318" y="3674981"/>
              <a:ext cx="223412" cy="264941"/>
            </a:xfrm>
            <a:prstGeom prst="rect">
              <a:avLst/>
            </a:prstGeom>
          </p:spPr>
        </p:pic>
        <p:sp>
          <p:nvSpPr>
            <p:cNvPr id="55" name="object 55"/>
            <p:cNvSpPr/>
            <p:nvPr/>
          </p:nvSpPr>
          <p:spPr>
            <a:xfrm>
              <a:off x="1275590" y="3674981"/>
              <a:ext cx="39370" cy="328295"/>
            </a:xfrm>
            <a:custGeom>
              <a:avLst/>
              <a:gdLst/>
              <a:ahLst/>
              <a:cxnLst/>
              <a:rect l="l" t="t" r="r" b="b"/>
              <a:pathLst>
                <a:path w="39369" h="328295">
                  <a:moveTo>
                    <a:pt x="29293" y="328203"/>
                  </a:moveTo>
                  <a:lnTo>
                    <a:pt x="22201" y="325271"/>
                  </a:lnTo>
                  <a:lnTo>
                    <a:pt x="19250" y="318187"/>
                  </a:lnTo>
                  <a:lnTo>
                    <a:pt x="19096" y="246243"/>
                  </a:lnTo>
                  <a:lnTo>
                    <a:pt x="18585" y="238265"/>
                  </a:lnTo>
                  <a:lnTo>
                    <a:pt x="14547" y="206799"/>
                  </a:lnTo>
                  <a:lnTo>
                    <a:pt x="8698" y="171639"/>
                  </a:lnTo>
                  <a:lnTo>
                    <a:pt x="3852" y="142121"/>
                  </a:lnTo>
                  <a:lnTo>
                    <a:pt x="1657" y="124751"/>
                  </a:lnTo>
                  <a:lnTo>
                    <a:pt x="366" y="108299"/>
                  </a:lnTo>
                  <a:lnTo>
                    <a:pt x="0" y="97563"/>
                  </a:lnTo>
                  <a:lnTo>
                    <a:pt x="413" y="32949"/>
                  </a:lnTo>
                  <a:lnTo>
                    <a:pt x="562" y="9108"/>
                  </a:lnTo>
                  <a:lnTo>
                    <a:pt x="3230" y="2667"/>
                  </a:lnTo>
                  <a:lnTo>
                    <a:pt x="9671" y="0"/>
                  </a:lnTo>
                  <a:lnTo>
                    <a:pt x="16112" y="2667"/>
                  </a:lnTo>
                  <a:lnTo>
                    <a:pt x="18780" y="9108"/>
                  </a:lnTo>
                  <a:lnTo>
                    <a:pt x="18863" y="16467"/>
                  </a:lnTo>
                  <a:lnTo>
                    <a:pt x="18929" y="32949"/>
                  </a:lnTo>
                  <a:lnTo>
                    <a:pt x="19157" y="66742"/>
                  </a:lnTo>
                  <a:lnTo>
                    <a:pt x="19859" y="107024"/>
                  </a:lnTo>
                  <a:lnTo>
                    <a:pt x="34229" y="203864"/>
                  </a:lnTo>
                  <a:lnTo>
                    <a:pt x="38432" y="235975"/>
                  </a:lnTo>
                  <a:lnTo>
                    <a:pt x="39098" y="246049"/>
                  </a:lnTo>
                  <a:lnTo>
                    <a:pt x="39337" y="318132"/>
                  </a:lnTo>
                  <a:lnTo>
                    <a:pt x="36395" y="325262"/>
                  </a:lnTo>
                  <a:lnTo>
                    <a:pt x="29293" y="328203"/>
                  </a:lnTo>
                  <a:close/>
                </a:path>
              </a:pathLst>
            </a:custGeom>
            <a:solidFill>
              <a:srgbClr val="FF0000"/>
            </a:solidFill>
          </p:spPr>
          <p:txBody>
            <a:bodyPr wrap="square" lIns="0" tIns="0" rIns="0" bIns="0" rtlCol="0"/>
            <a:lstStyle/>
            <a:p>
              <a:endParaRPr/>
            </a:p>
          </p:txBody>
        </p:sp>
      </p:grpSp>
      <p:sp>
        <p:nvSpPr>
          <p:cNvPr id="56" name="object 56"/>
          <p:cNvSpPr/>
          <p:nvPr/>
        </p:nvSpPr>
        <p:spPr>
          <a:xfrm>
            <a:off x="1511300" y="3801617"/>
            <a:ext cx="167640" cy="114300"/>
          </a:xfrm>
          <a:custGeom>
            <a:avLst/>
            <a:gdLst/>
            <a:ahLst/>
            <a:cxnLst/>
            <a:rect l="l" t="t" r="r" b="b"/>
            <a:pathLst>
              <a:path w="167639" h="114300">
                <a:moveTo>
                  <a:pt x="142036" y="9893"/>
                </a:moveTo>
                <a:lnTo>
                  <a:pt x="139153" y="2933"/>
                </a:lnTo>
                <a:lnTo>
                  <a:pt x="132080" y="0"/>
                </a:lnTo>
                <a:lnTo>
                  <a:pt x="131622" y="0"/>
                </a:lnTo>
                <a:lnTo>
                  <a:pt x="130162" y="76"/>
                </a:lnTo>
                <a:lnTo>
                  <a:pt x="128092" y="292"/>
                </a:lnTo>
                <a:lnTo>
                  <a:pt x="123659" y="1016"/>
                </a:lnTo>
                <a:lnTo>
                  <a:pt x="97751" y="6883"/>
                </a:lnTo>
                <a:lnTo>
                  <a:pt x="83324" y="9080"/>
                </a:lnTo>
                <a:lnTo>
                  <a:pt x="52451" y="9893"/>
                </a:lnTo>
                <a:lnTo>
                  <a:pt x="28981" y="9931"/>
                </a:lnTo>
                <a:lnTo>
                  <a:pt x="21374" y="10236"/>
                </a:lnTo>
                <a:lnTo>
                  <a:pt x="0" y="24028"/>
                </a:lnTo>
                <a:lnTo>
                  <a:pt x="469" y="26593"/>
                </a:lnTo>
                <a:lnTo>
                  <a:pt x="19240" y="51612"/>
                </a:lnTo>
                <a:lnTo>
                  <a:pt x="20891" y="50927"/>
                </a:lnTo>
                <a:lnTo>
                  <a:pt x="21590" y="49263"/>
                </a:lnTo>
                <a:lnTo>
                  <a:pt x="21336" y="48221"/>
                </a:lnTo>
                <a:lnTo>
                  <a:pt x="19202" y="37058"/>
                </a:lnTo>
                <a:lnTo>
                  <a:pt x="18262" y="33197"/>
                </a:lnTo>
                <a:lnTo>
                  <a:pt x="17881" y="30619"/>
                </a:lnTo>
                <a:lnTo>
                  <a:pt x="17818" y="30251"/>
                </a:lnTo>
                <a:lnTo>
                  <a:pt x="16675" y="30441"/>
                </a:lnTo>
                <a:lnTo>
                  <a:pt x="17780" y="30251"/>
                </a:lnTo>
                <a:lnTo>
                  <a:pt x="17741" y="28511"/>
                </a:lnTo>
                <a:lnTo>
                  <a:pt x="17818" y="26593"/>
                </a:lnTo>
                <a:lnTo>
                  <a:pt x="17894" y="26276"/>
                </a:lnTo>
                <a:lnTo>
                  <a:pt x="18148" y="25476"/>
                </a:lnTo>
                <a:lnTo>
                  <a:pt x="18478" y="24955"/>
                </a:lnTo>
                <a:lnTo>
                  <a:pt x="18846" y="25450"/>
                </a:lnTo>
                <a:lnTo>
                  <a:pt x="18288" y="27660"/>
                </a:lnTo>
                <a:lnTo>
                  <a:pt x="17741" y="28511"/>
                </a:lnTo>
                <a:lnTo>
                  <a:pt x="17818" y="30251"/>
                </a:lnTo>
                <a:lnTo>
                  <a:pt x="22593" y="29819"/>
                </a:lnTo>
                <a:lnTo>
                  <a:pt x="29108" y="29730"/>
                </a:lnTo>
                <a:lnTo>
                  <a:pt x="52730" y="29781"/>
                </a:lnTo>
                <a:lnTo>
                  <a:pt x="54686" y="29730"/>
                </a:lnTo>
                <a:lnTo>
                  <a:pt x="84658" y="29019"/>
                </a:lnTo>
                <a:lnTo>
                  <a:pt x="101625" y="26504"/>
                </a:lnTo>
                <a:lnTo>
                  <a:pt x="108546" y="24955"/>
                </a:lnTo>
                <a:lnTo>
                  <a:pt x="127914" y="20599"/>
                </a:lnTo>
                <a:lnTo>
                  <a:pt x="130924" y="20142"/>
                </a:lnTo>
                <a:lnTo>
                  <a:pt x="131699" y="20066"/>
                </a:lnTo>
                <a:lnTo>
                  <a:pt x="132499" y="20040"/>
                </a:lnTo>
                <a:lnTo>
                  <a:pt x="139293" y="16967"/>
                </a:lnTo>
                <a:lnTo>
                  <a:pt x="141998" y="10236"/>
                </a:lnTo>
                <a:lnTo>
                  <a:pt x="142036" y="9893"/>
                </a:lnTo>
                <a:close/>
              </a:path>
              <a:path w="167639" h="114300">
                <a:moveTo>
                  <a:pt x="167170" y="88519"/>
                </a:moveTo>
                <a:lnTo>
                  <a:pt x="164071" y="81026"/>
                </a:lnTo>
                <a:lnTo>
                  <a:pt x="156591" y="77927"/>
                </a:lnTo>
                <a:lnTo>
                  <a:pt x="154152" y="78206"/>
                </a:lnTo>
                <a:lnTo>
                  <a:pt x="151917" y="79019"/>
                </a:lnTo>
                <a:lnTo>
                  <a:pt x="140233" y="84848"/>
                </a:lnTo>
                <a:lnTo>
                  <a:pt x="139141" y="85229"/>
                </a:lnTo>
                <a:lnTo>
                  <a:pt x="137553" y="85725"/>
                </a:lnTo>
                <a:lnTo>
                  <a:pt x="133413" y="86690"/>
                </a:lnTo>
                <a:lnTo>
                  <a:pt x="116763" y="87922"/>
                </a:lnTo>
                <a:lnTo>
                  <a:pt x="108013" y="88176"/>
                </a:lnTo>
                <a:lnTo>
                  <a:pt x="61556" y="94361"/>
                </a:lnTo>
                <a:lnTo>
                  <a:pt x="48729" y="97472"/>
                </a:lnTo>
                <a:lnTo>
                  <a:pt x="48082" y="97637"/>
                </a:lnTo>
                <a:lnTo>
                  <a:pt x="47167" y="97853"/>
                </a:lnTo>
                <a:lnTo>
                  <a:pt x="44005" y="98590"/>
                </a:lnTo>
                <a:lnTo>
                  <a:pt x="43345" y="98501"/>
                </a:lnTo>
                <a:lnTo>
                  <a:pt x="43129" y="98272"/>
                </a:lnTo>
                <a:lnTo>
                  <a:pt x="42456" y="98945"/>
                </a:lnTo>
                <a:lnTo>
                  <a:pt x="39903" y="99529"/>
                </a:lnTo>
                <a:lnTo>
                  <a:pt x="38392" y="100698"/>
                </a:lnTo>
                <a:lnTo>
                  <a:pt x="37579" y="102285"/>
                </a:lnTo>
                <a:lnTo>
                  <a:pt x="37287" y="104114"/>
                </a:lnTo>
                <a:lnTo>
                  <a:pt x="37287" y="104355"/>
                </a:lnTo>
                <a:lnTo>
                  <a:pt x="36842" y="104800"/>
                </a:lnTo>
                <a:lnTo>
                  <a:pt x="36880" y="105194"/>
                </a:lnTo>
                <a:lnTo>
                  <a:pt x="54622" y="114071"/>
                </a:lnTo>
                <a:lnTo>
                  <a:pt x="63944" y="113855"/>
                </a:lnTo>
                <a:lnTo>
                  <a:pt x="110197" y="108864"/>
                </a:lnTo>
                <a:lnTo>
                  <a:pt x="117932" y="108724"/>
                </a:lnTo>
                <a:lnTo>
                  <a:pt x="158127" y="99529"/>
                </a:lnTo>
                <a:lnTo>
                  <a:pt x="161264" y="98005"/>
                </a:lnTo>
                <a:lnTo>
                  <a:pt x="167170" y="88519"/>
                </a:lnTo>
                <a:close/>
              </a:path>
            </a:pathLst>
          </a:custGeom>
          <a:solidFill>
            <a:srgbClr val="FF0000"/>
          </a:solidFill>
        </p:spPr>
        <p:txBody>
          <a:bodyPr wrap="square" lIns="0" tIns="0" rIns="0" bIns="0" rtlCol="0"/>
          <a:lstStyle/>
          <a:p>
            <a:endParaRPr/>
          </a:p>
        </p:txBody>
      </p:sp>
      <p:pic>
        <p:nvPicPr>
          <p:cNvPr id="57" name="object 57"/>
          <p:cNvPicPr/>
          <p:nvPr/>
        </p:nvPicPr>
        <p:blipFill>
          <a:blip r:embed="rId26" cstate="print"/>
          <a:stretch>
            <a:fillRect/>
          </a:stretch>
        </p:blipFill>
        <p:spPr>
          <a:xfrm>
            <a:off x="1855850" y="3621714"/>
            <a:ext cx="393051" cy="283323"/>
          </a:xfrm>
          <a:prstGeom prst="rect">
            <a:avLst/>
          </a:prstGeom>
        </p:spPr>
      </p:pic>
      <p:pic>
        <p:nvPicPr>
          <p:cNvPr id="58" name="object 58"/>
          <p:cNvPicPr/>
          <p:nvPr/>
        </p:nvPicPr>
        <p:blipFill>
          <a:blip r:embed="rId27" cstate="print"/>
          <a:stretch>
            <a:fillRect/>
          </a:stretch>
        </p:blipFill>
        <p:spPr>
          <a:xfrm>
            <a:off x="2367155" y="3623634"/>
            <a:ext cx="605938" cy="301133"/>
          </a:xfrm>
          <a:prstGeom prst="rect">
            <a:avLst/>
          </a:prstGeom>
        </p:spPr>
      </p:pic>
      <p:sp>
        <p:nvSpPr>
          <p:cNvPr id="59" name="object 59"/>
          <p:cNvSpPr/>
          <p:nvPr/>
        </p:nvSpPr>
        <p:spPr>
          <a:xfrm>
            <a:off x="3145703" y="3732598"/>
            <a:ext cx="87630" cy="24130"/>
          </a:xfrm>
          <a:custGeom>
            <a:avLst/>
            <a:gdLst/>
            <a:ahLst/>
            <a:cxnLst/>
            <a:rect l="l" t="t" r="r" b="b"/>
            <a:pathLst>
              <a:path w="87630" h="24129">
                <a:moveTo>
                  <a:pt x="3678" y="23871"/>
                </a:moveTo>
                <a:lnTo>
                  <a:pt x="1060" y="22787"/>
                </a:lnTo>
                <a:lnTo>
                  <a:pt x="100" y="20469"/>
                </a:lnTo>
                <a:lnTo>
                  <a:pt x="0" y="20112"/>
                </a:lnTo>
                <a:lnTo>
                  <a:pt x="1060" y="17551"/>
                </a:lnTo>
                <a:lnTo>
                  <a:pt x="3760" y="10197"/>
                </a:lnTo>
                <a:lnTo>
                  <a:pt x="48519" y="0"/>
                </a:lnTo>
                <a:lnTo>
                  <a:pt x="77262" y="12"/>
                </a:lnTo>
                <a:lnTo>
                  <a:pt x="84577" y="3042"/>
                </a:lnTo>
                <a:lnTo>
                  <a:pt x="87607" y="10358"/>
                </a:lnTo>
                <a:lnTo>
                  <a:pt x="84577" y="17673"/>
                </a:lnTo>
                <a:lnTo>
                  <a:pt x="78689" y="20112"/>
                </a:lnTo>
                <a:lnTo>
                  <a:pt x="24197" y="20112"/>
                </a:lnTo>
                <a:lnTo>
                  <a:pt x="18312" y="20330"/>
                </a:lnTo>
                <a:lnTo>
                  <a:pt x="13407" y="20330"/>
                </a:lnTo>
                <a:lnTo>
                  <a:pt x="6296" y="22787"/>
                </a:lnTo>
                <a:lnTo>
                  <a:pt x="3678" y="23871"/>
                </a:lnTo>
                <a:close/>
              </a:path>
              <a:path w="87630" h="24129">
                <a:moveTo>
                  <a:pt x="48609" y="20716"/>
                </a:moveTo>
                <a:lnTo>
                  <a:pt x="32431" y="20236"/>
                </a:lnTo>
                <a:lnTo>
                  <a:pt x="24197" y="20112"/>
                </a:lnTo>
                <a:lnTo>
                  <a:pt x="78689" y="20112"/>
                </a:lnTo>
                <a:lnTo>
                  <a:pt x="77262" y="20703"/>
                </a:lnTo>
                <a:lnTo>
                  <a:pt x="48609" y="20716"/>
                </a:lnTo>
                <a:close/>
              </a:path>
              <a:path w="87630" h="24129">
                <a:moveTo>
                  <a:pt x="13582" y="20618"/>
                </a:moveTo>
                <a:lnTo>
                  <a:pt x="13407" y="20330"/>
                </a:lnTo>
                <a:lnTo>
                  <a:pt x="18312" y="20330"/>
                </a:lnTo>
                <a:lnTo>
                  <a:pt x="15893" y="20469"/>
                </a:lnTo>
                <a:lnTo>
                  <a:pt x="14375" y="20617"/>
                </a:lnTo>
                <a:lnTo>
                  <a:pt x="13582" y="20618"/>
                </a:lnTo>
                <a:close/>
              </a:path>
            </a:pathLst>
          </a:custGeom>
          <a:solidFill>
            <a:srgbClr val="FF0000"/>
          </a:solidFill>
        </p:spPr>
        <p:txBody>
          <a:bodyPr wrap="square" lIns="0" tIns="0" rIns="0" bIns="0" rtlCol="0"/>
          <a:lstStyle/>
          <a:p>
            <a:endParaRPr/>
          </a:p>
        </p:txBody>
      </p:sp>
      <p:sp>
        <p:nvSpPr>
          <p:cNvPr id="60" name="object 60"/>
          <p:cNvSpPr/>
          <p:nvPr/>
        </p:nvSpPr>
        <p:spPr>
          <a:xfrm>
            <a:off x="3128391" y="3806748"/>
            <a:ext cx="115570" cy="36195"/>
          </a:xfrm>
          <a:custGeom>
            <a:avLst/>
            <a:gdLst/>
            <a:ahLst/>
            <a:cxnLst/>
            <a:rect l="l" t="t" r="r" b="b"/>
            <a:pathLst>
              <a:path w="115569" h="36195">
                <a:moveTo>
                  <a:pt x="115392" y="19608"/>
                </a:moveTo>
                <a:lnTo>
                  <a:pt x="112763" y="13271"/>
                </a:lnTo>
                <a:lnTo>
                  <a:pt x="112166" y="11823"/>
                </a:lnTo>
                <a:lnTo>
                  <a:pt x="104381" y="8597"/>
                </a:lnTo>
                <a:lnTo>
                  <a:pt x="101155" y="9080"/>
                </a:lnTo>
                <a:lnTo>
                  <a:pt x="98590" y="9855"/>
                </a:lnTo>
                <a:lnTo>
                  <a:pt x="92748" y="11201"/>
                </a:lnTo>
                <a:lnTo>
                  <a:pt x="82130" y="12636"/>
                </a:lnTo>
                <a:lnTo>
                  <a:pt x="69786" y="13271"/>
                </a:lnTo>
                <a:lnTo>
                  <a:pt x="56235" y="12966"/>
                </a:lnTo>
                <a:lnTo>
                  <a:pt x="48209" y="11976"/>
                </a:lnTo>
                <a:lnTo>
                  <a:pt x="40386" y="10274"/>
                </a:lnTo>
                <a:lnTo>
                  <a:pt x="32969" y="7899"/>
                </a:lnTo>
                <a:lnTo>
                  <a:pt x="25793" y="4787"/>
                </a:lnTo>
                <a:lnTo>
                  <a:pt x="19202" y="2921"/>
                </a:lnTo>
                <a:lnTo>
                  <a:pt x="15722" y="1930"/>
                </a:lnTo>
                <a:lnTo>
                  <a:pt x="11455" y="1054"/>
                </a:lnTo>
                <a:lnTo>
                  <a:pt x="10464" y="1219"/>
                </a:lnTo>
                <a:lnTo>
                  <a:pt x="10325" y="1536"/>
                </a:lnTo>
                <a:lnTo>
                  <a:pt x="8559" y="1320"/>
                </a:lnTo>
                <a:lnTo>
                  <a:pt x="8102" y="812"/>
                </a:lnTo>
                <a:lnTo>
                  <a:pt x="5283" y="0"/>
                </a:lnTo>
                <a:lnTo>
                  <a:pt x="4660" y="622"/>
                </a:lnTo>
                <a:lnTo>
                  <a:pt x="3556" y="863"/>
                </a:lnTo>
                <a:lnTo>
                  <a:pt x="2019" y="2070"/>
                </a:lnTo>
                <a:lnTo>
                  <a:pt x="1231" y="1905"/>
                </a:lnTo>
                <a:lnTo>
                  <a:pt x="330" y="3454"/>
                </a:lnTo>
                <a:lnTo>
                  <a:pt x="0" y="5283"/>
                </a:lnTo>
                <a:lnTo>
                  <a:pt x="558" y="7645"/>
                </a:lnTo>
                <a:lnTo>
                  <a:pt x="927" y="9613"/>
                </a:lnTo>
                <a:lnTo>
                  <a:pt x="34544" y="31686"/>
                </a:lnTo>
                <a:lnTo>
                  <a:pt x="70104" y="35661"/>
                </a:lnTo>
                <a:lnTo>
                  <a:pt x="84239" y="34823"/>
                </a:lnTo>
                <a:lnTo>
                  <a:pt x="96583" y="33020"/>
                </a:lnTo>
                <a:lnTo>
                  <a:pt x="104089" y="31229"/>
                </a:lnTo>
                <a:lnTo>
                  <a:pt x="107607" y="30137"/>
                </a:lnTo>
                <a:lnTo>
                  <a:pt x="113195" y="26212"/>
                </a:lnTo>
                <a:lnTo>
                  <a:pt x="115392" y="19608"/>
                </a:lnTo>
                <a:close/>
              </a:path>
            </a:pathLst>
          </a:custGeom>
          <a:solidFill>
            <a:srgbClr val="FF0000"/>
          </a:solidFill>
        </p:spPr>
        <p:txBody>
          <a:bodyPr wrap="square" lIns="0" tIns="0" rIns="0" bIns="0" rtlCol="0"/>
          <a:lstStyle/>
          <a:p>
            <a:endParaRPr/>
          </a:p>
        </p:txBody>
      </p:sp>
      <p:pic>
        <p:nvPicPr>
          <p:cNvPr id="61" name="object 61"/>
          <p:cNvPicPr/>
          <p:nvPr/>
        </p:nvPicPr>
        <p:blipFill>
          <a:blip r:embed="rId28" cstate="print"/>
          <a:stretch>
            <a:fillRect/>
          </a:stretch>
        </p:blipFill>
        <p:spPr>
          <a:xfrm>
            <a:off x="3327276" y="3560125"/>
            <a:ext cx="692483" cy="342201"/>
          </a:xfrm>
          <a:prstGeom prst="rect">
            <a:avLst/>
          </a:prstGeom>
        </p:spPr>
      </p:pic>
      <p:pic>
        <p:nvPicPr>
          <p:cNvPr id="62" name="object 62"/>
          <p:cNvPicPr/>
          <p:nvPr/>
        </p:nvPicPr>
        <p:blipFill>
          <a:blip r:embed="rId29" cstate="print"/>
          <a:stretch>
            <a:fillRect/>
          </a:stretch>
        </p:blipFill>
        <p:spPr>
          <a:xfrm>
            <a:off x="804368" y="4430179"/>
            <a:ext cx="459647" cy="235359"/>
          </a:xfrm>
          <a:prstGeom prst="rect">
            <a:avLst/>
          </a:prstGeom>
        </p:spPr>
      </p:pic>
      <p:grpSp>
        <p:nvGrpSpPr>
          <p:cNvPr id="63" name="object 63"/>
          <p:cNvGrpSpPr/>
          <p:nvPr/>
        </p:nvGrpSpPr>
        <p:grpSpPr>
          <a:xfrm>
            <a:off x="1357183" y="4433472"/>
            <a:ext cx="139700" cy="260985"/>
            <a:chOff x="1357183" y="4433472"/>
            <a:chExt cx="139700" cy="260985"/>
          </a:xfrm>
        </p:grpSpPr>
        <p:pic>
          <p:nvPicPr>
            <p:cNvPr id="64" name="object 64"/>
            <p:cNvPicPr/>
            <p:nvPr/>
          </p:nvPicPr>
          <p:blipFill>
            <a:blip r:embed="rId30" cstate="print"/>
            <a:stretch>
              <a:fillRect/>
            </a:stretch>
          </p:blipFill>
          <p:spPr>
            <a:xfrm>
              <a:off x="1357183" y="4523105"/>
              <a:ext cx="139476" cy="118972"/>
            </a:xfrm>
            <a:prstGeom prst="rect">
              <a:avLst/>
            </a:prstGeom>
          </p:spPr>
        </p:pic>
        <p:sp>
          <p:nvSpPr>
            <p:cNvPr id="65" name="object 65"/>
            <p:cNvSpPr/>
            <p:nvPr/>
          </p:nvSpPr>
          <p:spPr>
            <a:xfrm>
              <a:off x="1413027" y="4433481"/>
              <a:ext cx="39370" cy="260985"/>
            </a:xfrm>
            <a:custGeom>
              <a:avLst/>
              <a:gdLst/>
              <a:ahLst/>
              <a:cxnLst/>
              <a:rect l="l" t="t" r="r" b="b"/>
              <a:pathLst>
                <a:path w="39369" h="260985">
                  <a:moveTo>
                    <a:pt x="39090" y="222783"/>
                  </a:moveTo>
                  <a:lnTo>
                    <a:pt x="30226" y="157695"/>
                  </a:lnTo>
                  <a:lnTo>
                    <a:pt x="25260" y="128130"/>
                  </a:lnTo>
                  <a:lnTo>
                    <a:pt x="22491" y="110020"/>
                  </a:lnTo>
                  <a:lnTo>
                    <a:pt x="21107" y="96431"/>
                  </a:lnTo>
                  <a:lnTo>
                    <a:pt x="19710" y="72656"/>
                  </a:lnTo>
                  <a:lnTo>
                    <a:pt x="19177" y="45313"/>
                  </a:lnTo>
                  <a:lnTo>
                    <a:pt x="18999" y="31178"/>
                  </a:lnTo>
                  <a:lnTo>
                    <a:pt x="19392" y="31457"/>
                  </a:lnTo>
                  <a:lnTo>
                    <a:pt x="25158" y="25692"/>
                  </a:lnTo>
                  <a:lnTo>
                    <a:pt x="24853" y="23876"/>
                  </a:lnTo>
                  <a:lnTo>
                    <a:pt x="21259" y="8661"/>
                  </a:lnTo>
                  <a:lnTo>
                    <a:pt x="20104" y="5207"/>
                  </a:lnTo>
                  <a:lnTo>
                    <a:pt x="19773" y="4673"/>
                  </a:lnTo>
                  <a:lnTo>
                    <a:pt x="19697" y="4546"/>
                  </a:lnTo>
                  <a:lnTo>
                    <a:pt x="19062" y="3365"/>
                  </a:lnTo>
                  <a:lnTo>
                    <a:pt x="18783" y="3035"/>
                  </a:lnTo>
                  <a:lnTo>
                    <a:pt x="18669" y="2832"/>
                  </a:lnTo>
                  <a:lnTo>
                    <a:pt x="18135" y="2235"/>
                  </a:lnTo>
                  <a:lnTo>
                    <a:pt x="15697" y="596"/>
                  </a:lnTo>
                  <a:lnTo>
                    <a:pt x="12725" y="0"/>
                  </a:lnTo>
                  <a:lnTo>
                    <a:pt x="12306" y="76"/>
                  </a:lnTo>
                  <a:lnTo>
                    <a:pt x="11988" y="0"/>
                  </a:lnTo>
                  <a:lnTo>
                    <a:pt x="11747" y="165"/>
                  </a:lnTo>
                  <a:lnTo>
                    <a:pt x="10299" y="393"/>
                  </a:lnTo>
                  <a:lnTo>
                    <a:pt x="9486" y="406"/>
                  </a:lnTo>
                  <a:lnTo>
                    <a:pt x="9080" y="965"/>
                  </a:lnTo>
                  <a:lnTo>
                    <a:pt x="8445" y="1308"/>
                  </a:lnTo>
                  <a:lnTo>
                    <a:pt x="7315" y="2235"/>
                  </a:lnTo>
                  <a:lnTo>
                    <a:pt x="6248" y="3822"/>
                  </a:lnTo>
                  <a:lnTo>
                    <a:pt x="4711" y="4838"/>
                  </a:lnTo>
                  <a:lnTo>
                    <a:pt x="0" y="45313"/>
                  </a:lnTo>
                  <a:lnTo>
                    <a:pt x="342" y="73317"/>
                  </a:lnTo>
                  <a:lnTo>
                    <a:pt x="1600" y="97815"/>
                  </a:lnTo>
                  <a:lnTo>
                    <a:pt x="2959" y="112483"/>
                  </a:lnTo>
                  <a:lnTo>
                    <a:pt x="5676" y="131254"/>
                  </a:lnTo>
                  <a:lnTo>
                    <a:pt x="10528" y="160566"/>
                  </a:lnTo>
                  <a:lnTo>
                    <a:pt x="19227" y="224688"/>
                  </a:lnTo>
                  <a:lnTo>
                    <a:pt x="19608" y="251333"/>
                  </a:lnTo>
                  <a:lnTo>
                    <a:pt x="22428" y="258140"/>
                  </a:lnTo>
                  <a:lnTo>
                    <a:pt x="29210" y="260946"/>
                  </a:lnTo>
                  <a:lnTo>
                    <a:pt x="35979" y="258140"/>
                  </a:lnTo>
                  <a:lnTo>
                    <a:pt x="38798" y="251333"/>
                  </a:lnTo>
                  <a:lnTo>
                    <a:pt x="39090" y="222783"/>
                  </a:lnTo>
                  <a:close/>
                </a:path>
              </a:pathLst>
            </a:custGeom>
            <a:solidFill>
              <a:srgbClr val="FF0000"/>
            </a:solidFill>
          </p:spPr>
          <p:txBody>
            <a:bodyPr wrap="square" lIns="0" tIns="0" rIns="0" bIns="0" rtlCol="0"/>
            <a:lstStyle/>
            <a:p>
              <a:endParaRPr/>
            </a:p>
          </p:txBody>
        </p:sp>
      </p:grpSp>
      <p:sp>
        <p:nvSpPr>
          <p:cNvPr id="66" name="object 66"/>
          <p:cNvSpPr/>
          <p:nvPr/>
        </p:nvSpPr>
        <p:spPr>
          <a:xfrm>
            <a:off x="1616125" y="4544771"/>
            <a:ext cx="91440" cy="87630"/>
          </a:xfrm>
          <a:custGeom>
            <a:avLst/>
            <a:gdLst/>
            <a:ahLst/>
            <a:cxnLst/>
            <a:rect l="l" t="t" r="r" b="b"/>
            <a:pathLst>
              <a:path w="91439" h="87629">
                <a:moveTo>
                  <a:pt x="86334" y="12522"/>
                </a:moveTo>
                <a:lnTo>
                  <a:pt x="83400" y="5422"/>
                </a:lnTo>
                <a:lnTo>
                  <a:pt x="76288" y="2476"/>
                </a:lnTo>
                <a:lnTo>
                  <a:pt x="51828" y="2908"/>
                </a:lnTo>
                <a:lnTo>
                  <a:pt x="44577" y="3441"/>
                </a:lnTo>
                <a:lnTo>
                  <a:pt x="37757" y="3606"/>
                </a:lnTo>
                <a:lnTo>
                  <a:pt x="31280" y="3416"/>
                </a:lnTo>
                <a:lnTo>
                  <a:pt x="25146" y="2844"/>
                </a:lnTo>
                <a:lnTo>
                  <a:pt x="19265" y="1892"/>
                </a:lnTo>
                <a:lnTo>
                  <a:pt x="3568" y="139"/>
                </a:lnTo>
                <a:lnTo>
                  <a:pt x="2705" y="0"/>
                </a:lnTo>
                <a:lnTo>
                  <a:pt x="787" y="787"/>
                </a:lnTo>
                <a:lnTo>
                  <a:pt x="0" y="2705"/>
                </a:lnTo>
                <a:lnTo>
                  <a:pt x="520" y="4305"/>
                </a:lnTo>
                <a:lnTo>
                  <a:pt x="35953" y="19850"/>
                </a:lnTo>
                <a:lnTo>
                  <a:pt x="76288" y="22567"/>
                </a:lnTo>
                <a:lnTo>
                  <a:pt x="83400" y="19621"/>
                </a:lnTo>
                <a:lnTo>
                  <a:pt x="86334" y="12522"/>
                </a:lnTo>
                <a:close/>
              </a:path>
              <a:path w="91439" h="87629">
                <a:moveTo>
                  <a:pt x="91224" y="66484"/>
                </a:moveTo>
                <a:lnTo>
                  <a:pt x="88290" y="59385"/>
                </a:lnTo>
                <a:lnTo>
                  <a:pt x="81203" y="56451"/>
                </a:lnTo>
                <a:lnTo>
                  <a:pt x="79044" y="56680"/>
                </a:lnTo>
                <a:lnTo>
                  <a:pt x="77050" y="57353"/>
                </a:lnTo>
                <a:lnTo>
                  <a:pt x="75184" y="58204"/>
                </a:lnTo>
                <a:lnTo>
                  <a:pt x="73317" y="58940"/>
                </a:lnTo>
                <a:lnTo>
                  <a:pt x="26085" y="69303"/>
                </a:lnTo>
                <a:lnTo>
                  <a:pt x="17907" y="70459"/>
                </a:lnTo>
                <a:lnTo>
                  <a:pt x="16891" y="70624"/>
                </a:lnTo>
                <a:lnTo>
                  <a:pt x="17322" y="71386"/>
                </a:lnTo>
                <a:lnTo>
                  <a:pt x="16611" y="71005"/>
                </a:lnTo>
                <a:lnTo>
                  <a:pt x="12522" y="66903"/>
                </a:lnTo>
                <a:lnTo>
                  <a:pt x="8039" y="71386"/>
                </a:lnTo>
                <a:lnTo>
                  <a:pt x="5486" y="76644"/>
                </a:lnTo>
                <a:lnTo>
                  <a:pt x="5537" y="77127"/>
                </a:lnTo>
                <a:lnTo>
                  <a:pt x="5575" y="77381"/>
                </a:lnTo>
                <a:lnTo>
                  <a:pt x="5854" y="79502"/>
                </a:lnTo>
                <a:lnTo>
                  <a:pt x="7023" y="80352"/>
                </a:lnTo>
                <a:lnTo>
                  <a:pt x="27800" y="87401"/>
                </a:lnTo>
                <a:lnTo>
                  <a:pt x="37846" y="86728"/>
                </a:lnTo>
                <a:lnTo>
                  <a:pt x="79654" y="77939"/>
                </a:lnTo>
                <a:lnTo>
                  <a:pt x="88074" y="71386"/>
                </a:lnTo>
                <a:lnTo>
                  <a:pt x="91224" y="66484"/>
                </a:lnTo>
                <a:close/>
              </a:path>
            </a:pathLst>
          </a:custGeom>
          <a:solidFill>
            <a:srgbClr val="FF0000"/>
          </a:solidFill>
        </p:spPr>
        <p:txBody>
          <a:bodyPr wrap="square" lIns="0" tIns="0" rIns="0" bIns="0" rtlCol="0"/>
          <a:lstStyle/>
          <a:p>
            <a:endParaRPr/>
          </a:p>
        </p:txBody>
      </p:sp>
      <p:pic>
        <p:nvPicPr>
          <p:cNvPr id="67" name="object 67"/>
          <p:cNvPicPr/>
          <p:nvPr/>
        </p:nvPicPr>
        <p:blipFill>
          <a:blip r:embed="rId31" cstate="print"/>
          <a:stretch>
            <a:fillRect/>
          </a:stretch>
        </p:blipFill>
        <p:spPr>
          <a:xfrm>
            <a:off x="1856152" y="4323229"/>
            <a:ext cx="324778" cy="203484"/>
          </a:xfrm>
          <a:prstGeom prst="rect">
            <a:avLst/>
          </a:prstGeom>
        </p:spPr>
      </p:pic>
      <p:pic>
        <p:nvPicPr>
          <p:cNvPr id="68" name="object 68"/>
          <p:cNvPicPr/>
          <p:nvPr/>
        </p:nvPicPr>
        <p:blipFill>
          <a:blip r:embed="rId32" cstate="print"/>
          <a:stretch>
            <a:fillRect/>
          </a:stretch>
        </p:blipFill>
        <p:spPr>
          <a:xfrm>
            <a:off x="2259402" y="4261673"/>
            <a:ext cx="149526" cy="226707"/>
          </a:xfrm>
          <a:prstGeom prst="rect">
            <a:avLst/>
          </a:prstGeom>
        </p:spPr>
      </p:pic>
      <p:pic>
        <p:nvPicPr>
          <p:cNvPr id="69" name="object 69"/>
          <p:cNvPicPr/>
          <p:nvPr/>
        </p:nvPicPr>
        <p:blipFill>
          <a:blip r:embed="rId33" cstate="print"/>
          <a:stretch>
            <a:fillRect/>
          </a:stretch>
        </p:blipFill>
        <p:spPr>
          <a:xfrm>
            <a:off x="2459337" y="4308740"/>
            <a:ext cx="180915" cy="170375"/>
          </a:xfrm>
          <a:prstGeom prst="rect">
            <a:avLst/>
          </a:prstGeom>
        </p:spPr>
      </p:pic>
      <p:sp>
        <p:nvSpPr>
          <p:cNvPr id="70" name="object 70"/>
          <p:cNvSpPr/>
          <p:nvPr/>
        </p:nvSpPr>
        <p:spPr>
          <a:xfrm>
            <a:off x="2721241" y="4378439"/>
            <a:ext cx="46355" cy="125730"/>
          </a:xfrm>
          <a:custGeom>
            <a:avLst/>
            <a:gdLst/>
            <a:ahLst/>
            <a:cxnLst/>
            <a:rect l="l" t="t" r="r" b="b"/>
            <a:pathLst>
              <a:path w="46355" h="125729">
                <a:moveTo>
                  <a:pt x="45821" y="114617"/>
                </a:moveTo>
                <a:lnTo>
                  <a:pt x="30594" y="62903"/>
                </a:lnTo>
                <a:lnTo>
                  <a:pt x="28752" y="57238"/>
                </a:lnTo>
                <a:lnTo>
                  <a:pt x="15367" y="9220"/>
                </a:lnTo>
                <a:lnTo>
                  <a:pt x="6451" y="0"/>
                </a:lnTo>
                <a:lnTo>
                  <a:pt x="4572" y="279"/>
                </a:lnTo>
                <a:lnTo>
                  <a:pt x="2921" y="1066"/>
                </a:lnTo>
                <a:lnTo>
                  <a:pt x="3009" y="1524"/>
                </a:lnTo>
                <a:lnTo>
                  <a:pt x="1092" y="3619"/>
                </a:lnTo>
                <a:lnTo>
                  <a:pt x="495" y="5930"/>
                </a:lnTo>
                <a:lnTo>
                  <a:pt x="381" y="6070"/>
                </a:lnTo>
                <a:lnTo>
                  <a:pt x="76" y="6375"/>
                </a:lnTo>
                <a:lnTo>
                  <a:pt x="749" y="9220"/>
                </a:lnTo>
                <a:lnTo>
                  <a:pt x="215" y="8928"/>
                </a:lnTo>
                <a:lnTo>
                  <a:pt x="9271" y="62242"/>
                </a:lnTo>
                <a:lnTo>
                  <a:pt x="19138" y="92710"/>
                </a:lnTo>
                <a:lnTo>
                  <a:pt x="24168" y="108546"/>
                </a:lnTo>
                <a:lnTo>
                  <a:pt x="25298" y="113296"/>
                </a:lnTo>
                <a:lnTo>
                  <a:pt x="25476" y="114617"/>
                </a:lnTo>
                <a:lnTo>
                  <a:pt x="25552" y="115544"/>
                </a:lnTo>
                <a:lnTo>
                  <a:pt x="28663" y="122402"/>
                </a:lnTo>
                <a:lnTo>
                  <a:pt x="35687" y="125222"/>
                </a:lnTo>
                <a:lnTo>
                  <a:pt x="42862" y="122250"/>
                </a:lnTo>
                <a:lnTo>
                  <a:pt x="45796" y="115163"/>
                </a:lnTo>
                <a:lnTo>
                  <a:pt x="45821" y="114617"/>
                </a:lnTo>
                <a:close/>
              </a:path>
            </a:pathLst>
          </a:custGeom>
          <a:solidFill>
            <a:srgbClr val="FF0000"/>
          </a:solidFill>
        </p:spPr>
        <p:txBody>
          <a:bodyPr wrap="square" lIns="0" tIns="0" rIns="0" bIns="0" rtlCol="0"/>
          <a:lstStyle/>
          <a:p>
            <a:endParaRPr/>
          </a:p>
        </p:txBody>
      </p:sp>
      <p:sp>
        <p:nvSpPr>
          <p:cNvPr id="71" name="object 71"/>
          <p:cNvSpPr/>
          <p:nvPr/>
        </p:nvSpPr>
        <p:spPr>
          <a:xfrm>
            <a:off x="2854172" y="4379976"/>
            <a:ext cx="85090" cy="21590"/>
          </a:xfrm>
          <a:custGeom>
            <a:avLst/>
            <a:gdLst/>
            <a:ahLst/>
            <a:cxnLst/>
            <a:rect l="l" t="t" r="r" b="b"/>
            <a:pathLst>
              <a:path w="85089" h="21589">
                <a:moveTo>
                  <a:pt x="84975" y="10528"/>
                </a:moveTo>
                <a:lnTo>
                  <a:pt x="81889" y="3086"/>
                </a:lnTo>
                <a:lnTo>
                  <a:pt x="74447" y="0"/>
                </a:lnTo>
                <a:lnTo>
                  <a:pt x="16954" y="1600"/>
                </a:lnTo>
                <a:lnTo>
                  <a:pt x="9448" y="2222"/>
                </a:lnTo>
                <a:lnTo>
                  <a:pt x="7886" y="2641"/>
                </a:lnTo>
                <a:lnTo>
                  <a:pt x="4813" y="3263"/>
                </a:lnTo>
                <a:lnTo>
                  <a:pt x="0" y="10528"/>
                </a:lnTo>
                <a:lnTo>
                  <a:pt x="622" y="13589"/>
                </a:lnTo>
                <a:lnTo>
                  <a:pt x="7886" y="18402"/>
                </a:lnTo>
                <a:lnTo>
                  <a:pt x="9448" y="18821"/>
                </a:lnTo>
                <a:lnTo>
                  <a:pt x="16954" y="19456"/>
                </a:lnTo>
                <a:lnTo>
                  <a:pt x="74447" y="21043"/>
                </a:lnTo>
                <a:lnTo>
                  <a:pt x="81889" y="17957"/>
                </a:lnTo>
                <a:lnTo>
                  <a:pt x="84975" y="10528"/>
                </a:lnTo>
                <a:close/>
              </a:path>
            </a:pathLst>
          </a:custGeom>
          <a:solidFill>
            <a:srgbClr val="FF0000"/>
          </a:solidFill>
        </p:spPr>
        <p:txBody>
          <a:bodyPr wrap="square" lIns="0" tIns="0" rIns="0" bIns="0" rtlCol="0"/>
          <a:lstStyle/>
          <a:p>
            <a:endParaRPr/>
          </a:p>
        </p:txBody>
      </p:sp>
      <p:grpSp>
        <p:nvGrpSpPr>
          <p:cNvPr id="72" name="object 72"/>
          <p:cNvGrpSpPr/>
          <p:nvPr/>
        </p:nvGrpSpPr>
        <p:grpSpPr>
          <a:xfrm>
            <a:off x="1955013" y="4247550"/>
            <a:ext cx="1786889" cy="377190"/>
            <a:chOff x="1955013" y="4247550"/>
            <a:chExt cx="1786889" cy="377190"/>
          </a:xfrm>
        </p:grpSpPr>
        <p:pic>
          <p:nvPicPr>
            <p:cNvPr id="73" name="object 73"/>
            <p:cNvPicPr/>
            <p:nvPr/>
          </p:nvPicPr>
          <p:blipFill>
            <a:blip r:embed="rId34" cstate="print"/>
            <a:stretch>
              <a:fillRect/>
            </a:stretch>
          </p:blipFill>
          <p:spPr>
            <a:xfrm>
              <a:off x="3084504" y="4305994"/>
              <a:ext cx="203211" cy="159468"/>
            </a:xfrm>
            <a:prstGeom prst="rect">
              <a:avLst/>
            </a:prstGeom>
          </p:spPr>
        </p:pic>
        <p:pic>
          <p:nvPicPr>
            <p:cNvPr id="74" name="object 74"/>
            <p:cNvPicPr/>
            <p:nvPr/>
          </p:nvPicPr>
          <p:blipFill>
            <a:blip r:embed="rId35" cstate="print"/>
            <a:stretch>
              <a:fillRect/>
            </a:stretch>
          </p:blipFill>
          <p:spPr>
            <a:xfrm>
              <a:off x="3331229" y="4398458"/>
              <a:ext cx="108713" cy="117779"/>
            </a:xfrm>
            <a:prstGeom prst="rect">
              <a:avLst/>
            </a:prstGeom>
          </p:spPr>
        </p:pic>
        <p:sp>
          <p:nvSpPr>
            <p:cNvPr id="75" name="object 75"/>
            <p:cNvSpPr/>
            <p:nvPr/>
          </p:nvSpPr>
          <p:spPr>
            <a:xfrm>
              <a:off x="1955012" y="4247553"/>
              <a:ext cx="1786889" cy="377190"/>
            </a:xfrm>
            <a:custGeom>
              <a:avLst/>
              <a:gdLst/>
              <a:ahLst/>
              <a:cxnLst/>
              <a:rect l="l" t="t" r="r" b="b"/>
              <a:pathLst>
                <a:path w="1786889" h="377189">
                  <a:moveTo>
                    <a:pt x="1626298" y="177292"/>
                  </a:moveTo>
                  <a:lnTo>
                    <a:pt x="1619618" y="132245"/>
                  </a:lnTo>
                  <a:lnTo>
                    <a:pt x="1599958" y="75819"/>
                  </a:lnTo>
                  <a:lnTo>
                    <a:pt x="1577149" y="35293"/>
                  </a:lnTo>
                  <a:lnTo>
                    <a:pt x="1559877" y="18757"/>
                  </a:lnTo>
                  <a:lnTo>
                    <a:pt x="1558607" y="17640"/>
                  </a:lnTo>
                  <a:lnTo>
                    <a:pt x="1528927" y="0"/>
                  </a:lnTo>
                  <a:lnTo>
                    <a:pt x="1525193" y="762"/>
                  </a:lnTo>
                  <a:lnTo>
                    <a:pt x="1522679" y="4241"/>
                  </a:lnTo>
                  <a:lnTo>
                    <a:pt x="1519186" y="6756"/>
                  </a:lnTo>
                  <a:lnTo>
                    <a:pt x="1518564" y="9258"/>
                  </a:lnTo>
                  <a:lnTo>
                    <a:pt x="1518881" y="11620"/>
                  </a:lnTo>
                  <a:lnTo>
                    <a:pt x="1520075" y="16776"/>
                  </a:lnTo>
                  <a:lnTo>
                    <a:pt x="1520875" y="21678"/>
                  </a:lnTo>
                  <a:lnTo>
                    <a:pt x="1524457" y="54648"/>
                  </a:lnTo>
                  <a:lnTo>
                    <a:pt x="1525485" y="57111"/>
                  </a:lnTo>
                  <a:lnTo>
                    <a:pt x="1527937" y="58127"/>
                  </a:lnTo>
                  <a:lnTo>
                    <a:pt x="1530400" y="57111"/>
                  </a:lnTo>
                  <a:lnTo>
                    <a:pt x="1531416" y="54648"/>
                  </a:lnTo>
                  <a:lnTo>
                    <a:pt x="1534769" y="23850"/>
                  </a:lnTo>
                  <a:lnTo>
                    <a:pt x="1546339" y="32778"/>
                  </a:lnTo>
                  <a:lnTo>
                    <a:pt x="1573644" y="64439"/>
                  </a:lnTo>
                  <a:lnTo>
                    <a:pt x="1589214" y="103911"/>
                  </a:lnTo>
                  <a:lnTo>
                    <a:pt x="1602917" y="148183"/>
                  </a:lnTo>
                  <a:lnTo>
                    <a:pt x="1606194" y="177292"/>
                  </a:lnTo>
                  <a:lnTo>
                    <a:pt x="1605800" y="186067"/>
                  </a:lnTo>
                  <a:lnTo>
                    <a:pt x="1591297" y="227291"/>
                  </a:lnTo>
                  <a:lnTo>
                    <a:pt x="1562976" y="258686"/>
                  </a:lnTo>
                  <a:lnTo>
                    <a:pt x="1532712" y="282651"/>
                  </a:lnTo>
                  <a:lnTo>
                    <a:pt x="1528749" y="290118"/>
                  </a:lnTo>
                  <a:lnTo>
                    <a:pt x="1531378" y="296481"/>
                  </a:lnTo>
                  <a:lnTo>
                    <a:pt x="1537754" y="299123"/>
                  </a:lnTo>
                  <a:lnTo>
                    <a:pt x="1540433" y="298716"/>
                  </a:lnTo>
                  <a:lnTo>
                    <a:pt x="1577289" y="274840"/>
                  </a:lnTo>
                  <a:lnTo>
                    <a:pt x="1608912" y="238239"/>
                  </a:lnTo>
                  <a:lnTo>
                    <a:pt x="1624647" y="197853"/>
                  </a:lnTo>
                  <a:lnTo>
                    <a:pt x="1625904" y="187744"/>
                  </a:lnTo>
                  <a:lnTo>
                    <a:pt x="1626298" y="177292"/>
                  </a:lnTo>
                  <a:close/>
                </a:path>
                <a:path w="1786889" h="377189">
                  <a:moveTo>
                    <a:pt x="1786483" y="339166"/>
                  </a:moveTo>
                  <a:lnTo>
                    <a:pt x="1784032" y="333260"/>
                  </a:lnTo>
                  <a:lnTo>
                    <a:pt x="1778114" y="330822"/>
                  </a:lnTo>
                  <a:lnTo>
                    <a:pt x="1684070" y="331241"/>
                  </a:lnTo>
                  <a:lnTo>
                    <a:pt x="1660055" y="337540"/>
                  </a:lnTo>
                  <a:lnTo>
                    <a:pt x="1658416" y="338137"/>
                  </a:lnTo>
                  <a:lnTo>
                    <a:pt x="1568386" y="340842"/>
                  </a:lnTo>
                  <a:lnTo>
                    <a:pt x="1465046" y="340906"/>
                  </a:lnTo>
                  <a:lnTo>
                    <a:pt x="1457083" y="341325"/>
                  </a:lnTo>
                  <a:lnTo>
                    <a:pt x="1449527" y="342163"/>
                  </a:lnTo>
                  <a:lnTo>
                    <a:pt x="1442046" y="343496"/>
                  </a:lnTo>
                  <a:lnTo>
                    <a:pt x="1426743" y="347789"/>
                  </a:lnTo>
                  <a:lnTo>
                    <a:pt x="1421358" y="349021"/>
                  </a:lnTo>
                  <a:lnTo>
                    <a:pt x="1415999" y="349897"/>
                  </a:lnTo>
                  <a:lnTo>
                    <a:pt x="1411109" y="350393"/>
                  </a:lnTo>
                  <a:lnTo>
                    <a:pt x="1331709" y="350469"/>
                  </a:lnTo>
                  <a:lnTo>
                    <a:pt x="1224953" y="350469"/>
                  </a:lnTo>
                  <a:lnTo>
                    <a:pt x="1215656" y="350520"/>
                  </a:lnTo>
                  <a:lnTo>
                    <a:pt x="1208862" y="350939"/>
                  </a:lnTo>
                  <a:lnTo>
                    <a:pt x="1201394" y="351840"/>
                  </a:lnTo>
                  <a:lnTo>
                    <a:pt x="1175067" y="357301"/>
                  </a:lnTo>
                  <a:lnTo>
                    <a:pt x="1167625" y="358609"/>
                  </a:lnTo>
                  <a:lnTo>
                    <a:pt x="1160183" y="359537"/>
                  </a:lnTo>
                  <a:lnTo>
                    <a:pt x="1152740" y="360095"/>
                  </a:lnTo>
                  <a:lnTo>
                    <a:pt x="1145247" y="360273"/>
                  </a:lnTo>
                  <a:lnTo>
                    <a:pt x="1127163" y="360260"/>
                  </a:lnTo>
                  <a:lnTo>
                    <a:pt x="983818" y="355346"/>
                  </a:lnTo>
                  <a:lnTo>
                    <a:pt x="970381" y="352945"/>
                  </a:lnTo>
                  <a:lnTo>
                    <a:pt x="956589" y="351294"/>
                  </a:lnTo>
                  <a:lnTo>
                    <a:pt x="947712" y="350672"/>
                  </a:lnTo>
                  <a:lnTo>
                    <a:pt x="939317" y="350481"/>
                  </a:lnTo>
                  <a:lnTo>
                    <a:pt x="890155" y="350507"/>
                  </a:lnTo>
                  <a:lnTo>
                    <a:pt x="880313" y="350913"/>
                  </a:lnTo>
                  <a:lnTo>
                    <a:pt x="870902" y="351739"/>
                  </a:lnTo>
                  <a:lnTo>
                    <a:pt x="861644" y="353009"/>
                  </a:lnTo>
                  <a:lnTo>
                    <a:pt x="841324" y="357289"/>
                  </a:lnTo>
                  <a:lnTo>
                    <a:pt x="833361" y="358584"/>
                  </a:lnTo>
                  <a:lnTo>
                    <a:pt x="824941" y="359511"/>
                  </a:lnTo>
                  <a:lnTo>
                    <a:pt x="816356" y="360070"/>
                  </a:lnTo>
                  <a:lnTo>
                    <a:pt x="739114" y="360286"/>
                  </a:lnTo>
                  <a:lnTo>
                    <a:pt x="565226" y="360260"/>
                  </a:lnTo>
                  <a:lnTo>
                    <a:pt x="62306" y="360476"/>
                  </a:lnTo>
                  <a:lnTo>
                    <a:pt x="54902" y="360146"/>
                  </a:lnTo>
                  <a:lnTo>
                    <a:pt x="47447" y="359435"/>
                  </a:lnTo>
                  <a:lnTo>
                    <a:pt x="40233" y="358394"/>
                  </a:lnTo>
                  <a:lnTo>
                    <a:pt x="18592" y="353695"/>
                  </a:lnTo>
                  <a:lnTo>
                    <a:pt x="9779" y="351853"/>
                  </a:lnTo>
                  <a:lnTo>
                    <a:pt x="8966" y="351790"/>
                  </a:lnTo>
                  <a:lnTo>
                    <a:pt x="7213" y="351574"/>
                  </a:lnTo>
                  <a:lnTo>
                    <a:pt x="0" y="358787"/>
                  </a:lnTo>
                  <a:lnTo>
                    <a:pt x="4927" y="365645"/>
                  </a:lnTo>
                  <a:lnTo>
                    <a:pt x="5245" y="365544"/>
                  </a:lnTo>
                  <a:lnTo>
                    <a:pt x="5461" y="365798"/>
                  </a:lnTo>
                  <a:lnTo>
                    <a:pt x="45466" y="375323"/>
                  </a:lnTo>
                  <a:lnTo>
                    <a:pt x="478586" y="376936"/>
                  </a:lnTo>
                  <a:lnTo>
                    <a:pt x="739140" y="376923"/>
                  </a:lnTo>
                  <a:lnTo>
                    <a:pt x="816508" y="376745"/>
                  </a:lnTo>
                  <a:lnTo>
                    <a:pt x="864730" y="369379"/>
                  </a:lnTo>
                  <a:lnTo>
                    <a:pt x="872744" y="368300"/>
                  </a:lnTo>
                  <a:lnTo>
                    <a:pt x="881380" y="367550"/>
                  </a:lnTo>
                  <a:lnTo>
                    <a:pt x="890371" y="367169"/>
                  </a:lnTo>
                  <a:lnTo>
                    <a:pt x="939228" y="367106"/>
                  </a:lnTo>
                  <a:lnTo>
                    <a:pt x="946924" y="367296"/>
                  </a:lnTo>
                  <a:lnTo>
                    <a:pt x="954913" y="367868"/>
                  </a:lnTo>
                  <a:lnTo>
                    <a:pt x="967917" y="369455"/>
                  </a:lnTo>
                  <a:lnTo>
                    <a:pt x="983030" y="372046"/>
                  </a:lnTo>
                  <a:lnTo>
                    <a:pt x="1126655" y="376948"/>
                  </a:lnTo>
                  <a:lnTo>
                    <a:pt x="1170089" y="375069"/>
                  </a:lnTo>
                  <a:lnTo>
                    <a:pt x="1204493" y="368198"/>
                  </a:lnTo>
                  <a:lnTo>
                    <a:pt x="1210373" y="367525"/>
                  </a:lnTo>
                  <a:lnTo>
                    <a:pt x="1216139" y="367169"/>
                  </a:lnTo>
                  <a:lnTo>
                    <a:pt x="1224991" y="367118"/>
                  </a:lnTo>
                  <a:lnTo>
                    <a:pt x="1331734" y="367106"/>
                  </a:lnTo>
                  <a:lnTo>
                    <a:pt x="1411262" y="366788"/>
                  </a:lnTo>
                  <a:lnTo>
                    <a:pt x="1418158" y="366115"/>
                  </a:lnTo>
                  <a:lnTo>
                    <a:pt x="1424559" y="365023"/>
                  </a:lnTo>
                  <a:lnTo>
                    <a:pt x="1430959" y="363512"/>
                  </a:lnTo>
                  <a:lnTo>
                    <a:pt x="1445971" y="359270"/>
                  </a:lnTo>
                  <a:lnTo>
                    <a:pt x="1451825" y="358254"/>
                  </a:lnTo>
                  <a:lnTo>
                    <a:pt x="1458404" y="357517"/>
                  </a:lnTo>
                  <a:lnTo>
                    <a:pt x="1465351" y="357149"/>
                  </a:lnTo>
                  <a:lnTo>
                    <a:pt x="1480858" y="357111"/>
                  </a:lnTo>
                  <a:lnTo>
                    <a:pt x="1568450" y="357111"/>
                  </a:lnTo>
                  <a:lnTo>
                    <a:pt x="1646872" y="356666"/>
                  </a:lnTo>
                  <a:lnTo>
                    <a:pt x="1670558" y="350583"/>
                  </a:lnTo>
                  <a:lnTo>
                    <a:pt x="1671980" y="350012"/>
                  </a:lnTo>
                  <a:lnTo>
                    <a:pt x="1675904" y="348805"/>
                  </a:lnTo>
                  <a:lnTo>
                    <a:pt x="1680070" y="347980"/>
                  </a:lnTo>
                  <a:lnTo>
                    <a:pt x="1684197" y="347497"/>
                  </a:lnTo>
                  <a:lnTo>
                    <a:pt x="1778139" y="347522"/>
                  </a:lnTo>
                  <a:lnTo>
                    <a:pt x="1784045" y="345071"/>
                  </a:lnTo>
                  <a:lnTo>
                    <a:pt x="1786483" y="339166"/>
                  </a:lnTo>
                  <a:close/>
                </a:path>
              </a:pathLst>
            </a:custGeom>
            <a:solidFill>
              <a:srgbClr val="FF0000"/>
            </a:solidFill>
          </p:spPr>
          <p:txBody>
            <a:bodyPr wrap="square" lIns="0" tIns="0" rIns="0" bIns="0" rtlCol="0"/>
            <a:lstStyle/>
            <a:p>
              <a:endParaRPr/>
            </a:p>
          </p:txBody>
        </p:sp>
      </p:grpSp>
      <p:sp>
        <p:nvSpPr>
          <p:cNvPr id="76" name="object 76"/>
          <p:cNvSpPr/>
          <p:nvPr/>
        </p:nvSpPr>
        <p:spPr>
          <a:xfrm>
            <a:off x="2305227" y="4692650"/>
            <a:ext cx="306070" cy="293370"/>
          </a:xfrm>
          <a:custGeom>
            <a:avLst/>
            <a:gdLst/>
            <a:ahLst/>
            <a:cxnLst/>
            <a:rect l="l" t="t" r="r" b="b"/>
            <a:pathLst>
              <a:path w="306069" h="293370">
                <a:moveTo>
                  <a:pt x="109766" y="281736"/>
                </a:moveTo>
                <a:lnTo>
                  <a:pt x="91465" y="265899"/>
                </a:lnTo>
                <a:lnTo>
                  <a:pt x="91465" y="287985"/>
                </a:lnTo>
                <a:lnTo>
                  <a:pt x="91084" y="287870"/>
                </a:lnTo>
                <a:lnTo>
                  <a:pt x="91389" y="287858"/>
                </a:lnTo>
                <a:lnTo>
                  <a:pt x="91465" y="287985"/>
                </a:lnTo>
                <a:lnTo>
                  <a:pt x="91465" y="265899"/>
                </a:lnTo>
                <a:lnTo>
                  <a:pt x="88938" y="265823"/>
                </a:lnTo>
                <a:lnTo>
                  <a:pt x="88938" y="286131"/>
                </a:lnTo>
                <a:lnTo>
                  <a:pt x="88061" y="284873"/>
                </a:lnTo>
                <a:lnTo>
                  <a:pt x="87401" y="283133"/>
                </a:lnTo>
                <a:lnTo>
                  <a:pt x="88938" y="286131"/>
                </a:lnTo>
                <a:lnTo>
                  <a:pt x="88938" y="265823"/>
                </a:lnTo>
                <a:lnTo>
                  <a:pt x="48679" y="247523"/>
                </a:lnTo>
                <a:lnTo>
                  <a:pt x="28625" y="211975"/>
                </a:lnTo>
                <a:lnTo>
                  <a:pt x="22250" y="173647"/>
                </a:lnTo>
                <a:lnTo>
                  <a:pt x="20396" y="139369"/>
                </a:lnTo>
                <a:lnTo>
                  <a:pt x="20726" y="128473"/>
                </a:lnTo>
                <a:lnTo>
                  <a:pt x="29311" y="89115"/>
                </a:lnTo>
                <a:lnTo>
                  <a:pt x="49403" y="55638"/>
                </a:lnTo>
                <a:lnTo>
                  <a:pt x="69850" y="33909"/>
                </a:lnTo>
                <a:lnTo>
                  <a:pt x="75501" y="38849"/>
                </a:lnTo>
                <a:lnTo>
                  <a:pt x="79857" y="41846"/>
                </a:lnTo>
                <a:lnTo>
                  <a:pt x="91655" y="46113"/>
                </a:lnTo>
                <a:lnTo>
                  <a:pt x="93510" y="45961"/>
                </a:lnTo>
                <a:lnTo>
                  <a:pt x="98501" y="44602"/>
                </a:lnTo>
                <a:lnTo>
                  <a:pt x="100876" y="43611"/>
                </a:lnTo>
                <a:lnTo>
                  <a:pt x="101854" y="41236"/>
                </a:lnTo>
                <a:lnTo>
                  <a:pt x="100876" y="38862"/>
                </a:lnTo>
                <a:lnTo>
                  <a:pt x="98501" y="37884"/>
                </a:lnTo>
                <a:lnTo>
                  <a:pt x="93675" y="36512"/>
                </a:lnTo>
                <a:lnTo>
                  <a:pt x="93472" y="36169"/>
                </a:lnTo>
                <a:lnTo>
                  <a:pt x="93141" y="35750"/>
                </a:lnTo>
                <a:lnTo>
                  <a:pt x="91884" y="34429"/>
                </a:lnTo>
                <a:lnTo>
                  <a:pt x="91211" y="33667"/>
                </a:lnTo>
                <a:lnTo>
                  <a:pt x="88785" y="31013"/>
                </a:lnTo>
                <a:lnTo>
                  <a:pt x="86131" y="27787"/>
                </a:lnTo>
                <a:lnTo>
                  <a:pt x="81089" y="22123"/>
                </a:lnTo>
                <a:lnTo>
                  <a:pt x="75526" y="15938"/>
                </a:lnTo>
                <a:lnTo>
                  <a:pt x="75234" y="15443"/>
                </a:lnTo>
                <a:lnTo>
                  <a:pt x="69062" y="12890"/>
                </a:lnTo>
                <a:lnTo>
                  <a:pt x="34569" y="42926"/>
                </a:lnTo>
                <a:lnTo>
                  <a:pt x="10706" y="81673"/>
                </a:lnTo>
                <a:lnTo>
                  <a:pt x="457" y="127076"/>
                </a:lnTo>
                <a:lnTo>
                  <a:pt x="0" y="139331"/>
                </a:lnTo>
                <a:lnTo>
                  <a:pt x="381" y="157530"/>
                </a:lnTo>
                <a:lnTo>
                  <a:pt x="5892" y="205943"/>
                </a:lnTo>
                <a:lnTo>
                  <a:pt x="18783" y="244525"/>
                </a:lnTo>
                <a:lnTo>
                  <a:pt x="50495" y="274370"/>
                </a:lnTo>
                <a:lnTo>
                  <a:pt x="89750" y="287743"/>
                </a:lnTo>
                <a:lnTo>
                  <a:pt x="90906" y="290004"/>
                </a:lnTo>
                <a:lnTo>
                  <a:pt x="98501" y="292925"/>
                </a:lnTo>
                <a:lnTo>
                  <a:pt x="106502" y="289610"/>
                </a:lnTo>
                <a:lnTo>
                  <a:pt x="107175" y="287985"/>
                </a:lnTo>
                <a:lnTo>
                  <a:pt x="109321" y="282803"/>
                </a:lnTo>
                <a:lnTo>
                  <a:pt x="109766" y="281736"/>
                </a:lnTo>
                <a:close/>
              </a:path>
              <a:path w="306069" h="293370">
                <a:moveTo>
                  <a:pt x="305777" y="182359"/>
                </a:moveTo>
                <a:lnTo>
                  <a:pt x="303999" y="153517"/>
                </a:lnTo>
                <a:lnTo>
                  <a:pt x="296697" y="106997"/>
                </a:lnTo>
                <a:lnTo>
                  <a:pt x="296049" y="97739"/>
                </a:lnTo>
                <a:lnTo>
                  <a:pt x="296900" y="97383"/>
                </a:lnTo>
                <a:lnTo>
                  <a:pt x="297421" y="96126"/>
                </a:lnTo>
                <a:lnTo>
                  <a:pt x="299834" y="90297"/>
                </a:lnTo>
                <a:lnTo>
                  <a:pt x="299516" y="87795"/>
                </a:lnTo>
                <a:lnTo>
                  <a:pt x="298615" y="85521"/>
                </a:lnTo>
                <a:lnTo>
                  <a:pt x="297561" y="83375"/>
                </a:lnTo>
                <a:lnTo>
                  <a:pt x="296037" y="80962"/>
                </a:lnTo>
                <a:lnTo>
                  <a:pt x="294068" y="78981"/>
                </a:lnTo>
                <a:lnTo>
                  <a:pt x="293319" y="78206"/>
                </a:lnTo>
                <a:lnTo>
                  <a:pt x="290817" y="76835"/>
                </a:lnTo>
                <a:lnTo>
                  <a:pt x="290817" y="215252"/>
                </a:lnTo>
                <a:lnTo>
                  <a:pt x="290271" y="214744"/>
                </a:lnTo>
                <a:lnTo>
                  <a:pt x="290614" y="214985"/>
                </a:lnTo>
                <a:lnTo>
                  <a:pt x="290817" y="215252"/>
                </a:lnTo>
                <a:lnTo>
                  <a:pt x="290817" y="76835"/>
                </a:lnTo>
                <a:lnTo>
                  <a:pt x="290423" y="76619"/>
                </a:lnTo>
                <a:lnTo>
                  <a:pt x="288620" y="76111"/>
                </a:lnTo>
                <a:lnTo>
                  <a:pt x="286677" y="75920"/>
                </a:lnTo>
                <a:lnTo>
                  <a:pt x="284429" y="76161"/>
                </a:lnTo>
                <a:lnTo>
                  <a:pt x="282359" y="76860"/>
                </a:lnTo>
                <a:lnTo>
                  <a:pt x="281774" y="77012"/>
                </a:lnTo>
                <a:lnTo>
                  <a:pt x="280936" y="78295"/>
                </a:lnTo>
                <a:lnTo>
                  <a:pt x="279285" y="78981"/>
                </a:lnTo>
                <a:lnTo>
                  <a:pt x="278765" y="80251"/>
                </a:lnTo>
                <a:lnTo>
                  <a:pt x="273875" y="98755"/>
                </a:lnTo>
                <a:lnTo>
                  <a:pt x="274701" y="110096"/>
                </a:lnTo>
                <a:lnTo>
                  <a:pt x="281914" y="156197"/>
                </a:lnTo>
                <a:lnTo>
                  <a:pt x="283540" y="182359"/>
                </a:lnTo>
                <a:lnTo>
                  <a:pt x="283502" y="185153"/>
                </a:lnTo>
                <a:lnTo>
                  <a:pt x="283044" y="200710"/>
                </a:lnTo>
                <a:lnTo>
                  <a:pt x="258724" y="152425"/>
                </a:lnTo>
                <a:lnTo>
                  <a:pt x="252691" y="140576"/>
                </a:lnTo>
                <a:lnTo>
                  <a:pt x="223799" y="113347"/>
                </a:lnTo>
                <a:lnTo>
                  <a:pt x="219595" y="113347"/>
                </a:lnTo>
                <a:lnTo>
                  <a:pt x="205879" y="161467"/>
                </a:lnTo>
                <a:lnTo>
                  <a:pt x="203250" y="153771"/>
                </a:lnTo>
                <a:lnTo>
                  <a:pt x="199199" y="138557"/>
                </a:lnTo>
                <a:lnTo>
                  <a:pt x="196469" y="130149"/>
                </a:lnTo>
                <a:lnTo>
                  <a:pt x="193243" y="121615"/>
                </a:lnTo>
                <a:lnTo>
                  <a:pt x="184124" y="101815"/>
                </a:lnTo>
                <a:lnTo>
                  <a:pt x="170307" y="71437"/>
                </a:lnTo>
                <a:lnTo>
                  <a:pt x="153047" y="37172"/>
                </a:lnTo>
                <a:lnTo>
                  <a:pt x="127063" y="8801"/>
                </a:lnTo>
                <a:lnTo>
                  <a:pt x="116420" y="1739"/>
                </a:lnTo>
                <a:lnTo>
                  <a:pt x="114541" y="469"/>
                </a:lnTo>
                <a:lnTo>
                  <a:pt x="112229" y="0"/>
                </a:lnTo>
                <a:lnTo>
                  <a:pt x="106324" y="5918"/>
                </a:lnTo>
                <a:lnTo>
                  <a:pt x="106781" y="8216"/>
                </a:lnTo>
                <a:lnTo>
                  <a:pt x="108051" y="10109"/>
                </a:lnTo>
                <a:lnTo>
                  <a:pt x="108432" y="11684"/>
                </a:lnTo>
                <a:lnTo>
                  <a:pt x="115062" y="20701"/>
                </a:lnTo>
                <a:lnTo>
                  <a:pt x="124917" y="31965"/>
                </a:lnTo>
                <a:lnTo>
                  <a:pt x="131406" y="39700"/>
                </a:lnTo>
                <a:lnTo>
                  <a:pt x="137147" y="47764"/>
                </a:lnTo>
                <a:lnTo>
                  <a:pt x="142151" y="56172"/>
                </a:lnTo>
                <a:lnTo>
                  <a:pt x="146405" y="64897"/>
                </a:lnTo>
                <a:lnTo>
                  <a:pt x="152273" y="79336"/>
                </a:lnTo>
                <a:lnTo>
                  <a:pt x="165925" y="110070"/>
                </a:lnTo>
                <a:lnTo>
                  <a:pt x="174853" y="129616"/>
                </a:lnTo>
                <a:lnTo>
                  <a:pt x="177533" y="136779"/>
                </a:lnTo>
                <a:lnTo>
                  <a:pt x="179895" y="144068"/>
                </a:lnTo>
                <a:lnTo>
                  <a:pt x="184086" y="159854"/>
                </a:lnTo>
                <a:lnTo>
                  <a:pt x="197688" y="201002"/>
                </a:lnTo>
                <a:lnTo>
                  <a:pt x="212255" y="214160"/>
                </a:lnTo>
                <a:lnTo>
                  <a:pt x="213702" y="214083"/>
                </a:lnTo>
                <a:lnTo>
                  <a:pt x="218325" y="211937"/>
                </a:lnTo>
                <a:lnTo>
                  <a:pt x="220433" y="211061"/>
                </a:lnTo>
                <a:lnTo>
                  <a:pt x="220586" y="210883"/>
                </a:lnTo>
                <a:lnTo>
                  <a:pt x="226593" y="162318"/>
                </a:lnTo>
                <a:lnTo>
                  <a:pt x="226644" y="138087"/>
                </a:lnTo>
                <a:lnTo>
                  <a:pt x="226656" y="133578"/>
                </a:lnTo>
                <a:lnTo>
                  <a:pt x="226707" y="131572"/>
                </a:lnTo>
                <a:lnTo>
                  <a:pt x="226644" y="138087"/>
                </a:lnTo>
                <a:lnTo>
                  <a:pt x="227736" y="139357"/>
                </a:lnTo>
                <a:lnTo>
                  <a:pt x="231216" y="144233"/>
                </a:lnTo>
                <a:lnTo>
                  <a:pt x="234721" y="150202"/>
                </a:lnTo>
                <a:lnTo>
                  <a:pt x="240461" y="161594"/>
                </a:lnTo>
                <a:lnTo>
                  <a:pt x="271703" y="224574"/>
                </a:lnTo>
                <a:lnTo>
                  <a:pt x="273304" y="227228"/>
                </a:lnTo>
                <a:lnTo>
                  <a:pt x="287959" y="235204"/>
                </a:lnTo>
                <a:lnTo>
                  <a:pt x="291922" y="234289"/>
                </a:lnTo>
                <a:lnTo>
                  <a:pt x="304101" y="215252"/>
                </a:lnTo>
                <a:lnTo>
                  <a:pt x="305015" y="208622"/>
                </a:lnTo>
                <a:lnTo>
                  <a:pt x="305777" y="182359"/>
                </a:lnTo>
                <a:close/>
              </a:path>
            </a:pathLst>
          </a:custGeom>
          <a:solidFill>
            <a:srgbClr val="FF0000"/>
          </a:solidFill>
        </p:spPr>
        <p:txBody>
          <a:bodyPr wrap="square" lIns="0" tIns="0" rIns="0" bIns="0" rtlCol="0"/>
          <a:lstStyle/>
          <a:p>
            <a:endParaRPr/>
          </a:p>
        </p:txBody>
      </p:sp>
      <p:pic>
        <p:nvPicPr>
          <p:cNvPr id="77" name="object 77"/>
          <p:cNvPicPr/>
          <p:nvPr/>
        </p:nvPicPr>
        <p:blipFill>
          <a:blip r:embed="rId36" cstate="print"/>
          <a:stretch>
            <a:fillRect/>
          </a:stretch>
        </p:blipFill>
        <p:spPr>
          <a:xfrm>
            <a:off x="2680578" y="4722081"/>
            <a:ext cx="694169" cy="257124"/>
          </a:xfrm>
          <a:prstGeom prst="rect">
            <a:avLst/>
          </a:prstGeom>
        </p:spPr>
      </p:pic>
      <p:pic>
        <p:nvPicPr>
          <p:cNvPr id="78" name="object 78"/>
          <p:cNvPicPr/>
          <p:nvPr/>
        </p:nvPicPr>
        <p:blipFill>
          <a:blip r:embed="rId37" cstate="print"/>
          <a:stretch>
            <a:fillRect/>
          </a:stretch>
        </p:blipFill>
        <p:spPr>
          <a:xfrm>
            <a:off x="972425" y="5308120"/>
            <a:ext cx="901982" cy="235875"/>
          </a:xfrm>
          <a:prstGeom prst="rect">
            <a:avLst/>
          </a:prstGeom>
        </p:spPr>
      </p:pic>
      <p:sp>
        <p:nvSpPr>
          <p:cNvPr id="79" name="object 79"/>
          <p:cNvSpPr/>
          <p:nvPr/>
        </p:nvSpPr>
        <p:spPr>
          <a:xfrm>
            <a:off x="2021281" y="5405882"/>
            <a:ext cx="121920" cy="26670"/>
          </a:xfrm>
          <a:custGeom>
            <a:avLst/>
            <a:gdLst/>
            <a:ahLst/>
            <a:cxnLst/>
            <a:rect l="l" t="t" r="r" b="b"/>
            <a:pathLst>
              <a:path w="121919" h="26670">
                <a:moveTo>
                  <a:pt x="121831" y="13017"/>
                </a:moveTo>
                <a:lnTo>
                  <a:pt x="107734" y="0"/>
                </a:lnTo>
                <a:lnTo>
                  <a:pt x="100749" y="2895"/>
                </a:lnTo>
                <a:lnTo>
                  <a:pt x="100215" y="4178"/>
                </a:lnTo>
                <a:lnTo>
                  <a:pt x="40386" y="4470"/>
                </a:lnTo>
                <a:lnTo>
                  <a:pt x="2692" y="11557"/>
                </a:lnTo>
                <a:lnTo>
                  <a:pt x="0" y="17195"/>
                </a:lnTo>
                <a:lnTo>
                  <a:pt x="431" y="17932"/>
                </a:lnTo>
                <a:lnTo>
                  <a:pt x="927" y="20485"/>
                </a:lnTo>
                <a:lnTo>
                  <a:pt x="2298" y="22606"/>
                </a:lnTo>
                <a:lnTo>
                  <a:pt x="4216" y="23876"/>
                </a:lnTo>
                <a:lnTo>
                  <a:pt x="6896" y="25006"/>
                </a:lnTo>
                <a:lnTo>
                  <a:pt x="18580" y="26301"/>
                </a:lnTo>
                <a:lnTo>
                  <a:pt x="19431" y="26504"/>
                </a:lnTo>
                <a:lnTo>
                  <a:pt x="21336" y="24599"/>
                </a:lnTo>
                <a:lnTo>
                  <a:pt x="40462" y="25107"/>
                </a:lnTo>
                <a:lnTo>
                  <a:pt x="107861" y="25057"/>
                </a:lnTo>
                <a:lnTo>
                  <a:pt x="117589" y="20739"/>
                </a:lnTo>
                <a:lnTo>
                  <a:pt x="118846" y="20218"/>
                </a:lnTo>
                <a:lnTo>
                  <a:pt x="119519" y="18592"/>
                </a:lnTo>
                <a:lnTo>
                  <a:pt x="120738" y="17805"/>
                </a:lnTo>
                <a:lnTo>
                  <a:pt x="121589" y="15214"/>
                </a:lnTo>
                <a:lnTo>
                  <a:pt x="121831" y="13017"/>
                </a:lnTo>
                <a:close/>
              </a:path>
            </a:pathLst>
          </a:custGeom>
          <a:solidFill>
            <a:srgbClr val="FF0000"/>
          </a:solidFill>
        </p:spPr>
        <p:txBody>
          <a:bodyPr wrap="square" lIns="0" tIns="0" rIns="0" bIns="0" rtlCol="0"/>
          <a:lstStyle/>
          <a:p>
            <a:endParaRPr/>
          </a:p>
        </p:txBody>
      </p:sp>
      <p:sp>
        <p:nvSpPr>
          <p:cNvPr id="80" name="object 80"/>
          <p:cNvSpPr/>
          <p:nvPr/>
        </p:nvSpPr>
        <p:spPr>
          <a:xfrm>
            <a:off x="2056511" y="5478489"/>
            <a:ext cx="98425" cy="28575"/>
          </a:xfrm>
          <a:custGeom>
            <a:avLst/>
            <a:gdLst/>
            <a:ahLst/>
            <a:cxnLst/>
            <a:rect l="l" t="t" r="r" b="b"/>
            <a:pathLst>
              <a:path w="98425" h="28575">
                <a:moveTo>
                  <a:pt x="32866" y="28333"/>
                </a:moveTo>
                <a:lnTo>
                  <a:pt x="25045" y="28270"/>
                </a:lnTo>
                <a:lnTo>
                  <a:pt x="3867" y="24496"/>
                </a:lnTo>
                <a:lnTo>
                  <a:pt x="1122" y="23374"/>
                </a:lnTo>
                <a:lnTo>
                  <a:pt x="301" y="22156"/>
                </a:lnTo>
                <a:lnTo>
                  <a:pt x="0" y="20664"/>
                </a:lnTo>
                <a:lnTo>
                  <a:pt x="1110" y="17967"/>
                </a:lnTo>
                <a:lnTo>
                  <a:pt x="2316" y="17144"/>
                </a:lnTo>
                <a:lnTo>
                  <a:pt x="3795" y="16833"/>
                </a:lnTo>
                <a:lnTo>
                  <a:pt x="30916" y="11426"/>
                </a:lnTo>
                <a:lnTo>
                  <a:pt x="42455" y="8812"/>
                </a:lnTo>
                <a:lnTo>
                  <a:pt x="55862" y="5310"/>
                </a:lnTo>
                <a:lnTo>
                  <a:pt x="75595" y="1491"/>
                </a:lnTo>
                <a:lnTo>
                  <a:pt x="84704" y="147"/>
                </a:lnTo>
                <a:lnTo>
                  <a:pt x="86774" y="0"/>
                </a:lnTo>
                <a:lnTo>
                  <a:pt x="87249" y="0"/>
                </a:lnTo>
                <a:lnTo>
                  <a:pt x="94907" y="3172"/>
                </a:lnTo>
                <a:lnTo>
                  <a:pt x="98089" y="10853"/>
                </a:lnTo>
                <a:lnTo>
                  <a:pt x="95055" y="18384"/>
                </a:lnTo>
                <a:lnTo>
                  <a:pt x="87787" y="21658"/>
                </a:lnTo>
                <a:lnTo>
                  <a:pt x="87393" y="21658"/>
                </a:lnTo>
                <a:lnTo>
                  <a:pt x="79235" y="22669"/>
                </a:lnTo>
                <a:lnTo>
                  <a:pt x="59723" y="26208"/>
                </a:lnTo>
                <a:lnTo>
                  <a:pt x="45462" y="27710"/>
                </a:lnTo>
                <a:lnTo>
                  <a:pt x="32866" y="28333"/>
                </a:lnTo>
                <a:close/>
              </a:path>
              <a:path w="98425" h="28575">
                <a:moveTo>
                  <a:pt x="87678" y="21707"/>
                </a:moveTo>
                <a:lnTo>
                  <a:pt x="87393" y="21658"/>
                </a:lnTo>
                <a:lnTo>
                  <a:pt x="87787" y="21658"/>
                </a:lnTo>
                <a:close/>
              </a:path>
              <a:path w="98425" h="28575">
                <a:moveTo>
                  <a:pt x="3831" y="24496"/>
                </a:moveTo>
                <a:close/>
              </a:path>
              <a:path w="98425" h="28575">
                <a:moveTo>
                  <a:pt x="3867" y="24496"/>
                </a:moveTo>
                <a:close/>
              </a:path>
            </a:pathLst>
          </a:custGeom>
          <a:solidFill>
            <a:srgbClr val="FF0000"/>
          </a:solidFill>
        </p:spPr>
        <p:txBody>
          <a:bodyPr wrap="square" lIns="0" tIns="0" rIns="0" bIns="0" rtlCol="0"/>
          <a:lstStyle/>
          <a:p>
            <a:endParaRPr/>
          </a:p>
        </p:txBody>
      </p:sp>
      <p:pic>
        <p:nvPicPr>
          <p:cNvPr id="81" name="object 81"/>
          <p:cNvPicPr/>
          <p:nvPr/>
        </p:nvPicPr>
        <p:blipFill>
          <a:blip r:embed="rId38" cstate="print"/>
          <a:stretch>
            <a:fillRect/>
          </a:stretch>
        </p:blipFill>
        <p:spPr>
          <a:xfrm>
            <a:off x="2384425" y="5302344"/>
            <a:ext cx="1146989" cy="324486"/>
          </a:xfrm>
          <a:prstGeom prst="rect">
            <a:avLst/>
          </a:prstGeom>
        </p:spPr>
      </p:pic>
      <p:pic>
        <p:nvPicPr>
          <p:cNvPr id="82" name="object 82"/>
          <p:cNvPicPr/>
          <p:nvPr/>
        </p:nvPicPr>
        <p:blipFill>
          <a:blip r:embed="rId39" cstate="print"/>
          <a:stretch>
            <a:fillRect/>
          </a:stretch>
        </p:blipFill>
        <p:spPr>
          <a:xfrm>
            <a:off x="3647069" y="5272565"/>
            <a:ext cx="1370096" cy="618936"/>
          </a:xfrm>
          <a:prstGeom prst="rect">
            <a:avLst/>
          </a:prstGeom>
        </p:spPr>
      </p:pic>
      <p:pic>
        <p:nvPicPr>
          <p:cNvPr id="83" name="object 83"/>
          <p:cNvPicPr/>
          <p:nvPr/>
        </p:nvPicPr>
        <p:blipFill>
          <a:blip r:embed="rId40" cstate="print"/>
          <a:stretch>
            <a:fillRect/>
          </a:stretch>
        </p:blipFill>
        <p:spPr>
          <a:xfrm>
            <a:off x="5260094" y="1751762"/>
            <a:ext cx="821934" cy="294579"/>
          </a:xfrm>
          <a:prstGeom prst="rect">
            <a:avLst/>
          </a:prstGeom>
        </p:spPr>
      </p:pic>
      <p:sp>
        <p:nvSpPr>
          <p:cNvPr id="84" name="object 84"/>
          <p:cNvSpPr/>
          <p:nvPr/>
        </p:nvSpPr>
        <p:spPr>
          <a:xfrm>
            <a:off x="6147092" y="1878355"/>
            <a:ext cx="132715" cy="95885"/>
          </a:xfrm>
          <a:custGeom>
            <a:avLst/>
            <a:gdLst/>
            <a:ahLst/>
            <a:cxnLst/>
            <a:rect l="l" t="t" r="r" b="b"/>
            <a:pathLst>
              <a:path w="132714" h="95885">
                <a:moveTo>
                  <a:pt x="97802" y="10693"/>
                </a:moveTo>
                <a:lnTo>
                  <a:pt x="96481" y="7505"/>
                </a:lnTo>
                <a:lnTo>
                  <a:pt x="95237" y="4521"/>
                </a:lnTo>
                <a:lnTo>
                  <a:pt x="94576" y="4254"/>
                </a:lnTo>
                <a:lnTo>
                  <a:pt x="94310" y="3708"/>
                </a:lnTo>
                <a:lnTo>
                  <a:pt x="91668" y="1435"/>
                </a:lnTo>
                <a:lnTo>
                  <a:pt x="88430" y="139"/>
                </a:lnTo>
                <a:lnTo>
                  <a:pt x="68148" y="0"/>
                </a:lnTo>
                <a:lnTo>
                  <a:pt x="61391" y="215"/>
                </a:lnTo>
                <a:lnTo>
                  <a:pt x="9829" y="9867"/>
                </a:lnTo>
                <a:lnTo>
                  <a:pt x="4191" y="13131"/>
                </a:lnTo>
                <a:lnTo>
                  <a:pt x="2527" y="13817"/>
                </a:lnTo>
                <a:lnTo>
                  <a:pt x="0" y="19913"/>
                </a:lnTo>
                <a:lnTo>
                  <a:pt x="381" y="22453"/>
                </a:lnTo>
                <a:lnTo>
                  <a:pt x="1447" y="24701"/>
                </a:lnTo>
                <a:lnTo>
                  <a:pt x="1714" y="24726"/>
                </a:lnTo>
                <a:lnTo>
                  <a:pt x="2286" y="25463"/>
                </a:lnTo>
                <a:lnTo>
                  <a:pt x="2527" y="26009"/>
                </a:lnTo>
                <a:lnTo>
                  <a:pt x="6159" y="27520"/>
                </a:lnTo>
                <a:lnTo>
                  <a:pt x="8115" y="28448"/>
                </a:lnTo>
                <a:lnTo>
                  <a:pt x="8343" y="28422"/>
                </a:lnTo>
                <a:lnTo>
                  <a:pt x="8623" y="28536"/>
                </a:lnTo>
                <a:lnTo>
                  <a:pt x="10629" y="28295"/>
                </a:lnTo>
                <a:lnTo>
                  <a:pt x="12471" y="27622"/>
                </a:lnTo>
                <a:lnTo>
                  <a:pt x="11785" y="28079"/>
                </a:lnTo>
                <a:lnTo>
                  <a:pt x="13881" y="27901"/>
                </a:lnTo>
                <a:lnTo>
                  <a:pt x="15722" y="27622"/>
                </a:lnTo>
                <a:lnTo>
                  <a:pt x="31038" y="25298"/>
                </a:lnTo>
                <a:lnTo>
                  <a:pt x="44475" y="22872"/>
                </a:lnTo>
                <a:lnTo>
                  <a:pt x="56108" y="21310"/>
                </a:lnTo>
                <a:lnTo>
                  <a:pt x="62598" y="20777"/>
                </a:lnTo>
                <a:lnTo>
                  <a:pt x="68389" y="20599"/>
                </a:lnTo>
                <a:lnTo>
                  <a:pt x="75311" y="20561"/>
                </a:lnTo>
                <a:lnTo>
                  <a:pt x="75996" y="22186"/>
                </a:lnTo>
                <a:lnTo>
                  <a:pt x="78079" y="23050"/>
                </a:lnTo>
                <a:lnTo>
                  <a:pt x="79819" y="22491"/>
                </a:lnTo>
                <a:lnTo>
                  <a:pt x="85013" y="20497"/>
                </a:lnTo>
                <a:lnTo>
                  <a:pt x="86817" y="20485"/>
                </a:lnTo>
                <a:lnTo>
                  <a:pt x="87363" y="20459"/>
                </a:lnTo>
                <a:lnTo>
                  <a:pt x="86525" y="19926"/>
                </a:lnTo>
                <a:lnTo>
                  <a:pt x="88201" y="19278"/>
                </a:lnTo>
                <a:lnTo>
                  <a:pt x="89065" y="19418"/>
                </a:lnTo>
                <a:lnTo>
                  <a:pt x="93281" y="17678"/>
                </a:lnTo>
                <a:lnTo>
                  <a:pt x="95237" y="16865"/>
                </a:lnTo>
                <a:lnTo>
                  <a:pt x="96431" y="13982"/>
                </a:lnTo>
                <a:lnTo>
                  <a:pt x="96659" y="13716"/>
                </a:lnTo>
                <a:lnTo>
                  <a:pt x="97802" y="10693"/>
                </a:lnTo>
                <a:close/>
              </a:path>
              <a:path w="132714" h="95885">
                <a:moveTo>
                  <a:pt x="132257" y="78981"/>
                </a:moveTo>
                <a:lnTo>
                  <a:pt x="129324" y="71894"/>
                </a:lnTo>
                <a:lnTo>
                  <a:pt x="122237" y="68961"/>
                </a:lnTo>
                <a:lnTo>
                  <a:pt x="116243" y="69100"/>
                </a:lnTo>
                <a:lnTo>
                  <a:pt x="90754" y="73113"/>
                </a:lnTo>
                <a:lnTo>
                  <a:pt x="83312" y="75361"/>
                </a:lnTo>
                <a:lnTo>
                  <a:pt x="75882" y="76822"/>
                </a:lnTo>
                <a:lnTo>
                  <a:pt x="67856" y="77584"/>
                </a:lnTo>
                <a:lnTo>
                  <a:pt x="59245" y="77622"/>
                </a:lnTo>
                <a:lnTo>
                  <a:pt x="49974" y="76885"/>
                </a:lnTo>
                <a:lnTo>
                  <a:pt x="24765" y="75768"/>
                </a:lnTo>
                <a:lnTo>
                  <a:pt x="24117" y="75704"/>
                </a:lnTo>
                <a:lnTo>
                  <a:pt x="21805" y="76669"/>
                </a:lnTo>
                <a:lnTo>
                  <a:pt x="20853" y="78981"/>
                </a:lnTo>
                <a:lnTo>
                  <a:pt x="21602" y="81064"/>
                </a:lnTo>
                <a:lnTo>
                  <a:pt x="67106" y="94881"/>
                </a:lnTo>
                <a:lnTo>
                  <a:pt x="76746" y="95656"/>
                </a:lnTo>
                <a:lnTo>
                  <a:pt x="86194" y="95542"/>
                </a:lnTo>
                <a:lnTo>
                  <a:pt x="94830" y="94653"/>
                </a:lnTo>
                <a:lnTo>
                  <a:pt x="119595" y="89242"/>
                </a:lnTo>
                <a:lnTo>
                  <a:pt x="122694" y="88988"/>
                </a:lnTo>
                <a:lnTo>
                  <a:pt x="129463" y="85915"/>
                </a:lnTo>
                <a:lnTo>
                  <a:pt x="132257" y="78981"/>
                </a:lnTo>
                <a:close/>
              </a:path>
            </a:pathLst>
          </a:custGeom>
          <a:solidFill>
            <a:srgbClr val="FF0000"/>
          </a:solidFill>
        </p:spPr>
        <p:txBody>
          <a:bodyPr wrap="square" lIns="0" tIns="0" rIns="0" bIns="0" rtlCol="0"/>
          <a:lstStyle/>
          <a:p>
            <a:endParaRPr/>
          </a:p>
        </p:txBody>
      </p:sp>
      <p:pic>
        <p:nvPicPr>
          <p:cNvPr id="85" name="object 85"/>
          <p:cNvPicPr/>
          <p:nvPr/>
        </p:nvPicPr>
        <p:blipFill>
          <a:blip r:embed="rId41" cstate="print"/>
          <a:stretch>
            <a:fillRect/>
          </a:stretch>
        </p:blipFill>
        <p:spPr>
          <a:xfrm>
            <a:off x="6430672" y="1841259"/>
            <a:ext cx="134672" cy="210075"/>
          </a:xfrm>
          <a:prstGeom prst="rect">
            <a:avLst/>
          </a:prstGeom>
        </p:spPr>
      </p:pic>
      <p:sp>
        <p:nvSpPr>
          <p:cNvPr id="86" name="object 86"/>
          <p:cNvSpPr/>
          <p:nvPr/>
        </p:nvSpPr>
        <p:spPr>
          <a:xfrm>
            <a:off x="6631514" y="1897630"/>
            <a:ext cx="21590" cy="45085"/>
          </a:xfrm>
          <a:custGeom>
            <a:avLst/>
            <a:gdLst/>
            <a:ahLst/>
            <a:cxnLst/>
            <a:rect l="l" t="t" r="r" b="b"/>
            <a:pathLst>
              <a:path w="21590" h="45085">
                <a:moveTo>
                  <a:pt x="10639" y="45034"/>
                </a:moveTo>
                <a:lnTo>
                  <a:pt x="5679" y="40073"/>
                </a:lnTo>
                <a:lnTo>
                  <a:pt x="555" y="11228"/>
                </a:lnTo>
                <a:lnTo>
                  <a:pt x="0" y="10639"/>
                </a:lnTo>
                <a:lnTo>
                  <a:pt x="3116" y="3116"/>
                </a:lnTo>
                <a:lnTo>
                  <a:pt x="10639" y="0"/>
                </a:lnTo>
                <a:lnTo>
                  <a:pt x="18163" y="3116"/>
                </a:lnTo>
                <a:lnTo>
                  <a:pt x="21279" y="10639"/>
                </a:lnTo>
                <a:lnTo>
                  <a:pt x="20724" y="11228"/>
                </a:lnTo>
                <a:lnTo>
                  <a:pt x="15600" y="40073"/>
                </a:lnTo>
                <a:lnTo>
                  <a:pt x="10639" y="45034"/>
                </a:lnTo>
                <a:close/>
              </a:path>
            </a:pathLst>
          </a:custGeom>
          <a:solidFill>
            <a:srgbClr val="FF0000"/>
          </a:solidFill>
        </p:spPr>
        <p:txBody>
          <a:bodyPr wrap="square" lIns="0" tIns="0" rIns="0" bIns="0" rtlCol="0"/>
          <a:lstStyle/>
          <a:p>
            <a:endParaRPr/>
          </a:p>
        </p:txBody>
      </p:sp>
      <p:pic>
        <p:nvPicPr>
          <p:cNvPr id="87" name="object 87"/>
          <p:cNvPicPr/>
          <p:nvPr/>
        </p:nvPicPr>
        <p:blipFill>
          <a:blip r:embed="rId42" cstate="print"/>
          <a:stretch>
            <a:fillRect/>
          </a:stretch>
        </p:blipFill>
        <p:spPr>
          <a:xfrm>
            <a:off x="6731936" y="1835004"/>
            <a:ext cx="130590" cy="151274"/>
          </a:xfrm>
          <a:prstGeom prst="rect">
            <a:avLst/>
          </a:prstGeom>
        </p:spPr>
      </p:pic>
      <p:pic>
        <p:nvPicPr>
          <p:cNvPr id="88" name="object 88"/>
          <p:cNvPicPr/>
          <p:nvPr/>
        </p:nvPicPr>
        <p:blipFill>
          <a:blip r:embed="rId43" cstate="print"/>
          <a:stretch>
            <a:fillRect/>
          </a:stretch>
        </p:blipFill>
        <p:spPr>
          <a:xfrm>
            <a:off x="6933510" y="1843948"/>
            <a:ext cx="144902" cy="175829"/>
          </a:xfrm>
          <a:prstGeom prst="rect">
            <a:avLst/>
          </a:prstGeom>
        </p:spPr>
      </p:pic>
      <p:sp>
        <p:nvSpPr>
          <p:cNvPr id="89" name="object 89"/>
          <p:cNvSpPr/>
          <p:nvPr/>
        </p:nvSpPr>
        <p:spPr>
          <a:xfrm>
            <a:off x="7189152" y="1918842"/>
            <a:ext cx="65405" cy="18415"/>
          </a:xfrm>
          <a:custGeom>
            <a:avLst/>
            <a:gdLst/>
            <a:ahLst/>
            <a:cxnLst/>
            <a:rect l="l" t="t" r="r" b="b"/>
            <a:pathLst>
              <a:path w="65404" h="18414">
                <a:moveTo>
                  <a:pt x="65290" y="9055"/>
                </a:moveTo>
                <a:lnTo>
                  <a:pt x="62687" y="2755"/>
                </a:lnTo>
                <a:lnTo>
                  <a:pt x="56388" y="139"/>
                </a:lnTo>
                <a:lnTo>
                  <a:pt x="43434" y="0"/>
                </a:lnTo>
                <a:lnTo>
                  <a:pt x="22339" y="241"/>
                </a:lnTo>
                <a:lnTo>
                  <a:pt x="9779" y="1536"/>
                </a:lnTo>
                <a:lnTo>
                  <a:pt x="6540" y="2514"/>
                </a:lnTo>
                <a:lnTo>
                  <a:pt x="0" y="9055"/>
                </a:lnTo>
                <a:lnTo>
                  <a:pt x="6540" y="15595"/>
                </a:lnTo>
                <a:lnTo>
                  <a:pt x="9779" y="16573"/>
                </a:lnTo>
                <a:lnTo>
                  <a:pt x="22339" y="17881"/>
                </a:lnTo>
                <a:lnTo>
                  <a:pt x="43434" y="18110"/>
                </a:lnTo>
                <a:lnTo>
                  <a:pt x="56388" y="17970"/>
                </a:lnTo>
                <a:lnTo>
                  <a:pt x="62687" y="15354"/>
                </a:lnTo>
                <a:lnTo>
                  <a:pt x="65290" y="9055"/>
                </a:lnTo>
                <a:close/>
              </a:path>
            </a:pathLst>
          </a:custGeom>
          <a:solidFill>
            <a:srgbClr val="FF0000"/>
          </a:solidFill>
        </p:spPr>
        <p:txBody>
          <a:bodyPr wrap="square" lIns="0" tIns="0" rIns="0" bIns="0" rtlCol="0"/>
          <a:lstStyle/>
          <a:p>
            <a:endParaRPr/>
          </a:p>
        </p:txBody>
      </p:sp>
      <p:sp>
        <p:nvSpPr>
          <p:cNvPr id="90" name="object 90"/>
          <p:cNvSpPr/>
          <p:nvPr/>
        </p:nvSpPr>
        <p:spPr>
          <a:xfrm>
            <a:off x="7393523" y="1920667"/>
            <a:ext cx="60960" cy="14604"/>
          </a:xfrm>
          <a:custGeom>
            <a:avLst/>
            <a:gdLst/>
            <a:ahLst/>
            <a:cxnLst/>
            <a:rect l="l" t="t" r="r" b="b"/>
            <a:pathLst>
              <a:path w="60959" h="14605">
                <a:moveTo>
                  <a:pt x="53146" y="14450"/>
                </a:moveTo>
                <a:lnTo>
                  <a:pt x="4090" y="11315"/>
                </a:lnTo>
                <a:lnTo>
                  <a:pt x="0" y="7225"/>
                </a:lnTo>
                <a:lnTo>
                  <a:pt x="4090" y="3134"/>
                </a:lnTo>
                <a:lnTo>
                  <a:pt x="53146" y="0"/>
                </a:lnTo>
                <a:lnTo>
                  <a:pt x="60371" y="7225"/>
                </a:lnTo>
                <a:lnTo>
                  <a:pt x="53146" y="14450"/>
                </a:lnTo>
                <a:close/>
              </a:path>
            </a:pathLst>
          </a:custGeom>
          <a:solidFill>
            <a:srgbClr val="FF0000"/>
          </a:solidFill>
        </p:spPr>
        <p:txBody>
          <a:bodyPr wrap="square" lIns="0" tIns="0" rIns="0" bIns="0" rtlCol="0"/>
          <a:lstStyle/>
          <a:p>
            <a:endParaRPr/>
          </a:p>
        </p:txBody>
      </p:sp>
      <p:sp>
        <p:nvSpPr>
          <p:cNvPr id="91" name="object 91"/>
          <p:cNvSpPr/>
          <p:nvPr/>
        </p:nvSpPr>
        <p:spPr>
          <a:xfrm>
            <a:off x="7570037" y="1922888"/>
            <a:ext cx="68580" cy="19050"/>
          </a:xfrm>
          <a:custGeom>
            <a:avLst/>
            <a:gdLst/>
            <a:ahLst/>
            <a:cxnLst/>
            <a:rect l="l" t="t" r="r" b="b"/>
            <a:pathLst>
              <a:path w="68579" h="19050">
                <a:moveTo>
                  <a:pt x="4176" y="18991"/>
                </a:moveTo>
                <a:lnTo>
                  <a:pt x="0" y="14814"/>
                </a:lnTo>
                <a:lnTo>
                  <a:pt x="908" y="12213"/>
                </a:lnTo>
                <a:lnTo>
                  <a:pt x="3191" y="10755"/>
                </a:lnTo>
                <a:lnTo>
                  <a:pt x="30205" y="1809"/>
                </a:lnTo>
                <a:lnTo>
                  <a:pt x="38588" y="714"/>
                </a:lnTo>
                <a:lnTo>
                  <a:pt x="46916" y="54"/>
                </a:lnTo>
                <a:lnTo>
                  <a:pt x="63043" y="0"/>
                </a:lnTo>
                <a:lnTo>
                  <a:pt x="68047" y="5003"/>
                </a:lnTo>
                <a:lnTo>
                  <a:pt x="63294" y="10001"/>
                </a:lnTo>
                <a:lnTo>
                  <a:pt x="47776" y="11522"/>
                </a:lnTo>
                <a:lnTo>
                  <a:pt x="40405" y="12825"/>
                </a:lnTo>
                <a:lnTo>
                  <a:pt x="33090" y="14477"/>
                </a:lnTo>
                <a:lnTo>
                  <a:pt x="5162" y="18873"/>
                </a:lnTo>
                <a:lnTo>
                  <a:pt x="4176" y="18991"/>
                </a:lnTo>
                <a:close/>
              </a:path>
            </a:pathLst>
          </a:custGeom>
          <a:solidFill>
            <a:srgbClr val="FF0000"/>
          </a:solidFill>
        </p:spPr>
        <p:txBody>
          <a:bodyPr wrap="square" lIns="0" tIns="0" rIns="0" bIns="0" rtlCol="0"/>
          <a:lstStyle/>
          <a:p>
            <a:endParaRPr/>
          </a:p>
        </p:txBody>
      </p:sp>
      <p:sp>
        <p:nvSpPr>
          <p:cNvPr id="92" name="object 92"/>
          <p:cNvSpPr/>
          <p:nvPr/>
        </p:nvSpPr>
        <p:spPr>
          <a:xfrm>
            <a:off x="7705747" y="1912258"/>
            <a:ext cx="78105" cy="21590"/>
          </a:xfrm>
          <a:custGeom>
            <a:avLst/>
            <a:gdLst/>
            <a:ahLst/>
            <a:cxnLst/>
            <a:rect l="l" t="t" r="r" b="b"/>
            <a:pathLst>
              <a:path w="78104" h="21589">
                <a:moveTo>
                  <a:pt x="56461" y="21257"/>
                </a:moveTo>
                <a:lnTo>
                  <a:pt x="48020" y="21115"/>
                </a:lnTo>
                <a:lnTo>
                  <a:pt x="38440" y="20092"/>
                </a:lnTo>
                <a:lnTo>
                  <a:pt x="4731" y="11542"/>
                </a:lnTo>
                <a:lnTo>
                  <a:pt x="0" y="5823"/>
                </a:lnTo>
                <a:lnTo>
                  <a:pt x="5822" y="0"/>
                </a:lnTo>
                <a:lnTo>
                  <a:pt x="6914" y="103"/>
                </a:lnTo>
                <a:lnTo>
                  <a:pt x="41098" y="4504"/>
                </a:lnTo>
                <a:lnTo>
                  <a:pt x="48785" y="5050"/>
                </a:lnTo>
                <a:lnTo>
                  <a:pt x="67240" y="2616"/>
                </a:lnTo>
                <a:lnTo>
                  <a:pt x="69595" y="2281"/>
                </a:lnTo>
                <a:lnTo>
                  <a:pt x="75568" y="4755"/>
                </a:lnTo>
                <a:lnTo>
                  <a:pt x="78042" y="10728"/>
                </a:lnTo>
                <a:lnTo>
                  <a:pt x="71954" y="18842"/>
                </a:lnTo>
                <a:lnTo>
                  <a:pt x="68586" y="19741"/>
                </a:lnTo>
                <a:lnTo>
                  <a:pt x="64760" y="20483"/>
                </a:lnTo>
                <a:lnTo>
                  <a:pt x="60792" y="20983"/>
                </a:lnTo>
                <a:lnTo>
                  <a:pt x="56461" y="21257"/>
                </a:lnTo>
                <a:close/>
              </a:path>
            </a:pathLst>
          </a:custGeom>
          <a:solidFill>
            <a:srgbClr val="FF0000"/>
          </a:solidFill>
        </p:spPr>
        <p:txBody>
          <a:bodyPr wrap="square" lIns="0" tIns="0" rIns="0" bIns="0" rtlCol="0"/>
          <a:lstStyle/>
          <a:p>
            <a:endParaRPr/>
          </a:p>
        </p:txBody>
      </p:sp>
      <p:pic>
        <p:nvPicPr>
          <p:cNvPr id="93" name="object 93"/>
          <p:cNvPicPr/>
          <p:nvPr/>
        </p:nvPicPr>
        <p:blipFill>
          <a:blip r:embed="rId44" cstate="print"/>
          <a:stretch>
            <a:fillRect/>
          </a:stretch>
        </p:blipFill>
        <p:spPr>
          <a:xfrm>
            <a:off x="7919019" y="1752875"/>
            <a:ext cx="279954" cy="289118"/>
          </a:xfrm>
          <a:prstGeom prst="rect">
            <a:avLst/>
          </a:prstGeom>
        </p:spPr>
      </p:pic>
      <p:grpSp>
        <p:nvGrpSpPr>
          <p:cNvPr id="94" name="object 94"/>
          <p:cNvGrpSpPr/>
          <p:nvPr/>
        </p:nvGrpSpPr>
        <p:grpSpPr>
          <a:xfrm>
            <a:off x="5435615" y="2361480"/>
            <a:ext cx="1341755" cy="473709"/>
            <a:chOff x="5435615" y="2361480"/>
            <a:chExt cx="1341755" cy="473709"/>
          </a:xfrm>
        </p:grpSpPr>
        <p:pic>
          <p:nvPicPr>
            <p:cNvPr id="95" name="object 95"/>
            <p:cNvPicPr/>
            <p:nvPr/>
          </p:nvPicPr>
          <p:blipFill>
            <a:blip r:embed="rId45" cstate="print"/>
            <a:stretch>
              <a:fillRect/>
            </a:stretch>
          </p:blipFill>
          <p:spPr>
            <a:xfrm>
              <a:off x="5435615" y="2410570"/>
              <a:ext cx="1016664" cy="424054"/>
            </a:xfrm>
            <a:prstGeom prst="rect">
              <a:avLst/>
            </a:prstGeom>
          </p:spPr>
        </p:pic>
        <p:sp>
          <p:nvSpPr>
            <p:cNvPr id="96" name="object 96"/>
            <p:cNvSpPr/>
            <p:nvPr/>
          </p:nvSpPr>
          <p:spPr>
            <a:xfrm>
              <a:off x="6495631" y="2361488"/>
              <a:ext cx="281940" cy="342265"/>
            </a:xfrm>
            <a:custGeom>
              <a:avLst/>
              <a:gdLst/>
              <a:ahLst/>
              <a:cxnLst/>
              <a:rect l="l" t="t" r="r" b="b"/>
              <a:pathLst>
                <a:path w="281940" h="342264">
                  <a:moveTo>
                    <a:pt x="171361" y="238480"/>
                  </a:moveTo>
                  <a:lnTo>
                    <a:pt x="169011" y="231990"/>
                  </a:lnTo>
                  <a:lnTo>
                    <a:pt x="168490" y="231406"/>
                  </a:lnTo>
                  <a:lnTo>
                    <a:pt x="168122" y="230809"/>
                  </a:lnTo>
                  <a:lnTo>
                    <a:pt x="167513" y="229577"/>
                  </a:lnTo>
                  <a:lnTo>
                    <a:pt x="166852" y="228003"/>
                  </a:lnTo>
                  <a:lnTo>
                    <a:pt x="165163" y="222999"/>
                  </a:lnTo>
                  <a:lnTo>
                    <a:pt x="156362" y="187058"/>
                  </a:lnTo>
                  <a:lnTo>
                    <a:pt x="142316" y="153035"/>
                  </a:lnTo>
                  <a:lnTo>
                    <a:pt x="139090" y="144970"/>
                  </a:lnTo>
                  <a:lnTo>
                    <a:pt x="136283" y="136664"/>
                  </a:lnTo>
                  <a:lnTo>
                    <a:pt x="135191" y="132791"/>
                  </a:lnTo>
                  <a:lnTo>
                    <a:pt x="136245" y="133591"/>
                  </a:lnTo>
                  <a:lnTo>
                    <a:pt x="144170" y="137782"/>
                  </a:lnTo>
                  <a:lnTo>
                    <a:pt x="146519" y="138760"/>
                  </a:lnTo>
                  <a:lnTo>
                    <a:pt x="148856" y="137795"/>
                  </a:lnTo>
                  <a:lnTo>
                    <a:pt x="149821" y="135458"/>
                  </a:lnTo>
                  <a:lnTo>
                    <a:pt x="148856" y="133134"/>
                  </a:lnTo>
                  <a:lnTo>
                    <a:pt x="144919" y="125349"/>
                  </a:lnTo>
                  <a:lnTo>
                    <a:pt x="143598" y="122453"/>
                  </a:lnTo>
                  <a:lnTo>
                    <a:pt x="121399" y="95491"/>
                  </a:lnTo>
                  <a:lnTo>
                    <a:pt x="114655" y="98132"/>
                  </a:lnTo>
                  <a:lnTo>
                    <a:pt x="114376" y="98399"/>
                  </a:lnTo>
                  <a:lnTo>
                    <a:pt x="114020" y="98717"/>
                  </a:lnTo>
                  <a:lnTo>
                    <a:pt x="112268" y="102704"/>
                  </a:lnTo>
                  <a:lnTo>
                    <a:pt x="111112" y="103606"/>
                  </a:lnTo>
                  <a:lnTo>
                    <a:pt x="110540" y="106299"/>
                  </a:lnTo>
                  <a:lnTo>
                    <a:pt x="120192" y="151841"/>
                  </a:lnTo>
                  <a:lnTo>
                    <a:pt x="137071" y="193344"/>
                  </a:lnTo>
                  <a:lnTo>
                    <a:pt x="145529" y="228053"/>
                  </a:lnTo>
                  <a:lnTo>
                    <a:pt x="161239" y="248602"/>
                  </a:lnTo>
                  <a:lnTo>
                    <a:pt x="168389" y="245630"/>
                  </a:lnTo>
                  <a:lnTo>
                    <a:pt x="171361" y="238480"/>
                  </a:lnTo>
                  <a:close/>
                </a:path>
                <a:path w="281940" h="342264">
                  <a:moveTo>
                    <a:pt x="281711" y="256705"/>
                  </a:moveTo>
                  <a:lnTo>
                    <a:pt x="279387" y="217449"/>
                  </a:lnTo>
                  <a:lnTo>
                    <a:pt x="270421" y="180009"/>
                  </a:lnTo>
                  <a:lnTo>
                    <a:pt x="261289" y="156298"/>
                  </a:lnTo>
                  <a:lnTo>
                    <a:pt x="261289" y="256705"/>
                  </a:lnTo>
                  <a:lnTo>
                    <a:pt x="260642" y="266395"/>
                  </a:lnTo>
                  <a:lnTo>
                    <a:pt x="242430" y="302882"/>
                  </a:lnTo>
                  <a:lnTo>
                    <a:pt x="206425" y="319544"/>
                  </a:lnTo>
                  <a:lnTo>
                    <a:pt x="185712" y="321691"/>
                  </a:lnTo>
                  <a:lnTo>
                    <a:pt x="168135" y="321271"/>
                  </a:lnTo>
                  <a:lnTo>
                    <a:pt x="130073" y="317842"/>
                  </a:lnTo>
                  <a:lnTo>
                    <a:pt x="93014" y="307987"/>
                  </a:lnTo>
                  <a:lnTo>
                    <a:pt x="59004" y="284988"/>
                  </a:lnTo>
                  <a:lnTo>
                    <a:pt x="35242" y="253885"/>
                  </a:lnTo>
                  <a:lnTo>
                    <a:pt x="21971" y="208711"/>
                  </a:lnTo>
                  <a:lnTo>
                    <a:pt x="18326" y="165036"/>
                  </a:lnTo>
                  <a:lnTo>
                    <a:pt x="18605" y="142138"/>
                  </a:lnTo>
                  <a:lnTo>
                    <a:pt x="21755" y="99288"/>
                  </a:lnTo>
                  <a:lnTo>
                    <a:pt x="34099" y="57785"/>
                  </a:lnTo>
                  <a:lnTo>
                    <a:pt x="62687" y="26162"/>
                  </a:lnTo>
                  <a:lnTo>
                    <a:pt x="87795" y="15824"/>
                  </a:lnTo>
                  <a:lnTo>
                    <a:pt x="91059" y="15900"/>
                  </a:lnTo>
                  <a:lnTo>
                    <a:pt x="138430" y="52095"/>
                  </a:lnTo>
                  <a:lnTo>
                    <a:pt x="138239" y="52158"/>
                  </a:lnTo>
                  <a:lnTo>
                    <a:pt x="134594" y="54000"/>
                  </a:lnTo>
                  <a:lnTo>
                    <a:pt x="115354" y="86398"/>
                  </a:lnTo>
                  <a:lnTo>
                    <a:pt x="121983" y="93040"/>
                  </a:lnTo>
                  <a:lnTo>
                    <a:pt x="128371" y="88226"/>
                  </a:lnTo>
                  <a:lnTo>
                    <a:pt x="129730" y="84785"/>
                  </a:lnTo>
                  <a:lnTo>
                    <a:pt x="129832" y="84582"/>
                  </a:lnTo>
                  <a:lnTo>
                    <a:pt x="144983" y="71589"/>
                  </a:lnTo>
                  <a:lnTo>
                    <a:pt x="147218" y="70954"/>
                  </a:lnTo>
                  <a:lnTo>
                    <a:pt x="149529" y="70446"/>
                  </a:lnTo>
                  <a:lnTo>
                    <a:pt x="151815" y="70091"/>
                  </a:lnTo>
                  <a:lnTo>
                    <a:pt x="154076" y="69888"/>
                  </a:lnTo>
                  <a:lnTo>
                    <a:pt x="154317" y="69888"/>
                  </a:lnTo>
                  <a:lnTo>
                    <a:pt x="156324" y="69850"/>
                  </a:lnTo>
                  <a:lnTo>
                    <a:pt x="158407" y="69850"/>
                  </a:lnTo>
                  <a:lnTo>
                    <a:pt x="157162" y="69888"/>
                  </a:lnTo>
                  <a:lnTo>
                    <a:pt x="154317" y="69888"/>
                  </a:lnTo>
                  <a:lnTo>
                    <a:pt x="154635" y="70154"/>
                  </a:lnTo>
                  <a:lnTo>
                    <a:pt x="156324" y="70548"/>
                  </a:lnTo>
                  <a:lnTo>
                    <a:pt x="157797" y="70256"/>
                  </a:lnTo>
                  <a:lnTo>
                    <a:pt x="158280" y="69938"/>
                  </a:lnTo>
                  <a:lnTo>
                    <a:pt x="158572" y="69951"/>
                  </a:lnTo>
                  <a:lnTo>
                    <a:pt x="201663" y="97663"/>
                  </a:lnTo>
                  <a:lnTo>
                    <a:pt x="227596" y="135305"/>
                  </a:lnTo>
                  <a:lnTo>
                    <a:pt x="250723" y="186575"/>
                  </a:lnTo>
                  <a:lnTo>
                    <a:pt x="260972" y="239217"/>
                  </a:lnTo>
                  <a:lnTo>
                    <a:pt x="261289" y="256705"/>
                  </a:lnTo>
                  <a:lnTo>
                    <a:pt x="261289" y="156298"/>
                  </a:lnTo>
                  <a:lnTo>
                    <a:pt x="233794" y="105257"/>
                  </a:lnTo>
                  <a:lnTo>
                    <a:pt x="204863" y="71450"/>
                  </a:lnTo>
                  <a:lnTo>
                    <a:pt x="170815" y="50812"/>
                  </a:lnTo>
                  <a:lnTo>
                    <a:pt x="156324" y="48996"/>
                  </a:lnTo>
                  <a:lnTo>
                    <a:pt x="152692" y="49149"/>
                  </a:lnTo>
                  <a:lnTo>
                    <a:pt x="149199" y="49517"/>
                  </a:lnTo>
                  <a:lnTo>
                    <a:pt x="145465" y="50165"/>
                  </a:lnTo>
                  <a:lnTo>
                    <a:pt x="149072" y="49530"/>
                  </a:lnTo>
                  <a:lnTo>
                    <a:pt x="126657" y="17119"/>
                  </a:lnTo>
                  <a:lnTo>
                    <a:pt x="91897" y="114"/>
                  </a:lnTo>
                  <a:lnTo>
                    <a:pt x="87503" y="0"/>
                  </a:lnTo>
                  <a:lnTo>
                    <a:pt x="82715" y="292"/>
                  </a:lnTo>
                  <a:lnTo>
                    <a:pt x="43027" y="21894"/>
                  </a:lnTo>
                  <a:lnTo>
                    <a:pt x="16471" y="55714"/>
                  </a:lnTo>
                  <a:lnTo>
                    <a:pt x="4508" y="97167"/>
                  </a:lnTo>
                  <a:lnTo>
                    <a:pt x="596" y="141439"/>
                  </a:lnTo>
                  <a:lnTo>
                    <a:pt x="0" y="164884"/>
                  </a:lnTo>
                  <a:lnTo>
                    <a:pt x="317" y="180860"/>
                  </a:lnTo>
                  <a:lnTo>
                    <a:pt x="6184" y="226606"/>
                  </a:lnTo>
                  <a:lnTo>
                    <a:pt x="21602" y="269227"/>
                  </a:lnTo>
                  <a:lnTo>
                    <a:pt x="46050" y="299681"/>
                  </a:lnTo>
                  <a:lnTo>
                    <a:pt x="77914" y="322541"/>
                  </a:lnTo>
                  <a:lnTo>
                    <a:pt x="127533" y="337578"/>
                  </a:lnTo>
                  <a:lnTo>
                    <a:pt x="167182" y="341210"/>
                  </a:lnTo>
                  <a:lnTo>
                    <a:pt x="185813" y="341668"/>
                  </a:lnTo>
                  <a:lnTo>
                    <a:pt x="198107" y="341058"/>
                  </a:lnTo>
                  <a:lnTo>
                    <a:pt x="239458" y="328612"/>
                  </a:lnTo>
                  <a:lnTo>
                    <a:pt x="250786" y="321691"/>
                  </a:lnTo>
                  <a:lnTo>
                    <a:pt x="255066" y="318490"/>
                  </a:lnTo>
                  <a:lnTo>
                    <a:pt x="277672" y="285356"/>
                  </a:lnTo>
                  <a:lnTo>
                    <a:pt x="280822" y="268643"/>
                  </a:lnTo>
                  <a:lnTo>
                    <a:pt x="281711" y="256705"/>
                  </a:lnTo>
                  <a:close/>
                </a:path>
              </a:pathLst>
            </a:custGeom>
            <a:solidFill>
              <a:srgbClr val="FF0000"/>
            </a:solidFill>
          </p:spPr>
          <p:txBody>
            <a:bodyPr wrap="square" lIns="0" tIns="0" rIns="0" bIns="0" rtlCol="0"/>
            <a:lstStyle/>
            <a:p>
              <a:endParaRPr/>
            </a:p>
          </p:txBody>
        </p:sp>
      </p:grpSp>
      <p:pic>
        <p:nvPicPr>
          <p:cNvPr id="97" name="object 97"/>
          <p:cNvPicPr/>
          <p:nvPr/>
        </p:nvPicPr>
        <p:blipFill>
          <a:blip r:embed="rId46" cstate="print"/>
          <a:stretch>
            <a:fillRect/>
          </a:stretch>
        </p:blipFill>
        <p:spPr>
          <a:xfrm>
            <a:off x="6912949" y="2424013"/>
            <a:ext cx="125526" cy="236396"/>
          </a:xfrm>
          <a:prstGeom prst="rect">
            <a:avLst/>
          </a:prstGeom>
        </p:spPr>
      </p:pic>
      <p:grpSp>
        <p:nvGrpSpPr>
          <p:cNvPr id="98" name="object 98"/>
          <p:cNvGrpSpPr/>
          <p:nvPr/>
        </p:nvGrpSpPr>
        <p:grpSpPr>
          <a:xfrm>
            <a:off x="7094137" y="2371435"/>
            <a:ext cx="255904" cy="332105"/>
            <a:chOff x="7094137" y="2371435"/>
            <a:chExt cx="255904" cy="332105"/>
          </a:xfrm>
        </p:grpSpPr>
        <p:pic>
          <p:nvPicPr>
            <p:cNvPr id="99" name="object 99"/>
            <p:cNvPicPr/>
            <p:nvPr/>
          </p:nvPicPr>
          <p:blipFill>
            <a:blip r:embed="rId47" cstate="print"/>
            <a:stretch>
              <a:fillRect/>
            </a:stretch>
          </p:blipFill>
          <p:spPr>
            <a:xfrm>
              <a:off x="7171403" y="2478566"/>
              <a:ext cx="121914" cy="125884"/>
            </a:xfrm>
            <a:prstGeom prst="rect">
              <a:avLst/>
            </a:prstGeom>
          </p:spPr>
        </p:pic>
        <p:sp>
          <p:nvSpPr>
            <p:cNvPr id="100" name="object 100"/>
            <p:cNvSpPr/>
            <p:nvPr/>
          </p:nvSpPr>
          <p:spPr>
            <a:xfrm>
              <a:off x="7094137" y="2371435"/>
              <a:ext cx="255904" cy="332105"/>
            </a:xfrm>
            <a:custGeom>
              <a:avLst/>
              <a:gdLst/>
              <a:ahLst/>
              <a:cxnLst/>
              <a:rect l="l" t="t" r="r" b="b"/>
              <a:pathLst>
                <a:path w="255904" h="332105">
                  <a:moveTo>
                    <a:pt x="156342" y="331751"/>
                  </a:moveTo>
                  <a:lnTo>
                    <a:pt x="116751" y="331494"/>
                  </a:lnTo>
                  <a:lnTo>
                    <a:pt x="77868" y="322781"/>
                  </a:lnTo>
                  <a:lnTo>
                    <a:pt x="39803" y="297292"/>
                  </a:lnTo>
                  <a:lnTo>
                    <a:pt x="16758" y="266432"/>
                  </a:lnTo>
                  <a:lnTo>
                    <a:pt x="2322" y="222708"/>
                  </a:lnTo>
                  <a:lnTo>
                    <a:pt x="0" y="196248"/>
                  </a:lnTo>
                  <a:lnTo>
                    <a:pt x="55" y="168658"/>
                  </a:lnTo>
                  <a:lnTo>
                    <a:pt x="522" y="113437"/>
                  </a:lnTo>
                  <a:lnTo>
                    <a:pt x="8263" y="72231"/>
                  </a:lnTo>
                  <a:lnTo>
                    <a:pt x="26202" y="36429"/>
                  </a:lnTo>
                  <a:lnTo>
                    <a:pt x="54562" y="10533"/>
                  </a:lnTo>
                  <a:lnTo>
                    <a:pt x="93124" y="0"/>
                  </a:lnTo>
                  <a:lnTo>
                    <a:pt x="101758" y="17"/>
                  </a:lnTo>
                  <a:lnTo>
                    <a:pt x="92564" y="13377"/>
                  </a:lnTo>
                  <a:lnTo>
                    <a:pt x="82725" y="14638"/>
                  </a:lnTo>
                  <a:lnTo>
                    <a:pt x="80643" y="15500"/>
                  </a:lnTo>
                  <a:lnTo>
                    <a:pt x="79781" y="17581"/>
                  </a:lnTo>
                  <a:lnTo>
                    <a:pt x="79895" y="17856"/>
                  </a:lnTo>
                  <a:lnTo>
                    <a:pt x="79735" y="17888"/>
                  </a:lnTo>
                  <a:lnTo>
                    <a:pt x="45947" y="37676"/>
                  </a:lnTo>
                  <a:lnTo>
                    <a:pt x="24442" y="77624"/>
                  </a:lnTo>
                  <a:lnTo>
                    <a:pt x="18032" y="134358"/>
                  </a:lnTo>
                  <a:lnTo>
                    <a:pt x="18227" y="168658"/>
                  </a:lnTo>
                  <a:lnTo>
                    <a:pt x="19304" y="208127"/>
                  </a:lnTo>
                  <a:lnTo>
                    <a:pt x="29771" y="249120"/>
                  </a:lnTo>
                  <a:lnTo>
                    <a:pt x="53099" y="283229"/>
                  </a:lnTo>
                  <a:lnTo>
                    <a:pt x="85717" y="304778"/>
                  </a:lnTo>
                  <a:lnTo>
                    <a:pt x="219975" y="311807"/>
                  </a:lnTo>
                  <a:lnTo>
                    <a:pt x="217761" y="314218"/>
                  </a:lnTo>
                  <a:lnTo>
                    <a:pt x="181756" y="331201"/>
                  </a:lnTo>
                  <a:lnTo>
                    <a:pt x="176079" y="331694"/>
                  </a:lnTo>
                  <a:lnTo>
                    <a:pt x="156342" y="331751"/>
                  </a:lnTo>
                  <a:close/>
                </a:path>
                <a:path w="255904" h="332105">
                  <a:moveTo>
                    <a:pt x="229457" y="80380"/>
                  </a:moveTo>
                  <a:lnTo>
                    <a:pt x="205364" y="80380"/>
                  </a:lnTo>
                  <a:lnTo>
                    <a:pt x="206895" y="80071"/>
                  </a:lnTo>
                  <a:lnTo>
                    <a:pt x="208145" y="79229"/>
                  </a:lnTo>
                  <a:lnTo>
                    <a:pt x="209297" y="76448"/>
                  </a:lnTo>
                  <a:lnTo>
                    <a:pt x="208497" y="74070"/>
                  </a:lnTo>
                  <a:lnTo>
                    <a:pt x="189587" y="45955"/>
                  </a:lnTo>
                  <a:lnTo>
                    <a:pt x="154225" y="17781"/>
                  </a:lnTo>
                  <a:lnTo>
                    <a:pt x="136509" y="8909"/>
                  </a:lnTo>
                  <a:lnTo>
                    <a:pt x="141461" y="8405"/>
                  </a:lnTo>
                  <a:lnTo>
                    <a:pt x="183329" y="22554"/>
                  </a:lnTo>
                  <a:lnTo>
                    <a:pt x="214972" y="53175"/>
                  </a:lnTo>
                  <a:lnTo>
                    <a:pt x="221324" y="63682"/>
                  </a:lnTo>
                  <a:lnTo>
                    <a:pt x="229457" y="80380"/>
                  </a:lnTo>
                  <a:close/>
                </a:path>
                <a:path w="255904" h="332105">
                  <a:moveTo>
                    <a:pt x="79895" y="17856"/>
                  </a:moveTo>
                  <a:lnTo>
                    <a:pt x="136509" y="8909"/>
                  </a:lnTo>
                  <a:lnTo>
                    <a:pt x="150108" y="15719"/>
                  </a:lnTo>
                  <a:lnTo>
                    <a:pt x="100973" y="15719"/>
                  </a:lnTo>
                  <a:lnTo>
                    <a:pt x="93910" y="15736"/>
                  </a:lnTo>
                  <a:lnTo>
                    <a:pt x="86838" y="16455"/>
                  </a:lnTo>
                  <a:lnTo>
                    <a:pt x="79895" y="17856"/>
                  </a:lnTo>
                  <a:close/>
                </a:path>
                <a:path w="255904" h="332105">
                  <a:moveTo>
                    <a:pt x="138743" y="27281"/>
                  </a:moveTo>
                  <a:lnTo>
                    <a:pt x="82725" y="20524"/>
                  </a:lnTo>
                  <a:lnTo>
                    <a:pt x="80643" y="19662"/>
                  </a:lnTo>
                  <a:lnTo>
                    <a:pt x="79895" y="17856"/>
                  </a:lnTo>
                  <a:lnTo>
                    <a:pt x="86838" y="16455"/>
                  </a:lnTo>
                  <a:lnTo>
                    <a:pt x="93910" y="15736"/>
                  </a:lnTo>
                  <a:lnTo>
                    <a:pt x="100973" y="15719"/>
                  </a:lnTo>
                  <a:lnTo>
                    <a:pt x="108052" y="16404"/>
                  </a:lnTo>
                  <a:lnTo>
                    <a:pt x="115168" y="17804"/>
                  </a:lnTo>
                  <a:lnTo>
                    <a:pt x="122339" y="19931"/>
                  </a:lnTo>
                  <a:lnTo>
                    <a:pt x="129481" y="22758"/>
                  </a:lnTo>
                  <a:lnTo>
                    <a:pt x="138743" y="27281"/>
                  </a:lnTo>
                  <a:close/>
                </a:path>
                <a:path w="255904" h="332105">
                  <a:moveTo>
                    <a:pt x="205364" y="80380"/>
                  </a:moveTo>
                  <a:lnTo>
                    <a:pt x="203981" y="80051"/>
                  </a:lnTo>
                  <a:lnTo>
                    <a:pt x="201178" y="74301"/>
                  </a:lnTo>
                  <a:lnTo>
                    <a:pt x="195798" y="65450"/>
                  </a:lnTo>
                  <a:lnTo>
                    <a:pt x="164972" y="36429"/>
                  </a:lnTo>
                  <a:lnTo>
                    <a:pt x="138743" y="27281"/>
                  </a:lnTo>
                  <a:lnTo>
                    <a:pt x="129481" y="22758"/>
                  </a:lnTo>
                  <a:lnTo>
                    <a:pt x="122339" y="19931"/>
                  </a:lnTo>
                  <a:lnTo>
                    <a:pt x="115050" y="17781"/>
                  </a:lnTo>
                  <a:lnTo>
                    <a:pt x="108052" y="16404"/>
                  </a:lnTo>
                  <a:lnTo>
                    <a:pt x="100973" y="15719"/>
                  </a:lnTo>
                  <a:lnTo>
                    <a:pt x="150108" y="15719"/>
                  </a:lnTo>
                  <a:lnTo>
                    <a:pt x="184264" y="39206"/>
                  </a:lnTo>
                  <a:lnTo>
                    <a:pt x="208497" y="74070"/>
                  </a:lnTo>
                  <a:lnTo>
                    <a:pt x="209297" y="76448"/>
                  </a:lnTo>
                  <a:lnTo>
                    <a:pt x="208145" y="79229"/>
                  </a:lnTo>
                  <a:lnTo>
                    <a:pt x="206895" y="80071"/>
                  </a:lnTo>
                  <a:lnTo>
                    <a:pt x="205364" y="80380"/>
                  </a:lnTo>
                  <a:close/>
                </a:path>
                <a:path w="255904" h="332105">
                  <a:moveTo>
                    <a:pt x="203981" y="80051"/>
                  </a:moveTo>
                  <a:lnTo>
                    <a:pt x="203588" y="79957"/>
                  </a:lnTo>
                  <a:lnTo>
                    <a:pt x="202232" y="78826"/>
                  </a:lnTo>
                  <a:lnTo>
                    <a:pt x="180260" y="53107"/>
                  </a:lnTo>
                  <a:lnTo>
                    <a:pt x="175053" y="47759"/>
                  </a:lnTo>
                  <a:lnTo>
                    <a:pt x="160645" y="38001"/>
                  </a:lnTo>
                  <a:lnTo>
                    <a:pt x="138743" y="27281"/>
                  </a:lnTo>
                  <a:lnTo>
                    <a:pt x="181933" y="49668"/>
                  </a:lnTo>
                  <a:lnTo>
                    <a:pt x="201178" y="74301"/>
                  </a:lnTo>
                  <a:lnTo>
                    <a:pt x="203981" y="80051"/>
                  </a:lnTo>
                  <a:close/>
                </a:path>
                <a:path w="255904" h="332105">
                  <a:moveTo>
                    <a:pt x="219975" y="311807"/>
                  </a:moveTo>
                  <a:lnTo>
                    <a:pt x="131805" y="311807"/>
                  </a:lnTo>
                  <a:lnTo>
                    <a:pt x="175586" y="311465"/>
                  </a:lnTo>
                  <a:lnTo>
                    <a:pt x="179192" y="311064"/>
                  </a:lnTo>
                  <a:lnTo>
                    <a:pt x="212565" y="287719"/>
                  </a:lnTo>
                  <a:lnTo>
                    <a:pt x="230557" y="245618"/>
                  </a:lnTo>
                  <a:lnTo>
                    <a:pt x="233529" y="213282"/>
                  </a:lnTo>
                  <a:lnTo>
                    <a:pt x="231170" y="183573"/>
                  </a:lnTo>
                  <a:lnTo>
                    <a:pt x="219723" y="121958"/>
                  </a:lnTo>
                  <a:lnTo>
                    <a:pt x="215679" y="107444"/>
                  </a:lnTo>
                  <a:lnTo>
                    <a:pt x="210185" y="92779"/>
                  </a:lnTo>
                  <a:lnTo>
                    <a:pt x="203981" y="80051"/>
                  </a:lnTo>
                  <a:lnTo>
                    <a:pt x="205364" y="80380"/>
                  </a:lnTo>
                  <a:lnTo>
                    <a:pt x="229457" y="80380"/>
                  </a:lnTo>
                  <a:lnTo>
                    <a:pt x="231056" y="83663"/>
                  </a:lnTo>
                  <a:lnTo>
                    <a:pt x="237336" y="100394"/>
                  </a:lnTo>
                  <a:lnTo>
                    <a:pt x="242023" y="117472"/>
                  </a:lnTo>
                  <a:lnTo>
                    <a:pt x="253240" y="180361"/>
                  </a:lnTo>
                  <a:lnTo>
                    <a:pt x="255515" y="213282"/>
                  </a:lnTo>
                  <a:lnTo>
                    <a:pt x="255092" y="229194"/>
                  </a:lnTo>
                  <a:lnTo>
                    <a:pt x="244709" y="271889"/>
                  </a:lnTo>
                  <a:lnTo>
                    <a:pt x="224038" y="307383"/>
                  </a:lnTo>
                  <a:lnTo>
                    <a:pt x="219975" y="311807"/>
                  </a:lnTo>
                  <a:close/>
                </a:path>
              </a:pathLst>
            </a:custGeom>
            <a:solidFill>
              <a:srgbClr val="FF0000"/>
            </a:solidFill>
          </p:spPr>
          <p:txBody>
            <a:bodyPr wrap="square" lIns="0" tIns="0" rIns="0" bIns="0" rtlCol="0"/>
            <a:lstStyle/>
            <a:p>
              <a:endParaRPr/>
            </a:p>
          </p:txBody>
        </p:sp>
      </p:grpSp>
      <p:sp>
        <p:nvSpPr>
          <p:cNvPr id="101" name="object 101"/>
          <p:cNvSpPr/>
          <p:nvPr/>
        </p:nvSpPr>
        <p:spPr>
          <a:xfrm>
            <a:off x="6068822" y="3135452"/>
            <a:ext cx="107314" cy="19050"/>
          </a:xfrm>
          <a:custGeom>
            <a:avLst/>
            <a:gdLst/>
            <a:ahLst/>
            <a:cxnLst/>
            <a:rect l="l" t="t" r="r" b="b"/>
            <a:pathLst>
              <a:path w="107314" h="19050">
                <a:moveTo>
                  <a:pt x="106705" y="9232"/>
                </a:moveTo>
                <a:lnTo>
                  <a:pt x="104292" y="3403"/>
                </a:lnTo>
                <a:lnTo>
                  <a:pt x="103136" y="2933"/>
                </a:lnTo>
                <a:lnTo>
                  <a:pt x="102704" y="2159"/>
                </a:lnTo>
                <a:lnTo>
                  <a:pt x="99910" y="609"/>
                </a:lnTo>
                <a:lnTo>
                  <a:pt x="97726" y="0"/>
                </a:lnTo>
                <a:lnTo>
                  <a:pt x="88061" y="165"/>
                </a:lnTo>
                <a:lnTo>
                  <a:pt x="9334" y="457"/>
                </a:lnTo>
                <a:lnTo>
                  <a:pt x="8547" y="482"/>
                </a:lnTo>
                <a:lnTo>
                  <a:pt x="2501" y="2984"/>
                </a:lnTo>
                <a:lnTo>
                  <a:pt x="0" y="9029"/>
                </a:lnTo>
                <a:lnTo>
                  <a:pt x="2501" y="15074"/>
                </a:lnTo>
                <a:lnTo>
                  <a:pt x="8547" y="17576"/>
                </a:lnTo>
                <a:lnTo>
                  <a:pt x="9334" y="17602"/>
                </a:lnTo>
                <a:lnTo>
                  <a:pt x="81597" y="17881"/>
                </a:lnTo>
                <a:lnTo>
                  <a:pt x="82765" y="19037"/>
                </a:lnTo>
                <a:lnTo>
                  <a:pt x="84150" y="18846"/>
                </a:lnTo>
                <a:lnTo>
                  <a:pt x="91490" y="17957"/>
                </a:lnTo>
                <a:lnTo>
                  <a:pt x="97243" y="18059"/>
                </a:lnTo>
                <a:lnTo>
                  <a:pt x="96672" y="17653"/>
                </a:lnTo>
                <a:lnTo>
                  <a:pt x="96189" y="17399"/>
                </a:lnTo>
                <a:lnTo>
                  <a:pt x="97078" y="17284"/>
                </a:lnTo>
                <a:lnTo>
                  <a:pt x="98463" y="17475"/>
                </a:lnTo>
                <a:lnTo>
                  <a:pt x="99847" y="16903"/>
                </a:lnTo>
                <a:lnTo>
                  <a:pt x="102260" y="16205"/>
                </a:lnTo>
                <a:lnTo>
                  <a:pt x="104292" y="15049"/>
                </a:lnTo>
                <a:lnTo>
                  <a:pt x="106705" y="9232"/>
                </a:lnTo>
                <a:close/>
              </a:path>
            </a:pathLst>
          </a:custGeom>
          <a:solidFill>
            <a:srgbClr val="FF0000"/>
          </a:solidFill>
        </p:spPr>
        <p:txBody>
          <a:bodyPr wrap="square" lIns="0" tIns="0" rIns="0" bIns="0" rtlCol="0"/>
          <a:lstStyle/>
          <a:p>
            <a:endParaRPr/>
          </a:p>
        </p:txBody>
      </p:sp>
      <p:sp>
        <p:nvSpPr>
          <p:cNvPr id="102" name="object 102"/>
          <p:cNvSpPr/>
          <p:nvPr/>
        </p:nvSpPr>
        <p:spPr>
          <a:xfrm>
            <a:off x="6070574" y="3211207"/>
            <a:ext cx="140335" cy="22860"/>
          </a:xfrm>
          <a:custGeom>
            <a:avLst/>
            <a:gdLst/>
            <a:ahLst/>
            <a:cxnLst/>
            <a:rect l="l" t="t" r="r" b="b"/>
            <a:pathLst>
              <a:path w="140335" h="22860">
                <a:moveTo>
                  <a:pt x="140335" y="11760"/>
                </a:moveTo>
                <a:lnTo>
                  <a:pt x="137325" y="4508"/>
                </a:lnTo>
                <a:lnTo>
                  <a:pt x="133692" y="2997"/>
                </a:lnTo>
                <a:lnTo>
                  <a:pt x="130073" y="1498"/>
                </a:lnTo>
                <a:lnTo>
                  <a:pt x="74549" y="1206"/>
                </a:lnTo>
                <a:lnTo>
                  <a:pt x="30467" y="1600"/>
                </a:lnTo>
                <a:lnTo>
                  <a:pt x="20396" y="2108"/>
                </a:lnTo>
                <a:lnTo>
                  <a:pt x="14160" y="2247"/>
                </a:lnTo>
                <a:lnTo>
                  <a:pt x="14287" y="1955"/>
                </a:lnTo>
                <a:lnTo>
                  <a:pt x="12331" y="0"/>
                </a:lnTo>
                <a:lnTo>
                  <a:pt x="10960" y="571"/>
                </a:lnTo>
                <a:lnTo>
                  <a:pt x="7264" y="1536"/>
                </a:lnTo>
                <a:lnTo>
                  <a:pt x="6845" y="1193"/>
                </a:lnTo>
                <a:lnTo>
                  <a:pt x="6248" y="1790"/>
                </a:lnTo>
                <a:lnTo>
                  <a:pt x="2946" y="2641"/>
                </a:lnTo>
                <a:lnTo>
                  <a:pt x="1270" y="4267"/>
                </a:lnTo>
                <a:lnTo>
                  <a:pt x="508" y="5930"/>
                </a:lnTo>
                <a:lnTo>
                  <a:pt x="241" y="7785"/>
                </a:lnTo>
                <a:lnTo>
                  <a:pt x="292" y="8331"/>
                </a:lnTo>
                <a:lnTo>
                  <a:pt x="0" y="8623"/>
                </a:lnTo>
                <a:lnTo>
                  <a:pt x="393" y="9410"/>
                </a:lnTo>
                <a:lnTo>
                  <a:pt x="190" y="10236"/>
                </a:lnTo>
                <a:lnTo>
                  <a:pt x="1206" y="11049"/>
                </a:lnTo>
                <a:lnTo>
                  <a:pt x="74536" y="22326"/>
                </a:lnTo>
                <a:lnTo>
                  <a:pt x="130073" y="22034"/>
                </a:lnTo>
                <a:lnTo>
                  <a:pt x="137325" y="19024"/>
                </a:lnTo>
                <a:lnTo>
                  <a:pt x="140335" y="11760"/>
                </a:lnTo>
                <a:close/>
              </a:path>
            </a:pathLst>
          </a:custGeom>
          <a:solidFill>
            <a:srgbClr val="FF0000"/>
          </a:solidFill>
        </p:spPr>
        <p:txBody>
          <a:bodyPr wrap="square" lIns="0" tIns="0" rIns="0" bIns="0" rtlCol="0"/>
          <a:lstStyle/>
          <a:p>
            <a:endParaRPr/>
          </a:p>
        </p:txBody>
      </p:sp>
      <p:sp>
        <p:nvSpPr>
          <p:cNvPr id="103" name="object 103"/>
          <p:cNvSpPr/>
          <p:nvPr/>
        </p:nvSpPr>
        <p:spPr>
          <a:xfrm>
            <a:off x="6328372" y="3066643"/>
            <a:ext cx="19685" cy="191135"/>
          </a:xfrm>
          <a:custGeom>
            <a:avLst/>
            <a:gdLst/>
            <a:ahLst/>
            <a:cxnLst/>
            <a:rect l="l" t="t" r="r" b="b"/>
            <a:pathLst>
              <a:path w="19685" h="191135">
                <a:moveTo>
                  <a:pt x="19672" y="185762"/>
                </a:moveTo>
                <a:lnTo>
                  <a:pt x="15341" y="180682"/>
                </a:lnTo>
                <a:lnTo>
                  <a:pt x="15367" y="180314"/>
                </a:lnTo>
                <a:lnTo>
                  <a:pt x="16395" y="180340"/>
                </a:lnTo>
                <a:lnTo>
                  <a:pt x="17157" y="180454"/>
                </a:lnTo>
                <a:lnTo>
                  <a:pt x="17614" y="180301"/>
                </a:lnTo>
                <a:lnTo>
                  <a:pt x="17881" y="179743"/>
                </a:lnTo>
                <a:lnTo>
                  <a:pt x="18326" y="177634"/>
                </a:lnTo>
                <a:lnTo>
                  <a:pt x="18884" y="173710"/>
                </a:lnTo>
                <a:lnTo>
                  <a:pt x="19265" y="148031"/>
                </a:lnTo>
                <a:lnTo>
                  <a:pt x="18783" y="9156"/>
                </a:lnTo>
                <a:lnTo>
                  <a:pt x="16103" y="2679"/>
                </a:lnTo>
                <a:lnTo>
                  <a:pt x="9626" y="0"/>
                </a:lnTo>
                <a:lnTo>
                  <a:pt x="3149" y="2679"/>
                </a:lnTo>
                <a:lnTo>
                  <a:pt x="469" y="9156"/>
                </a:lnTo>
                <a:lnTo>
                  <a:pt x="0" y="148043"/>
                </a:lnTo>
                <a:lnTo>
                  <a:pt x="469" y="173977"/>
                </a:lnTo>
                <a:lnTo>
                  <a:pt x="11836" y="190919"/>
                </a:lnTo>
                <a:lnTo>
                  <a:pt x="13728" y="190842"/>
                </a:lnTo>
                <a:lnTo>
                  <a:pt x="14541" y="190906"/>
                </a:lnTo>
                <a:lnTo>
                  <a:pt x="19672" y="185762"/>
                </a:lnTo>
                <a:close/>
              </a:path>
            </a:pathLst>
          </a:custGeom>
          <a:solidFill>
            <a:srgbClr val="FF0000"/>
          </a:solidFill>
        </p:spPr>
        <p:txBody>
          <a:bodyPr wrap="square" lIns="0" tIns="0" rIns="0" bIns="0" rtlCol="0"/>
          <a:lstStyle/>
          <a:p>
            <a:endParaRPr/>
          </a:p>
        </p:txBody>
      </p:sp>
      <p:grpSp>
        <p:nvGrpSpPr>
          <p:cNvPr id="104" name="object 104"/>
          <p:cNvGrpSpPr/>
          <p:nvPr/>
        </p:nvGrpSpPr>
        <p:grpSpPr>
          <a:xfrm>
            <a:off x="6418845" y="3115472"/>
            <a:ext cx="207645" cy="152400"/>
            <a:chOff x="6418845" y="3115472"/>
            <a:chExt cx="207645" cy="152400"/>
          </a:xfrm>
        </p:grpSpPr>
        <p:pic>
          <p:nvPicPr>
            <p:cNvPr id="105" name="object 105"/>
            <p:cNvPicPr/>
            <p:nvPr/>
          </p:nvPicPr>
          <p:blipFill>
            <a:blip r:embed="rId48" cstate="print"/>
            <a:stretch>
              <a:fillRect/>
            </a:stretch>
          </p:blipFill>
          <p:spPr>
            <a:xfrm>
              <a:off x="6418845" y="3115472"/>
              <a:ext cx="124663" cy="152324"/>
            </a:xfrm>
            <a:prstGeom prst="rect">
              <a:avLst/>
            </a:prstGeom>
          </p:spPr>
        </p:pic>
        <p:sp>
          <p:nvSpPr>
            <p:cNvPr id="106" name="object 106"/>
            <p:cNvSpPr/>
            <p:nvPr/>
          </p:nvSpPr>
          <p:spPr>
            <a:xfrm>
              <a:off x="6587312" y="3153409"/>
              <a:ext cx="39370" cy="56515"/>
            </a:xfrm>
            <a:custGeom>
              <a:avLst/>
              <a:gdLst/>
              <a:ahLst/>
              <a:cxnLst/>
              <a:rect l="l" t="t" r="r" b="b"/>
              <a:pathLst>
                <a:path w="39370" h="56514">
                  <a:moveTo>
                    <a:pt x="39128" y="10693"/>
                  </a:moveTo>
                  <a:lnTo>
                    <a:pt x="38823" y="9169"/>
                  </a:lnTo>
                  <a:lnTo>
                    <a:pt x="37985" y="7924"/>
                  </a:lnTo>
                  <a:lnTo>
                    <a:pt x="35217" y="6781"/>
                  </a:lnTo>
                  <a:lnTo>
                    <a:pt x="30162" y="5041"/>
                  </a:lnTo>
                  <a:lnTo>
                    <a:pt x="27495" y="5181"/>
                  </a:lnTo>
                  <a:lnTo>
                    <a:pt x="24790" y="6273"/>
                  </a:lnTo>
                  <a:lnTo>
                    <a:pt x="23241" y="7505"/>
                  </a:lnTo>
                  <a:lnTo>
                    <a:pt x="21869" y="5600"/>
                  </a:lnTo>
                  <a:lnTo>
                    <a:pt x="19354" y="3136"/>
                  </a:lnTo>
                  <a:lnTo>
                    <a:pt x="15646" y="952"/>
                  </a:lnTo>
                  <a:lnTo>
                    <a:pt x="12788" y="215"/>
                  </a:lnTo>
                  <a:lnTo>
                    <a:pt x="10680" y="0"/>
                  </a:lnTo>
                  <a:lnTo>
                    <a:pt x="3124" y="3136"/>
                  </a:lnTo>
                  <a:lnTo>
                    <a:pt x="0" y="10693"/>
                  </a:lnTo>
                  <a:lnTo>
                    <a:pt x="2451" y="17513"/>
                  </a:lnTo>
                  <a:lnTo>
                    <a:pt x="8585" y="21183"/>
                  </a:lnTo>
                  <a:lnTo>
                    <a:pt x="7696" y="20828"/>
                  </a:lnTo>
                  <a:lnTo>
                    <a:pt x="5956" y="19850"/>
                  </a:lnTo>
                  <a:lnTo>
                    <a:pt x="5397" y="19329"/>
                  </a:lnTo>
                  <a:lnTo>
                    <a:pt x="5981" y="20408"/>
                  </a:lnTo>
                  <a:lnTo>
                    <a:pt x="6642" y="21894"/>
                  </a:lnTo>
                  <a:lnTo>
                    <a:pt x="7226" y="23355"/>
                  </a:lnTo>
                  <a:lnTo>
                    <a:pt x="14782" y="47891"/>
                  </a:lnTo>
                  <a:lnTo>
                    <a:pt x="16268" y="50990"/>
                  </a:lnTo>
                  <a:lnTo>
                    <a:pt x="18097" y="53124"/>
                  </a:lnTo>
                  <a:lnTo>
                    <a:pt x="25209" y="56070"/>
                  </a:lnTo>
                  <a:lnTo>
                    <a:pt x="32308" y="53124"/>
                  </a:lnTo>
                  <a:lnTo>
                    <a:pt x="32880" y="51727"/>
                  </a:lnTo>
                  <a:lnTo>
                    <a:pt x="33820" y="51193"/>
                  </a:lnTo>
                  <a:lnTo>
                    <a:pt x="35115" y="47726"/>
                  </a:lnTo>
                  <a:lnTo>
                    <a:pt x="35166" y="46202"/>
                  </a:lnTo>
                  <a:lnTo>
                    <a:pt x="35255" y="46012"/>
                  </a:lnTo>
                  <a:lnTo>
                    <a:pt x="35179" y="45859"/>
                  </a:lnTo>
                  <a:lnTo>
                    <a:pt x="35229" y="44881"/>
                  </a:lnTo>
                  <a:lnTo>
                    <a:pt x="35026" y="42722"/>
                  </a:lnTo>
                  <a:lnTo>
                    <a:pt x="32981" y="16052"/>
                  </a:lnTo>
                  <a:lnTo>
                    <a:pt x="32296" y="16294"/>
                  </a:lnTo>
                  <a:lnTo>
                    <a:pt x="31267" y="16497"/>
                  </a:lnTo>
                  <a:lnTo>
                    <a:pt x="30454" y="16357"/>
                  </a:lnTo>
                  <a:lnTo>
                    <a:pt x="35217" y="14617"/>
                  </a:lnTo>
                  <a:lnTo>
                    <a:pt x="36741" y="14300"/>
                  </a:lnTo>
                  <a:lnTo>
                    <a:pt x="37985" y="13462"/>
                  </a:lnTo>
                  <a:lnTo>
                    <a:pt x="39128" y="10693"/>
                  </a:lnTo>
                  <a:close/>
                </a:path>
              </a:pathLst>
            </a:custGeom>
            <a:solidFill>
              <a:srgbClr val="FF0000"/>
            </a:solidFill>
          </p:spPr>
          <p:txBody>
            <a:bodyPr wrap="square" lIns="0" tIns="0" rIns="0" bIns="0" rtlCol="0"/>
            <a:lstStyle/>
            <a:p>
              <a:endParaRPr/>
            </a:p>
          </p:txBody>
        </p:sp>
      </p:grpSp>
      <p:grpSp>
        <p:nvGrpSpPr>
          <p:cNvPr id="107" name="object 107"/>
          <p:cNvGrpSpPr/>
          <p:nvPr/>
        </p:nvGrpSpPr>
        <p:grpSpPr>
          <a:xfrm>
            <a:off x="5701793" y="3572092"/>
            <a:ext cx="421640" cy="280035"/>
            <a:chOff x="5701793" y="3572092"/>
            <a:chExt cx="421640" cy="280035"/>
          </a:xfrm>
        </p:grpSpPr>
        <p:pic>
          <p:nvPicPr>
            <p:cNvPr id="108" name="object 108"/>
            <p:cNvPicPr/>
            <p:nvPr/>
          </p:nvPicPr>
          <p:blipFill>
            <a:blip r:embed="rId49" cstate="print"/>
            <a:stretch>
              <a:fillRect/>
            </a:stretch>
          </p:blipFill>
          <p:spPr>
            <a:xfrm>
              <a:off x="5701793" y="3572092"/>
              <a:ext cx="242228" cy="216692"/>
            </a:xfrm>
            <a:prstGeom prst="rect">
              <a:avLst/>
            </a:prstGeom>
          </p:spPr>
        </p:pic>
        <p:pic>
          <p:nvPicPr>
            <p:cNvPr id="109" name="object 109"/>
            <p:cNvPicPr/>
            <p:nvPr/>
          </p:nvPicPr>
          <p:blipFill>
            <a:blip r:embed="rId50" cstate="print"/>
            <a:stretch>
              <a:fillRect/>
            </a:stretch>
          </p:blipFill>
          <p:spPr>
            <a:xfrm>
              <a:off x="5979231" y="3716391"/>
              <a:ext cx="143774" cy="135331"/>
            </a:xfrm>
            <a:prstGeom prst="rect">
              <a:avLst/>
            </a:prstGeom>
          </p:spPr>
        </p:pic>
      </p:grpSp>
      <p:sp>
        <p:nvSpPr>
          <p:cNvPr id="110" name="object 110"/>
          <p:cNvSpPr/>
          <p:nvPr/>
        </p:nvSpPr>
        <p:spPr>
          <a:xfrm>
            <a:off x="6214935" y="3673627"/>
            <a:ext cx="93345" cy="26034"/>
          </a:xfrm>
          <a:custGeom>
            <a:avLst/>
            <a:gdLst/>
            <a:ahLst/>
            <a:cxnLst/>
            <a:rect l="l" t="t" r="r" b="b"/>
            <a:pathLst>
              <a:path w="93345" h="26035">
                <a:moveTo>
                  <a:pt x="92925" y="11353"/>
                </a:moveTo>
                <a:lnTo>
                  <a:pt x="92519" y="10756"/>
                </a:lnTo>
                <a:lnTo>
                  <a:pt x="92316" y="9525"/>
                </a:lnTo>
                <a:lnTo>
                  <a:pt x="92176" y="9296"/>
                </a:lnTo>
                <a:lnTo>
                  <a:pt x="92151" y="9105"/>
                </a:lnTo>
                <a:lnTo>
                  <a:pt x="91452" y="7823"/>
                </a:lnTo>
                <a:lnTo>
                  <a:pt x="91198" y="7531"/>
                </a:lnTo>
                <a:lnTo>
                  <a:pt x="91122" y="7378"/>
                </a:lnTo>
                <a:lnTo>
                  <a:pt x="91160" y="6235"/>
                </a:lnTo>
                <a:lnTo>
                  <a:pt x="88633" y="5016"/>
                </a:lnTo>
                <a:lnTo>
                  <a:pt x="87731" y="3670"/>
                </a:lnTo>
                <a:lnTo>
                  <a:pt x="85610" y="2133"/>
                </a:lnTo>
                <a:lnTo>
                  <a:pt x="82029" y="850"/>
                </a:lnTo>
                <a:lnTo>
                  <a:pt x="75958" y="12"/>
                </a:lnTo>
                <a:lnTo>
                  <a:pt x="55892" y="0"/>
                </a:lnTo>
                <a:lnTo>
                  <a:pt x="40551" y="304"/>
                </a:lnTo>
                <a:lnTo>
                  <a:pt x="2984" y="15494"/>
                </a:lnTo>
                <a:lnTo>
                  <a:pt x="1765" y="16306"/>
                </a:lnTo>
                <a:lnTo>
                  <a:pt x="825" y="17424"/>
                </a:lnTo>
                <a:lnTo>
                  <a:pt x="0" y="20281"/>
                </a:lnTo>
                <a:lnTo>
                  <a:pt x="5334" y="25615"/>
                </a:lnTo>
                <a:lnTo>
                  <a:pt x="7683" y="25069"/>
                </a:lnTo>
                <a:lnTo>
                  <a:pt x="20675" y="21805"/>
                </a:lnTo>
                <a:lnTo>
                  <a:pt x="23939" y="21297"/>
                </a:lnTo>
                <a:lnTo>
                  <a:pt x="28917" y="20751"/>
                </a:lnTo>
                <a:lnTo>
                  <a:pt x="34544" y="20574"/>
                </a:lnTo>
                <a:lnTo>
                  <a:pt x="40957" y="20726"/>
                </a:lnTo>
                <a:lnTo>
                  <a:pt x="55918" y="20942"/>
                </a:lnTo>
                <a:lnTo>
                  <a:pt x="71107" y="20942"/>
                </a:lnTo>
                <a:lnTo>
                  <a:pt x="71767" y="22517"/>
                </a:lnTo>
                <a:lnTo>
                  <a:pt x="74015" y="23456"/>
                </a:lnTo>
                <a:lnTo>
                  <a:pt x="75526" y="23063"/>
                </a:lnTo>
                <a:lnTo>
                  <a:pt x="82791" y="20764"/>
                </a:lnTo>
                <a:lnTo>
                  <a:pt x="85877" y="19583"/>
                </a:lnTo>
                <a:lnTo>
                  <a:pt x="86360" y="19354"/>
                </a:lnTo>
                <a:lnTo>
                  <a:pt x="88138" y="18986"/>
                </a:lnTo>
                <a:lnTo>
                  <a:pt x="89408" y="18300"/>
                </a:lnTo>
                <a:lnTo>
                  <a:pt x="90525" y="17373"/>
                </a:lnTo>
                <a:lnTo>
                  <a:pt x="92151" y="14973"/>
                </a:lnTo>
                <a:lnTo>
                  <a:pt x="92405" y="13703"/>
                </a:lnTo>
                <a:lnTo>
                  <a:pt x="92633" y="13284"/>
                </a:lnTo>
                <a:lnTo>
                  <a:pt x="92735" y="12039"/>
                </a:lnTo>
                <a:lnTo>
                  <a:pt x="92697" y="11887"/>
                </a:lnTo>
                <a:lnTo>
                  <a:pt x="92925" y="11353"/>
                </a:lnTo>
                <a:close/>
              </a:path>
            </a:pathLst>
          </a:custGeom>
          <a:solidFill>
            <a:srgbClr val="FF0000"/>
          </a:solidFill>
        </p:spPr>
        <p:txBody>
          <a:bodyPr wrap="square" lIns="0" tIns="0" rIns="0" bIns="0" rtlCol="0"/>
          <a:lstStyle/>
          <a:p>
            <a:endParaRPr/>
          </a:p>
        </p:txBody>
      </p:sp>
      <p:sp>
        <p:nvSpPr>
          <p:cNvPr id="111" name="object 111"/>
          <p:cNvSpPr/>
          <p:nvPr/>
        </p:nvSpPr>
        <p:spPr>
          <a:xfrm>
            <a:off x="6219117" y="3751636"/>
            <a:ext cx="115570" cy="27940"/>
          </a:xfrm>
          <a:custGeom>
            <a:avLst/>
            <a:gdLst/>
            <a:ahLst/>
            <a:cxnLst/>
            <a:rect l="l" t="t" r="r" b="b"/>
            <a:pathLst>
              <a:path w="115570" h="27939">
                <a:moveTo>
                  <a:pt x="65555" y="27353"/>
                </a:moveTo>
                <a:lnTo>
                  <a:pt x="967" y="12083"/>
                </a:lnTo>
                <a:lnTo>
                  <a:pt x="0" y="10942"/>
                </a:lnTo>
                <a:lnTo>
                  <a:pt x="1157" y="9784"/>
                </a:lnTo>
                <a:lnTo>
                  <a:pt x="1347" y="9800"/>
                </a:lnTo>
                <a:lnTo>
                  <a:pt x="31538" y="9905"/>
                </a:lnTo>
                <a:lnTo>
                  <a:pt x="42549" y="10449"/>
                </a:lnTo>
                <a:lnTo>
                  <a:pt x="52116" y="10204"/>
                </a:lnTo>
                <a:lnTo>
                  <a:pt x="60406" y="9206"/>
                </a:lnTo>
                <a:lnTo>
                  <a:pt x="63617" y="8462"/>
                </a:lnTo>
                <a:lnTo>
                  <a:pt x="66623" y="7561"/>
                </a:lnTo>
                <a:lnTo>
                  <a:pt x="69128" y="6549"/>
                </a:lnTo>
                <a:lnTo>
                  <a:pt x="87205" y="1438"/>
                </a:lnTo>
                <a:lnTo>
                  <a:pt x="97378" y="225"/>
                </a:lnTo>
                <a:lnTo>
                  <a:pt x="104174" y="0"/>
                </a:lnTo>
                <a:lnTo>
                  <a:pt x="111911" y="3204"/>
                </a:lnTo>
                <a:lnTo>
                  <a:pt x="115116" y="10942"/>
                </a:lnTo>
                <a:lnTo>
                  <a:pt x="112031" y="18558"/>
                </a:lnTo>
                <a:lnTo>
                  <a:pt x="104540" y="21878"/>
                </a:lnTo>
                <a:lnTo>
                  <a:pt x="99197" y="22051"/>
                </a:lnTo>
                <a:lnTo>
                  <a:pt x="91710" y="22898"/>
                </a:lnTo>
                <a:lnTo>
                  <a:pt x="74172" y="26911"/>
                </a:lnTo>
                <a:lnTo>
                  <a:pt x="69908" y="27273"/>
                </a:lnTo>
                <a:lnTo>
                  <a:pt x="65555" y="27353"/>
                </a:lnTo>
                <a:close/>
              </a:path>
            </a:pathLst>
          </a:custGeom>
          <a:solidFill>
            <a:srgbClr val="FF0000"/>
          </a:solidFill>
        </p:spPr>
        <p:txBody>
          <a:bodyPr wrap="square" lIns="0" tIns="0" rIns="0" bIns="0" rtlCol="0"/>
          <a:lstStyle/>
          <a:p>
            <a:endParaRPr/>
          </a:p>
        </p:txBody>
      </p:sp>
      <p:sp>
        <p:nvSpPr>
          <p:cNvPr id="112" name="object 112"/>
          <p:cNvSpPr/>
          <p:nvPr/>
        </p:nvSpPr>
        <p:spPr>
          <a:xfrm>
            <a:off x="6466611" y="3624935"/>
            <a:ext cx="47625" cy="176530"/>
          </a:xfrm>
          <a:custGeom>
            <a:avLst/>
            <a:gdLst/>
            <a:ahLst/>
            <a:cxnLst/>
            <a:rect l="l" t="t" r="r" b="b"/>
            <a:pathLst>
              <a:path w="47625" h="176529">
                <a:moveTo>
                  <a:pt x="47332" y="167081"/>
                </a:moveTo>
                <a:lnTo>
                  <a:pt x="47104" y="161861"/>
                </a:lnTo>
                <a:lnTo>
                  <a:pt x="45897" y="152742"/>
                </a:lnTo>
                <a:lnTo>
                  <a:pt x="25349" y="68808"/>
                </a:lnTo>
                <a:lnTo>
                  <a:pt x="21437" y="53225"/>
                </a:lnTo>
                <a:lnTo>
                  <a:pt x="19926" y="45847"/>
                </a:lnTo>
                <a:lnTo>
                  <a:pt x="18770" y="38442"/>
                </a:lnTo>
                <a:lnTo>
                  <a:pt x="17995" y="31026"/>
                </a:lnTo>
                <a:lnTo>
                  <a:pt x="17792" y="27444"/>
                </a:lnTo>
                <a:lnTo>
                  <a:pt x="20116" y="30175"/>
                </a:lnTo>
                <a:lnTo>
                  <a:pt x="22301" y="32943"/>
                </a:lnTo>
                <a:lnTo>
                  <a:pt x="23609" y="34328"/>
                </a:lnTo>
                <a:lnTo>
                  <a:pt x="24079" y="34709"/>
                </a:lnTo>
                <a:lnTo>
                  <a:pt x="24345" y="39535"/>
                </a:lnTo>
                <a:lnTo>
                  <a:pt x="24663" y="41109"/>
                </a:lnTo>
                <a:lnTo>
                  <a:pt x="25527" y="42379"/>
                </a:lnTo>
                <a:lnTo>
                  <a:pt x="28371" y="43561"/>
                </a:lnTo>
                <a:lnTo>
                  <a:pt x="29933" y="43243"/>
                </a:lnTo>
                <a:lnTo>
                  <a:pt x="31216" y="42379"/>
                </a:lnTo>
                <a:lnTo>
                  <a:pt x="32397" y="39535"/>
                </a:lnTo>
                <a:lnTo>
                  <a:pt x="32651" y="34556"/>
                </a:lnTo>
                <a:lnTo>
                  <a:pt x="32931" y="32778"/>
                </a:lnTo>
                <a:lnTo>
                  <a:pt x="12280" y="0"/>
                </a:lnTo>
                <a:lnTo>
                  <a:pt x="11099" y="88"/>
                </a:lnTo>
                <a:lnTo>
                  <a:pt x="10020" y="228"/>
                </a:lnTo>
                <a:lnTo>
                  <a:pt x="9499" y="825"/>
                </a:lnTo>
                <a:lnTo>
                  <a:pt x="5207" y="2527"/>
                </a:lnTo>
                <a:lnTo>
                  <a:pt x="0" y="24041"/>
                </a:lnTo>
                <a:lnTo>
                  <a:pt x="381" y="32346"/>
                </a:lnTo>
                <a:lnTo>
                  <a:pt x="1168" y="40640"/>
                </a:lnTo>
                <a:lnTo>
                  <a:pt x="2374" y="48920"/>
                </a:lnTo>
                <a:lnTo>
                  <a:pt x="4000" y="57251"/>
                </a:lnTo>
                <a:lnTo>
                  <a:pt x="7835" y="73063"/>
                </a:lnTo>
                <a:lnTo>
                  <a:pt x="28016" y="156895"/>
                </a:lnTo>
                <a:lnTo>
                  <a:pt x="28867" y="163677"/>
                </a:lnTo>
                <a:lnTo>
                  <a:pt x="29032" y="167500"/>
                </a:lnTo>
                <a:lnTo>
                  <a:pt x="31851" y="173685"/>
                </a:lnTo>
                <a:lnTo>
                  <a:pt x="38176" y="176237"/>
                </a:lnTo>
                <a:lnTo>
                  <a:pt x="44653" y="173558"/>
                </a:lnTo>
                <a:lnTo>
                  <a:pt x="47332" y="167081"/>
                </a:lnTo>
                <a:close/>
              </a:path>
            </a:pathLst>
          </a:custGeom>
          <a:solidFill>
            <a:srgbClr val="FF0000"/>
          </a:solidFill>
        </p:spPr>
        <p:txBody>
          <a:bodyPr wrap="square" lIns="0" tIns="0" rIns="0" bIns="0" rtlCol="0"/>
          <a:lstStyle/>
          <a:p>
            <a:endParaRPr/>
          </a:p>
        </p:txBody>
      </p:sp>
      <p:pic>
        <p:nvPicPr>
          <p:cNvPr id="113" name="object 113"/>
          <p:cNvPicPr/>
          <p:nvPr/>
        </p:nvPicPr>
        <p:blipFill>
          <a:blip r:embed="rId51" cstate="print"/>
          <a:stretch>
            <a:fillRect/>
          </a:stretch>
        </p:blipFill>
        <p:spPr>
          <a:xfrm>
            <a:off x="5642180" y="3016997"/>
            <a:ext cx="297042" cy="279524"/>
          </a:xfrm>
          <a:prstGeom prst="rect">
            <a:avLst/>
          </a:prstGeom>
        </p:spPr>
      </p:pic>
      <p:sp>
        <p:nvSpPr>
          <p:cNvPr id="114" name="object 114"/>
          <p:cNvSpPr/>
          <p:nvPr/>
        </p:nvSpPr>
        <p:spPr>
          <a:xfrm>
            <a:off x="6562674" y="3698214"/>
            <a:ext cx="28575" cy="47625"/>
          </a:xfrm>
          <a:custGeom>
            <a:avLst/>
            <a:gdLst/>
            <a:ahLst/>
            <a:cxnLst/>
            <a:rect l="l" t="t" r="r" b="b"/>
            <a:pathLst>
              <a:path w="28575" h="47625">
                <a:moveTo>
                  <a:pt x="28549" y="38620"/>
                </a:moveTo>
                <a:lnTo>
                  <a:pt x="28244" y="37922"/>
                </a:lnTo>
                <a:lnTo>
                  <a:pt x="28219" y="36537"/>
                </a:lnTo>
                <a:lnTo>
                  <a:pt x="26314" y="25146"/>
                </a:lnTo>
                <a:lnTo>
                  <a:pt x="24879" y="23710"/>
                </a:lnTo>
                <a:lnTo>
                  <a:pt x="22453" y="15036"/>
                </a:lnTo>
                <a:lnTo>
                  <a:pt x="22390" y="14770"/>
                </a:lnTo>
                <a:lnTo>
                  <a:pt x="21831" y="12204"/>
                </a:lnTo>
                <a:lnTo>
                  <a:pt x="21577" y="10248"/>
                </a:lnTo>
                <a:lnTo>
                  <a:pt x="21602" y="10693"/>
                </a:lnTo>
                <a:lnTo>
                  <a:pt x="20726" y="12204"/>
                </a:lnTo>
                <a:lnTo>
                  <a:pt x="20180" y="10693"/>
                </a:lnTo>
                <a:lnTo>
                  <a:pt x="20421" y="9232"/>
                </a:lnTo>
                <a:lnTo>
                  <a:pt x="17716" y="2705"/>
                </a:lnTo>
                <a:lnTo>
                  <a:pt x="14541" y="1397"/>
                </a:lnTo>
                <a:lnTo>
                  <a:pt x="14351" y="1219"/>
                </a:lnTo>
                <a:lnTo>
                  <a:pt x="11188" y="0"/>
                </a:lnTo>
                <a:lnTo>
                  <a:pt x="4660" y="2705"/>
                </a:lnTo>
                <a:lnTo>
                  <a:pt x="4368" y="3416"/>
                </a:lnTo>
                <a:lnTo>
                  <a:pt x="3797" y="3695"/>
                </a:lnTo>
                <a:lnTo>
                  <a:pt x="1384" y="6451"/>
                </a:lnTo>
                <a:lnTo>
                  <a:pt x="0" y="10121"/>
                </a:lnTo>
                <a:lnTo>
                  <a:pt x="114" y="12725"/>
                </a:lnTo>
                <a:lnTo>
                  <a:pt x="17602" y="47294"/>
                </a:lnTo>
                <a:lnTo>
                  <a:pt x="19824" y="47586"/>
                </a:lnTo>
                <a:lnTo>
                  <a:pt x="22529" y="47155"/>
                </a:lnTo>
                <a:lnTo>
                  <a:pt x="24892" y="45961"/>
                </a:lnTo>
                <a:lnTo>
                  <a:pt x="25031" y="45440"/>
                </a:lnTo>
                <a:lnTo>
                  <a:pt x="25984" y="45021"/>
                </a:lnTo>
                <a:lnTo>
                  <a:pt x="27279" y="41871"/>
                </a:lnTo>
                <a:lnTo>
                  <a:pt x="28117" y="41275"/>
                </a:lnTo>
                <a:lnTo>
                  <a:pt x="28295" y="39458"/>
                </a:lnTo>
                <a:lnTo>
                  <a:pt x="28536" y="38862"/>
                </a:lnTo>
                <a:lnTo>
                  <a:pt x="28549" y="38620"/>
                </a:lnTo>
                <a:close/>
              </a:path>
            </a:pathLst>
          </a:custGeom>
          <a:solidFill>
            <a:srgbClr val="FF0000"/>
          </a:solidFill>
        </p:spPr>
        <p:txBody>
          <a:bodyPr wrap="square" lIns="0" tIns="0" rIns="0" bIns="0" rtlCol="0"/>
          <a:lstStyle/>
          <a:p>
            <a:endParaRPr/>
          </a:p>
        </p:txBody>
      </p:sp>
      <p:pic>
        <p:nvPicPr>
          <p:cNvPr id="115" name="object 115"/>
          <p:cNvPicPr/>
          <p:nvPr/>
        </p:nvPicPr>
        <p:blipFill>
          <a:blip r:embed="rId52" cstate="print"/>
          <a:stretch>
            <a:fillRect/>
          </a:stretch>
        </p:blipFill>
        <p:spPr>
          <a:xfrm>
            <a:off x="6656399" y="3615956"/>
            <a:ext cx="167778" cy="185085"/>
          </a:xfrm>
          <a:prstGeom prst="rect">
            <a:avLst/>
          </a:prstGeom>
        </p:spPr>
      </p:pic>
      <p:pic>
        <p:nvPicPr>
          <p:cNvPr id="116" name="object 116"/>
          <p:cNvPicPr/>
          <p:nvPr/>
        </p:nvPicPr>
        <p:blipFill>
          <a:blip r:embed="rId53" cstate="print"/>
          <a:stretch>
            <a:fillRect/>
          </a:stretch>
        </p:blipFill>
        <p:spPr>
          <a:xfrm>
            <a:off x="6907683" y="3610607"/>
            <a:ext cx="102269" cy="177847"/>
          </a:xfrm>
          <a:prstGeom prst="rect">
            <a:avLst/>
          </a:prstGeom>
        </p:spPr>
      </p:pic>
      <p:pic>
        <p:nvPicPr>
          <p:cNvPr id="117" name="object 117"/>
          <p:cNvPicPr/>
          <p:nvPr/>
        </p:nvPicPr>
        <p:blipFill>
          <a:blip r:embed="rId54" cstate="print"/>
          <a:stretch>
            <a:fillRect/>
          </a:stretch>
        </p:blipFill>
        <p:spPr>
          <a:xfrm>
            <a:off x="7111307" y="3580150"/>
            <a:ext cx="743487" cy="198492"/>
          </a:xfrm>
          <a:prstGeom prst="rect">
            <a:avLst/>
          </a:prstGeom>
        </p:spPr>
      </p:pic>
      <p:pic>
        <p:nvPicPr>
          <p:cNvPr id="118" name="object 118"/>
          <p:cNvPicPr/>
          <p:nvPr/>
        </p:nvPicPr>
        <p:blipFill>
          <a:blip r:embed="rId55" cstate="print"/>
          <a:stretch>
            <a:fillRect/>
          </a:stretch>
        </p:blipFill>
        <p:spPr>
          <a:xfrm>
            <a:off x="6691396" y="3041294"/>
            <a:ext cx="284337" cy="227708"/>
          </a:xfrm>
          <a:prstGeom prst="rect">
            <a:avLst/>
          </a:prstGeom>
        </p:spPr>
      </p:pic>
      <p:pic>
        <p:nvPicPr>
          <p:cNvPr id="119" name="object 119"/>
          <p:cNvPicPr/>
          <p:nvPr/>
        </p:nvPicPr>
        <p:blipFill>
          <a:blip r:embed="rId56" cstate="print"/>
          <a:stretch>
            <a:fillRect/>
          </a:stretch>
        </p:blipFill>
        <p:spPr>
          <a:xfrm>
            <a:off x="7068368" y="3075350"/>
            <a:ext cx="777713" cy="179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303" y="94488"/>
            <a:ext cx="8631935" cy="66598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6303" y="94488"/>
            <a:ext cx="8876030" cy="6684645"/>
            <a:chOff x="146303" y="94488"/>
            <a:chExt cx="8876030" cy="6684645"/>
          </a:xfrm>
        </p:grpSpPr>
        <p:pic>
          <p:nvPicPr>
            <p:cNvPr id="3" name="object 3"/>
            <p:cNvPicPr/>
            <p:nvPr/>
          </p:nvPicPr>
          <p:blipFill>
            <a:blip r:embed="rId2" cstate="print"/>
            <a:stretch>
              <a:fillRect/>
            </a:stretch>
          </p:blipFill>
          <p:spPr>
            <a:xfrm>
              <a:off x="146303" y="94488"/>
              <a:ext cx="8875775" cy="6684263"/>
            </a:xfrm>
            <a:prstGeom prst="rect">
              <a:avLst/>
            </a:prstGeom>
          </p:spPr>
        </p:pic>
        <p:sp>
          <p:nvSpPr>
            <p:cNvPr id="4" name="object 4"/>
            <p:cNvSpPr/>
            <p:nvPr/>
          </p:nvSpPr>
          <p:spPr>
            <a:xfrm>
              <a:off x="5569724" y="2189797"/>
              <a:ext cx="444500" cy="3036570"/>
            </a:xfrm>
            <a:custGeom>
              <a:avLst/>
              <a:gdLst/>
              <a:ahLst/>
              <a:cxnLst/>
              <a:rect l="l" t="t" r="r" b="b"/>
              <a:pathLst>
                <a:path w="444500" h="3036570">
                  <a:moveTo>
                    <a:pt x="6007" y="3009"/>
                  </a:moveTo>
                  <a:lnTo>
                    <a:pt x="5130" y="876"/>
                  </a:lnTo>
                  <a:lnTo>
                    <a:pt x="3009" y="0"/>
                  </a:lnTo>
                  <a:lnTo>
                    <a:pt x="889" y="876"/>
                  </a:lnTo>
                  <a:lnTo>
                    <a:pt x="0" y="3009"/>
                  </a:lnTo>
                  <a:lnTo>
                    <a:pt x="889" y="5130"/>
                  </a:lnTo>
                  <a:lnTo>
                    <a:pt x="3009" y="6007"/>
                  </a:lnTo>
                  <a:lnTo>
                    <a:pt x="5130" y="5130"/>
                  </a:lnTo>
                  <a:lnTo>
                    <a:pt x="6007" y="3009"/>
                  </a:lnTo>
                  <a:close/>
                </a:path>
                <a:path w="444500" h="3036570">
                  <a:moveTo>
                    <a:pt x="424891" y="3027375"/>
                  </a:moveTo>
                  <a:lnTo>
                    <a:pt x="414362" y="3033204"/>
                  </a:lnTo>
                  <a:lnTo>
                    <a:pt x="413461" y="3034652"/>
                  </a:lnTo>
                  <a:lnTo>
                    <a:pt x="415074" y="3036252"/>
                  </a:lnTo>
                  <a:lnTo>
                    <a:pt x="415785" y="3036100"/>
                  </a:lnTo>
                  <a:lnTo>
                    <a:pt x="424891" y="3032137"/>
                  </a:lnTo>
                  <a:lnTo>
                    <a:pt x="424891" y="3027375"/>
                  </a:lnTo>
                  <a:close/>
                </a:path>
                <a:path w="444500" h="3036570">
                  <a:moveTo>
                    <a:pt x="444500" y="2811818"/>
                  </a:moveTo>
                  <a:lnTo>
                    <a:pt x="436473" y="2882582"/>
                  </a:lnTo>
                  <a:lnTo>
                    <a:pt x="437095" y="2885706"/>
                  </a:lnTo>
                  <a:lnTo>
                    <a:pt x="444500" y="2890609"/>
                  </a:lnTo>
                  <a:lnTo>
                    <a:pt x="444500" y="2825788"/>
                  </a:lnTo>
                  <a:lnTo>
                    <a:pt x="444500" y="2811818"/>
                  </a:lnTo>
                  <a:close/>
                </a:path>
              </a:pathLst>
            </a:custGeom>
            <a:solidFill>
              <a:srgbClr val="000000"/>
            </a:solidFill>
          </p:spPr>
          <p:txBody>
            <a:bodyPr wrap="square" lIns="0" tIns="0" rIns="0" bIns="0" rtlCol="0"/>
            <a:lstStyle/>
            <a:p>
              <a:endParaRPr/>
            </a:p>
          </p:txBody>
        </p:sp>
        <p:sp>
          <p:nvSpPr>
            <p:cNvPr id="5" name="object 5"/>
            <p:cNvSpPr/>
            <p:nvPr/>
          </p:nvSpPr>
          <p:spPr>
            <a:xfrm>
              <a:off x="4724069" y="2276195"/>
              <a:ext cx="4199890" cy="2193290"/>
            </a:xfrm>
            <a:custGeom>
              <a:avLst/>
              <a:gdLst/>
              <a:ahLst/>
              <a:cxnLst/>
              <a:rect l="l" t="t" r="r" b="b"/>
              <a:pathLst>
                <a:path w="4199890" h="2193290">
                  <a:moveTo>
                    <a:pt x="1069416" y="2016188"/>
                  </a:moveTo>
                  <a:lnTo>
                    <a:pt x="1065098" y="2005787"/>
                  </a:lnTo>
                  <a:lnTo>
                    <a:pt x="1054696" y="2001469"/>
                  </a:lnTo>
                  <a:lnTo>
                    <a:pt x="1044295" y="2005787"/>
                  </a:lnTo>
                  <a:lnTo>
                    <a:pt x="1039977" y="2016188"/>
                  </a:lnTo>
                  <a:lnTo>
                    <a:pt x="1039977" y="2035822"/>
                  </a:lnTo>
                  <a:lnTo>
                    <a:pt x="1044295" y="2046224"/>
                  </a:lnTo>
                  <a:lnTo>
                    <a:pt x="1054696" y="2050529"/>
                  </a:lnTo>
                  <a:lnTo>
                    <a:pt x="1065098" y="2046224"/>
                  </a:lnTo>
                  <a:lnTo>
                    <a:pt x="1069416" y="2035822"/>
                  </a:lnTo>
                  <a:lnTo>
                    <a:pt x="1069416" y="2016188"/>
                  </a:lnTo>
                  <a:close/>
                </a:path>
                <a:path w="4199890" h="2193290">
                  <a:moveTo>
                    <a:pt x="1408493" y="2179320"/>
                  </a:moveTo>
                  <a:lnTo>
                    <a:pt x="1389189" y="2178100"/>
                  </a:lnTo>
                  <a:lnTo>
                    <a:pt x="1388275" y="2178075"/>
                  </a:lnTo>
                  <a:lnTo>
                    <a:pt x="1377873" y="2182380"/>
                  </a:lnTo>
                  <a:lnTo>
                    <a:pt x="1373555" y="2192794"/>
                  </a:lnTo>
                  <a:lnTo>
                    <a:pt x="1395006" y="2192794"/>
                  </a:lnTo>
                  <a:lnTo>
                    <a:pt x="1408493" y="2179320"/>
                  </a:lnTo>
                  <a:close/>
                </a:path>
                <a:path w="4199890" h="2193290">
                  <a:moveTo>
                    <a:pt x="1717471" y="1662988"/>
                  </a:moveTo>
                  <a:lnTo>
                    <a:pt x="1713166" y="1652587"/>
                  </a:lnTo>
                  <a:lnTo>
                    <a:pt x="1702765" y="1648269"/>
                  </a:lnTo>
                  <a:lnTo>
                    <a:pt x="230555" y="1648269"/>
                  </a:lnTo>
                  <a:lnTo>
                    <a:pt x="220154" y="1652587"/>
                  </a:lnTo>
                  <a:lnTo>
                    <a:pt x="215836" y="1662988"/>
                  </a:lnTo>
                  <a:lnTo>
                    <a:pt x="220154" y="1673402"/>
                  </a:lnTo>
                  <a:lnTo>
                    <a:pt x="230555" y="1677708"/>
                  </a:lnTo>
                  <a:lnTo>
                    <a:pt x="1702765" y="1677708"/>
                  </a:lnTo>
                  <a:lnTo>
                    <a:pt x="1713166" y="1673402"/>
                  </a:lnTo>
                  <a:lnTo>
                    <a:pt x="1717471" y="1662988"/>
                  </a:lnTo>
                  <a:close/>
                </a:path>
                <a:path w="4199890" h="2193290">
                  <a:moveTo>
                    <a:pt x="2462695" y="1712048"/>
                  </a:moveTo>
                  <a:lnTo>
                    <a:pt x="2458389" y="1701634"/>
                  </a:lnTo>
                  <a:lnTo>
                    <a:pt x="2447975" y="1697329"/>
                  </a:lnTo>
                  <a:lnTo>
                    <a:pt x="1976945" y="1697329"/>
                  </a:lnTo>
                  <a:lnTo>
                    <a:pt x="1966544" y="1701634"/>
                  </a:lnTo>
                  <a:lnTo>
                    <a:pt x="1962226" y="1712048"/>
                  </a:lnTo>
                  <a:lnTo>
                    <a:pt x="1966544" y="1722450"/>
                  </a:lnTo>
                  <a:lnTo>
                    <a:pt x="1976945" y="1726768"/>
                  </a:lnTo>
                  <a:lnTo>
                    <a:pt x="2447975" y="1726768"/>
                  </a:lnTo>
                  <a:lnTo>
                    <a:pt x="2458389" y="1722450"/>
                  </a:lnTo>
                  <a:lnTo>
                    <a:pt x="2462695" y="1712048"/>
                  </a:lnTo>
                  <a:close/>
                </a:path>
                <a:path w="4199890" h="2193290">
                  <a:moveTo>
                    <a:pt x="3571595" y="14719"/>
                  </a:moveTo>
                  <a:lnTo>
                    <a:pt x="3567290" y="4305"/>
                  </a:lnTo>
                  <a:lnTo>
                    <a:pt x="3556889" y="0"/>
                  </a:lnTo>
                  <a:lnTo>
                    <a:pt x="44145" y="0"/>
                  </a:lnTo>
                  <a:lnTo>
                    <a:pt x="33743" y="4305"/>
                  </a:lnTo>
                  <a:lnTo>
                    <a:pt x="29425" y="14719"/>
                  </a:lnTo>
                  <a:lnTo>
                    <a:pt x="33743" y="25120"/>
                  </a:lnTo>
                  <a:lnTo>
                    <a:pt x="44145" y="29425"/>
                  </a:lnTo>
                  <a:lnTo>
                    <a:pt x="2738132" y="29425"/>
                  </a:lnTo>
                  <a:lnTo>
                    <a:pt x="2732036" y="44145"/>
                  </a:lnTo>
                  <a:lnTo>
                    <a:pt x="2732405" y="44145"/>
                  </a:lnTo>
                  <a:lnTo>
                    <a:pt x="2761462" y="50025"/>
                  </a:lnTo>
                  <a:lnTo>
                    <a:pt x="2765628" y="39966"/>
                  </a:lnTo>
                  <a:lnTo>
                    <a:pt x="2766453" y="37249"/>
                  </a:lnTo>
                  <a:lnTo>
                    <a:pt x="2766745" y="34340"/>
                  </a:lnTo>
                  <a:lnTo>
                    <a:pt x="2764701" y="29425"/>
                  </a:lnTo>
                  <a:lnTo>
                    <a:pt x="3556889" y="29425"/>
                  </a:lnTo>
                  <a:lnTo>
                    <a:pt x="3567290" y="25120"/>
                  </a:lnTo>
                  <a:lnTo>
                    <a:pt x="3571595" y="14719"/>
                  </a:lnTo>
                  <a:close/>
                </a:path>
                <a:path w="4199890" h="2193290">
                  <a:moveTo>
                    <a:pt x="3590887" y="93205"/>
                  </a:moveTo>
                  <a:lnTo>
                    <a:pt x="3586569" y="82804"/>
                  </a:lnTo>
                  <a:lnTo>
                    <a:pt x="3576167" y="78486"/>
                  </a:lnTo>
                  <a:lnTo>
                    <a:pt x="3567138" y="81584"/>
                  </a:lnTo>
                  <a:lnTo>
                    <a:pt x="3561956" y="89382"/>
                  </a:lnTo>
                  <a:lnTo>
                    <a:pt x="3558286" y="103009"/>
                  </a:lnTo>
                  <a:lnTo>
                    <a:pt x="3588766" y="103009"/>
                  </a:lnTo>
                  <a:lnTo>
                    <a:pt x="3590379" y="97028"/>
                  </a:lnTo>
                  <a:lnTo>
                    <a:pt x="3590747" y="95161"/>
                  </a:lnTo>
                  <a:lnTo>
                    <a:pt x="3590887" y="93205"/>
                  </a:lnTo>
                  <a:close/>
                </a:path>
                <a:path w="4199890" h="2193290">
                  <a:moveTo>
                    <a:pt x="4199280" y="662254"/>
                  </a:moveTo>
                  <a:lnTo>
                    <a:pt x="4194962" y="651852"/>
                  </a:lnTo>
                  <a:lnTo>
                    <a:pt x="4184561" y="647534"/>
                  </a:lnTo>
                  <a:lnTo>
                    <a:pt x="14719" y="647534"/>
                  </a:lnTo>
                  <a:lnTo>
                    <a:pt x="4305" y="651852"/>
                  </a:lnTo>
                  <a:lnTo>
                    <a:pt x="0" y="662254"/>
                  </a:lnTo>
                  <a:lnTo>
                    <a:pt x="4305" y="672655"/>
                  </a:lnTo>
                  <a:lnTo>
                    <a:pt x="14719" y="676973"/>
                  </a:lnTo>
                  <a:lnTo>
                    <a:pt x="4184561" y="676973"/>
                  </a:lnTo>
                  <a:lnTo>
                    <a:pt x="4194962" y="672655"/>
                  </a:lnTo>
                  <a:lnTo>
                    <a:pt x="4199280" y="662254"/>
                  </a:lnTo>
                  <a:close/>
                </a:path>
              </a:pathLst>
            </a:custGeom>
            <a:solidFill>
              <a:srgbClr val="FF0000"/>
            </a:solid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167" y="143255"/>
            <a:ext cx="8747759" cy="58064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1167" y="143255"/>
            <a:ext cx="8747759" cy="58064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3839" y="143255"/>
            <a:ext cx="8705215" cy="5392420"/>
            <a:chOff x="243839" y="143255"/>
            <a:chExt cx="8705215" cy="5392420"/>
          </a:xfrm>
        </p:grpSpPr>
        <p:pic>
          <p:nvPicPr>
            <p:cNvPr id="3" name="object 3"/>
            <p:cNvPicPr/>
            <p:nvPr/>
          </p:nvPicPr>
          <p:blipFill>
            <a:blip r:embed="rId2" cstate="print"/>
            <a:stretch>
              <a:fillRect/>
            </a:stretch>
          </p:blipFill>
          <p:spPr>
            <a:xfrm>
              <a:off x="243839" y="143255"/>
              <a:ext cx="8705087" cy="5391911"/>
            </a:xfrm>
            <a:prstGeom prst="rect">
              <a:avLst/>
            </a:prstGeom>
          </p:spPr>
        </p:pic>
        <p:sp>
          <p:nvSpPr>
            <p:cNvPr id="4" name="object 4"/>
            <p:cNvSpPr/>
            <p:nvPr/>
          </p:nvSpPr>
          <p:spPr>
            <a:xfrm>
              <a:off x="3017364" y="3494222"/>
              <a:ext cx="19685" cy="133985"/>
            </a:xfrm>
            <a:custGeom>
              <a:avLst/>
              <a:gdLst/>
              <a:ahLst/>
              <a:cxnLst/>
              <a:rect l="l" t="t" r="r" b="b"/>
              <a:pathLst>
                <a:path w="19685" h="133985">
                  <a:moveTo>
                    <a:pt x="4474" y="133943"/>
                  </a:moveTo>
                  <a:lnTo>
                    <a:pt x="2392" y="133082"/>
                  </a:lnTo>
                  <a:lnTo>
                    <a:pt x="1526" y="131000"/>
                  </a:lnTo>
                  <a:lnTo>
                    <a:pt x="0" y="93641"/>
                  </a:lnTo>
                  <a:lnTo>
                    <a:pt x="506" y="84333"/>
                  </a:lnTo>
                  <a:lnTo>
                    <a:pt x="1420" y="77824"/>
                  </a:lnTo>
                  <a:lnTo>
                    <a:pt x="5176" y="62838"/>
                  </a:lnTo>
                  <a:lnTo>
                    <a:pt x="6678" y="56502"/>
                  </a:lnTo>
                  <a:lnTo>
                    <a:pt x="7805" y="49401"/>
                  </a:lnTo>
                  <a:lnTo>
                    <a:pt x="8556" y="41697"/>
                  </a:lnTo>
                  <a:lnTo>
                    <a:pt x="8890" y="7446"/>
                  </a:lnTo>
                  <a:lnTo>
                    <a:pt x="19529" y="0"/>
                  </a:lnTo>
                  <a:lnTo>
                    <a:pt x="19128" y="41937"/>
                  </a:lnTo>
                  <a:lnTo>
                    <a:pt x="11054" y="80177"/>
                  </a:lnTo>
                  <a:lnTo>
                    <a:pt x="10009" y="85442"/>
                  </a:lnTo>
                  <a:lnTo>
                    <a:pt x="9046" y="93795"/>
                  </a:lnTo>
                  <a:lnTo>
                    <a:pt x="7413" y="131004"/>
                  </a:lnTo>
                  <a:lnTo>
                    <a:pt x="6555" y="133083"/>
                  </a:lnTo>
                  <a:lnTo>
                    <a:pt x="4474" y="133943"/>
                  </a:lnTo>
                  <a:close/>
                </a:path>
              </a:pathLst>
            </a:custGeom>
            <a:solidFill>
              <a:srgbClr val="FF0000"/>
            </a:solidFill>
          </p:spPr>
          <p:txBody>
            <a:bodyPr wrap="square" lIns="0" tIns="0" rIns="0" bIns="0" rtlCol="0"/>
            <a:lstStyle/>
            <a:p>
              <a:endParaRPr/>
            </a:p>
          </p:txBody>
        </p:sp>
        <p:sp>
          <p:nvSpPr>
            <p:cNvPr id="5" name="object 5"/>
            <p:cNvSpPr/>
            <p:nvPr/>
          </p:nvSpPr>
          <p:spPr>
            <a:xfrm>
              <a:off x="3021838" y="3701670"/>
              <a:ext cx="0" cy="159385"/>
            </a:xfrm>
            <a:custGeom>
              <a:avLst/>
              <a:gdLst/>
              <a:ahLst/>
              <a:cxnLst/>
              <a:rect l="l" t="t" r="r" b="b"/>
              <a:pathLst>
                <a:path h="159385">
                  <a:moveTo>
                    <a:pt x="0" y="0"/>
                  </a:moveTo>
                  <a:lnTo>
                    <a:pt x="0" y="159019"/>
                  </a:lnTo>
                </a:path>
              </a:pathLst>
            </a:custGeom>
            <a:ln w="3175">
              <a:solidFill>
                <a:srgbClr val="FF0000"/>
              </a:solidFill>
            </a:ln>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659</TotalTime>
  <Words>757</Words>
  <Application>Microsoft Office PowerPoint</Application>
  <PresentationFormat>On-screen Show (4:3)</PresentationFormat>
  <Paragraphs>39</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 between power in star and delta connected 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 The input to a 3-phase a.c. motor is measured as 5kW. If the voltage and  current are 400 V and 8.6 A, respectively, determine the power factor of the system.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phase ac_MBZ</dc:title>
  <cp:lastModifiedBy>Atharva Dhumal</cp:lastModifiedBy>
  <cp:revision>7</cp:revision>
  <dcterms:created xsi:type="dcterms:W3CDTF">2023-05-10T08:40:04Z</dcterms:created>
  <dcterms:modified xsi:type="dcterms:W3CDTF">2023-06-06T15:25:11Z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2020-12-31T00:00:00Z</vt:filetime>
  </property>
  <property fmtid="{D5CDD505-2E9C-101B-9397-08002B2CF9AE}" pid="3" name="Creator">
    <vt:lpwstr>OpenBoard PDF export</vt:lpwstr>
  </property>
  <property fmtid="{D5CDD505-2E9C-101B-9397-08002B2CF9AE}" pid="4" name="LastSaved">
    <vt:filetime>2020-12-31T00:00:00Z</vt:filetime>
  </property>
</Properties>
</file>